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96325" cy="30267275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1pPr>
    <a:lvl2pPr marL="385892"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2pPr>
    <a:lvl3pPr marL="771784"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3pPr>
    <a:lvl4pPr marL="1157676"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4pPr>
    <a:lvl5pPr marL="1543568"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5pPr>
    <a:lvl6pPr marL="1929461" algn="l" defTabSz="771784" rtl="0" eaLnBrk="1" latinLnBrk="0" hangingPunct="1">
      <a:defRPr sz="5823" kern="1200">
        <a:solidFill>
          <a:schemeClr val="tx1"/>
        </a:solidFill>
        <a:latin typeface="Arial" charset="0"/>
        <a:ea typeface="+mn-ea"/>
        <a:cs typeface="+mn-cs"/>
      </a:defRPr>
    </a:lvl6pPr>
    <a:lvl7pPr marL="2315352" algn="l" defTabSz="771784" rtl="0" eaLnBrk="1" latinLnBrk="0" hangingPunct="1">
      <a:defRPr sz="5823" kern="1200">
        <a:solidFill>
          <a:schemeClr val="tx1"/>
        </a:solidFill>
        <a:latin typeface="Arial" charset="0"/>
        <a:ea typeface="+mn-ea"/>
        <a:cs typeface="+mn-cs"/>
      </a:defRPr>
    </a:lvl7pPr>
    <a:lvl8pPr marL="2701244" algn="l" defTabSz="771784" rtl="0" eaLnBrk="1" latinLnBrk="0" hangingPunct="1">
      <a:defRPr sz="5823" kern="1200">
        <a:solidFill>
          <a:schemeClr val="tx1"/>
        </a:solidFill>
        <a:latin typeface="Arial" charset="0"/>
        <a:ea typeface="+mn-ea"/>
        <a:cs typeface="+mn-cs"/>
      </a:defRPr>
    </a:lvl8pPr>
    <a:lvl9pPr marL="3087135" algn="l" defTabSz="771784" rtl="0" eaLnBrk="1" latinLnBrk="0" hangingPunct="1">
      <a:defRPr sz="5823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47" userDrawn="1">
          <p15:clr>
            <a:srgbClr val="A4A3A4"/>
          </p15:clr>
        </p15:guide>
        <p15:guide id="2" orient="horz" pos="18569" userDrawn="1">
          <p15:clr>
            <a:srgbClr val="A4A3A4"/>
          </p15:clr>
        </p15:guide>
        <p15:guide id="3" orient="horz" pos="1975" userDrawn="1">
          <p15:clr>
            <a:srgbClr val="A4A3A4"/>
          </p15:clr>
        </p15:guide>
        <p15:guide id="4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howGuides="1">
      <p:cViewPr>
        <p:scale>
          <a:sx n="57" d="100"/>
          <a:sy n="57" d="100"/>
        </p:scale>
        <p:origin x="1264" y="-2944"/>
      </p:cViewPr>
      <p:guideLst>
        <p:guide orient="horz" pos="4447"/>
        <p:guide orient="horz" pos="18569"/>
        <p:guide orient="horz" pos="1975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3600" y="692150"/>
            <a:ext cx="24495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BF2D407-7488-4806-B042-2CE959A140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4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1pPr>
    <a:lvl2pPr marL="385892"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2pPr>
    <a:lvl3pPr marL="771784"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3pPr>
    <a:lvl4pPr marL="1157676"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4pPr>
    <a:lvl5pPr marL="1543568"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5pPr>
    <a:lvl6pPr marL="1929461" algn="l" defTabSz="771784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2315352" algn="l" defTabSz="771784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2701244" algn="l" defTabSz="771784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3087135" algn="l" defTabSz="771784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32FB4B-BF18-4E6F-9FD7-11EF81A610E2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3600" y="692150"/>
            <a:ext cx="2449513" cy="3465513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9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231" y="9403050"/>
            <a:ext cx="18185865" cy="64867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113" y="17151056"/>
            <a:ext cx="14978101" cy="77359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84414" indent="0" algn="ctr">
              <a:buNone/>
              <a:defRPr/>
            </a:lvl2pPr>
            <a:lvl3pPr marL="768828" indent="0" algn="ctr">
              <a:buNone/>
              <a:defRPr/>
            </a:lvl3pPr>
            <a:lvl4pPr marL="1153241" indent="0" algn="ctr">
              <a:buNone/>
              <a:defRPr/>
            </a:lvl4pPr>
            <a:lvl5pPr marL="1537655" indent="0" algn="ctr">
              <a:buNone/>
              <a:defRPr/>
            </a:lvl5pPr>
            <a:lvl6pPr marL="1922069" indent="0" algn="ctr">
              <a:buNone/>
              <a:defRPr/>
            </a:lvl6pPr>
            <a:lvl7pPr marL="2306483" indent="0" algn="ctr">
              <a:buNone/>
              <a:defRPr/>
            </a:lvl7pPr>
            <a:lvl8pPr marL="2690896" indent="0" algn="ctr">
              <a:buNone/>
              <a:defRPr/>
            </a:lvl8pPr>
            <a:lvl9pPr marL="307531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1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0154" y="7061965"/>
            <a:ext cx="19256019" cy="19975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54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3178" y="1211919"/>
            <a:ext cx="4812994" cy="2582535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0153" y="1211919"/>
            <a:ext cx="14313636" cy="258253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23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154" y="7061965"/>
            <a:ext cx="19256019" cy="199753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005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43" y="19449431"/>
            <a:ext cx="18187213" cy="6011545"/>
          </a:xfrm>
          <a:prstGeom prst="rect">
            <a:avLst/>
          </a:prstGeom>
        </p:spPr>
        <p:txBody>
          <a:bodyPr anchor="t"/>
          <a:lstStyle>
            <a:lvl1pPr algn="l">
              <a:defRPr sz="336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43" y="12827922"/>
            <a:ext cx="18187213" cy="66215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2"/>
            </a:lvl1pPr>
            <a:lvl2pPr marL="384414" indent="0">
              <a:buNone/>
              <a:defRPr sz="1513"/>
            </a:lvl2pPr>
            <a:lvl3pPr marL="768828" indent="0">
              <a:buNone/>
              <a:defRPr sz="1345"/>
            </a:lvl3pPr>
            <a:lvl4pPr marL="1153241" indent="0">
              <a:buNone/>
              <a:defRPr sz="1177"/>
            </a:lvl4pPr>
            <a:lvl5pPr marL="1537655" indent="0">
              <a:buNone/>
              <a:defRPr sz="1177"/>
            </a:lvl5pPr>
            <a:lvl6pPr marL="1922069" indent="0">
              <a:buNone/>
              <a:defRPr sz="1177"/>
            </a:lvl6pPr>
            <a:lvl7pPr marL="2306483" indent="0">
              <a:buNone/>
              <a:defRPr sz="1177"/>
            </a:lvl7pPr>
            <a:lvl8pPr marL="2690896" indent="0">
              <a:buNone/>
              <a:defRPr sz="1177"/>
            </a:lvl8pPr>
            <a:lvl9pPr marL="3075310" indent="0">
              <a:buNone/>
              <a:defRPr sz="11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31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0155" y="7061965"/>
            <a:ext cx="9562641" cy="19975307"/>
          </a:xfrm>
          <a:prstGeom prst="rect">
            <a:avLst/>
          </a:prstGeom>
        </p:spPr>
        <p:txBody>
          <a:bodyPr/>
          <a:lstStyle>
            <a:lvl1pPr>
              <a:defRPr sz="2354"/>
            </a:lvl1pPr>
            <a:lvl2pPr>
              <a:defRPr sz="2018"/>
            </a:lvl2pPr>
            <a:lvl3pPr>
              <a:defRPr sz="1682"/>
            </a:lvl3pPr>
            <a:lvl4pPr>
              <a:defRPr sz="1513"/>
            </a:lvl4pPr>
            <a:lvl5pPr>
              <a:defRPr sz="1513"/>
            </a:lvl5pPr>
            <a:lvl6pPr>
              <a:defRPr sz="1513"/>
            </a:lvl6pPr>
            <a:lvl7pPr>
              <a:defRPr sz="1513"/>
            </a:lvl7pPr>
            <a:lvl8pPr>
              <a:defRPr sz="1513"/>
            </a:lvl8pPr>
            <a:lvl9pPr>
              <a:defRPr sz="15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2184" y="7061965"/>
            <a:ext cx="9563989" cy="19975307"/>
          </a:xfrm>
          <a:prstGeom prst="rect">
            <a:avLst/>
          </a:prstGeom>
        </p:spPr>
        <p:txBody>
          <a:bodyPr/>
          <a:lstStyle>
            <a:lvl1pPr>
              <a:defRPr sz="2354"/>
            </a:lvl1pPr>
            <a:lvl2pPr>
              <a:defRPr sz="2018"/>
            </a:lvl2pPr>
            <a:lvl3pPr>
              <a:defRPr sz="1682"/>
            </a:lvl3pPr>
            <a:lvl4pPr>
              <a:defRPr sz="1513"/>
            </a:lvl4pPr>
            <a:lvl5pPr>
              <a:defRPr sz="1513"/>
            </a:lvl5pPr>
            <a:lvl6pPr>
              <a:defRPr sz="1513"/>
            </a:lvl6pPr>
            <a:lvl7pPr>
              <a:defRPr sz="1513"/>
            </a:lvl7pPr>
            <a:lvl8pPr>
              <a:defRPr sz="1513"/>
            </a:lvl8pPr>
            <a:lvl9pPr>
              <a:defRPr sz="15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002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155" y="6775000"/>
            <a:ext cx="9453469" cy="28242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18" b="1"/>
            </a:lvl1pPr>
            <a:lvl2pPr marL="384414" indent="0">
              <a:buNone/>
              <a:defRPr sz="1682" b="1"/>
            </a:lvl2pPr>
            <a:lvl3pPr marL="768828" indent="0">
              <a:buNone/>
              <a:defRPr sz="1513" b="1"/>
            </a:lvl3pPr>
            <a:lvl4pPr marL="1153241" indent="0">
              <a:buNone/>
              <a:defRPr sz="1345" b="1"/>
            </a:lvl4pPr>
            <a:lvl5pPr marL="1537655" indent="0">
              <a:buNone/>
              <a:defRPr sz="1345" b="1"/>
            </a:lvl5pPr>
            <a:lvl6pPr marL="1922069" indent="0">
              <a:buNone/>
              <a:defRPr sz="1345" b="1"/>
            </a:lvl6pPr>
            <a:lvl7pPr marL="2306483" indent="0">
              <a:buNone/>
              <a:defRPr sz="1345" b="1"/>
            </a:lvl7pPr>
            <a:lvl8pPr marL="2690896" indent="0">
              <a:buNone/>
              <a:defRPr sz="1345" b="1"/>
            </a:lvl8pPr>
            <a:lvl9pPr marL="3075310" indent="0">
              <a:buNone/>
              <a:defRPr sz="13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155" y="9599253"/>
            <a:ext cx="9453469" cy="17438019"/>
          </a:xfrm>
          <a:prstGeom prst="rect">
            <a:avLst/>
          </a:prstGeom>
        </p:spPr>
        <p:txBody>
          <a:bodyPr/>
          <a:lstStyle>
            <a:lvl1pPr>
              <a:defRPr sz="2018"/>
            </a:lvl1pPr>
            <a:lvl2pPr>
              <a:defRPr sz="1682"/>
            </a:lvl2pPr>
            <a:lvl3pPr>
              <a:defRPr sz="1513"/>
            </a:lvl3pPr>
            <a:lvl4pPr>
              <a:defRPr sz="1345"/>
            </a:lvl4pPr>
            <a:lvl5pPr>
              <a:defRPr sz="1345"/>
            </a:lvl5pPr>
            <a:lvl6pPr>
              <a:defRPr sz="1345"/>
            </a:lvl6pPr>
            <a:lvl7pPr>
              <a:defRPr sz="1345"/>
            </a:lvl7pPr>
            <a:lvl8pPr>
              <a:defRPr sz="1345"/>
            </a:lvl8pPr>
            <a:lvl9pPr>
              <a:defRPr sz="13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8660" y="6775000"/>
            <a:ext cx="9457513" cy="28242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18" b="1"/>
            </a:lvl1pPr>
            <a:lvl2pPr marL="384414" indent="0">
              <a:buNone/>
              <a:defRPr sz="1682" b="1"/>
            </a:lvl2pPr>
            <a:lvl3pPr marL="768828" indent="0">
              <a:buNone/>
              <a:defRPr sz="1513" b="1"/>
            </a:lvl3pPr>
            <a:lvl4pPr marL="1153241" indent="0">
              <a:buNone/>
              <a:defRPr sz="1345" b="1"/>
            </a:lvl4pPr>
            <a:lvl5pPr marL="1537655" indent="0">
              <a:buNone/>
              <a:defRPr sz="1345" b="1"/>
            </a:lvl5pPr>
            <a:lvl6pPr marL="1922069" indent="0">
              <a:buNone/>
              <a:defRPr sz="1345" b="1"/>
            </a:lvl6pPr>
            <a:lvl7pPr marL="2306483" indent="0">
              <a:buNone/>
              <a:defRPr sz="1345" b="1"/>
            </a:lvl7pPr>
            <a:lvl8pPr marL="2690896" indent="0">
              <a:buNone/>
              <a:defRPr sz="1345" b="1"/>
            </a:lvl8pPr>
            <a:lvl9pPr marL="3075310" indent="0">
              <a:buNone/>
              <a:defRPr sz="13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8660" y="9599253"/>
            <a:ext cx="9457513" cy="17438019"/>
          </a:xfrm>
          <a:prstGeom prst="rect">
            <a:avLst/>
          </a:prstGeom>
        </p:spPr>
        <p:txBody>
          <a:bodyPr/>
          <a:lstStyle>
            <a:lvl1pPr>
              <a:defRPr sz="2018"/>
            </a:lvl1pPr>
            <a:lvl2pPr>
              <a:defRPr sz="1682"/>
            </a:lvl2pPr>
            <a:lvl3pPr>
              <a:defRPr sz="1513"/>
            </a:lvl3pPr>
            <a:lvl4pPr>
              <a:defRPr sz="1345"/>
            </a:lvl4pPr>
            <a:lvl5pPr>
              <a:defRPr sz="1345"/>
            </a:lvl5pPr>
            <a:lvl6pPr>
              <a:defRPr sz="1345"/>
            </a:lvl6pPr>
            <a:lvl7pPr>
              <a:defRPr sz="1345"/>
            </a:lvl7pPr>
            <a:lvl8pPr>
              <a:defRPr sz="1345"/>
            </a:lvl8pPr>
            <a:lvl9pPr>
              <a:defRPr sz="13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392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4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1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3" y="1205247"/>
            <a:ext cx="7039560" cy="5127965"/>
          </a:xfrm>
          <a:prstGeom prst="rect">
            <a:avLst/>
          </a:prstGeom>
        </p:spPr>
        <p:txBody>
          <a:bodyPr anchor="b"/>
          <a:lstStyle>
            <a:lvl1pPr algn="l">
              <a:defRPr sz="168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796" y="1205247"/>
            <a:ext cx="11960377" cy="25832025"/>
          </a:xfrm>
          <a:prstGeom prst="rect">
            <a:avLst/>
          </a:prstGeom>
        </p:spPr>
        <p:txBody>
          <a:bodyPr/>
          <a:lstStyle>
            <a:lvl1pPr>
              <a:defRPr sz="2691"/>
            </a:lvl1pPr>
            <a:lvl2pPr>
              <a:defRPr sz="2354"/>
            </a:lvl2pPr>
            <a:lvl3pPr>
              <a:defRPr sz="2018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153" y="6333211"/>
            <a:ext cx="7039560" cy="20704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77"/>
            </a:lvl1pPr>
            <a:lvl2pPr marL="384414" indent="0">
              <a:buNone/>
              <a:defRPr sz="1009"/>
            </a:lvl2pPr>
            <a:lvl3pPr marL="768828" indent="0">
              <a:buNone/>
              <a:defRPr sz="841"/>
            </a:lvl3pPr>
            <a:lvl4pPr marL="1153241" indent="0">
              <a:buNone/>
              <a:defRPr sz="757"/>
            </a:lvl4pPr>
            <a:lvl5pPr marL="1537655" indent="0">
              <a:buNone/>
              <a:defRPr sz="757"/>
            </a:lvl5pPr>
            <a:lvl6pPr marL="1922069" indent="0">
              <a:buNone/>
              <a:defRPr sz="757"/>
            </a:lvl6pPr>
            <a:lvl7pPr marL="2306483" indent="0">
              <a:buNone/>
              <a:defRPr sz="757"/>
            </a:lvl7pPr>
            <a:lvl8pPr marL="2690896" indent="0">
              <a:buNone/>
              <a:defRPr sz="757"/>
            </a:lvl8pPr>
            <a:lvl9pPr marL="3075310" indent="0">
              <a:buNone/>
              <a:defRPr sz="7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13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354" y="21187227"/>
            <a:ext cx="12837795" cy="2501251"/>
          </a:xfrm>
          <a:prstGeom prst="rect">
            <a:avLst/>
          </a:prstGeom>
        </p:spPr>
        <p:txBody>
          <a:bodyPr anchor="b"/>
          <a:lstStyle>
            <a:lvl1pPr algn="l">
              <a:defRPr sz="168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4354" y="2704129"/>
            <a:ext cx="12837795" cy="181600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91"/>
            </a:lvl1pPr>
            <a:lvl2pPr marL="384414" indent="0">
              <a:buNone/>
              <a:defRPr sz="2354"/>
            </a:lvl2pPr>
            <a:lvl3pPr marL="768828" indent="0">
              <a:buNone/>
              <a:defRPr sz="2018"/>
            </a:lvl3pPr>
            <a:lvl4pPr marL="1153241" indent="0">
              <a:buNone/>
              <a:defRPr sz="1682"/>
            </a:lvl4pPr>
            <a:lvl5pPr marL="1537655" indent="0">
              <a:buNone/>
              <a:defRPr sz="1682"/>
            </a:lvl5pPr>
            <a:lvl6pPr marL="1922069" indent="0">
              <a:buNone/>
              <a:defRPr sz="1682"/>
            </a:lvl6pPr>
            <a:lvl7pPr marL="2306483" indent="0">
              <a:buNone/>
              <a:defRPr sz="1682"/>
            </a:lvl7pPr>
            <a:lvl8pPr marL="2690896" indent="0">
              <a:buNone/>
              <a:defRPr sz="1682"/>
            </a:lvl8pPr>
            <a:lvl9pPr marL="3075310" indent="0">
              <a:buNone/>
              <a:defRPr sz="1682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4354" y="23688477"/>
            <a:ext cx="12837795" cy="3551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77"/>
            </a:lvl1pPr>
            <a:lvl2pPr marL="384414" indent="0">
              <a:buNone/>
              <a:defRPr sz="1009"/>
            </a:lvl2pPr>
            <a:lvl3pPr marL="768828" indent="0">
              <a:buNone/>
              <a:defRPr sz="841"/>
            </a:lvl3pPr>
            <a:lvl4pPr marL="1153241" indent="0">
              <a:buNone/>
              <a:defRPr sz="757"/>
            </a:lvl4pPr>
            <a:lvl5pPr marL="1537655" indent="0">
              <a:buNone/>
              <a:defRPr sz="757"/>
            </a:lvl5pPr>
            <a:lvl6pPr marL="1922069" indent="0">
              <a:buNone/>
              <a:defRPr sz="757"/>
            </a:lvl6pPr>
            <a:lvl7pPr marL="2306483" indent="0">
              <a:buNone/>
              <a:defRPr sz="757"/>
            </a:lvl7pPr>
            <a:lvl8pPr marL="2690896" indent="0">
              <a:buNone/>
              <a:defRPr sz="757"/>
            </a:lvl8pPr>
            <a:lvl9pPr marL="3075310" indent="0">
              <a:buNone/>
              <a:defRPr sz="7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7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megaprint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hlinkClick r:id="rId14"/>
          </p:cNvPr>
          <p:cNvGraphicFramePr>
            <a:graphicFrameLocks noChangeAspect="1"/>
          </p:cNvGraphicFramePr>
          <p:nvPr userDrawn="1"/>
        </p:nvGraphicFramePr>
        <p:xfrm>
          <a:off x="16183036" y="29808134"/>
          <a:ext cx="2707730" cy="1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CorelDRAW" r:id="rId15" imgW="8833104" imgH="310896" progId="CorelDraw.Graphic.15">
                  <p:embed/>
                </p:oleObj>
              </mc:Choice>
              <mc:Fallback>
                <p:oleObj name="CorelDRAW" r:id="rId15" imgW="8833104" imgH="310896" progId="CorelDraw.Graphic.1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8562"/>
                      <a:stretch>
                        <a:fillRect/>
                      </a:stretch>
                    </p:blipFill>
                    <p:spPr bwMode="auto">
                      <a:xfrm>
                        <a:off x="16183036" y="29808134"/>
                        <a:ext cx="2707730" cy="13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18859648" y="29753410"/>
            <a:ext cx="1574470" cy="24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349726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349726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349726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349726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3497263">
              <a:defRPr>
                <a:solidFill>
                  <a:schemeClr val="tx1"/>
                </a:solidFill>
                <a:latin typeface="Arial" charset="0"/>
              </a:defRPr>
            </a:lvl5pPr>
            <a:lvl6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1009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+mj-lt"/>
          <a:ea typeface="+mj-ea"/>
          <a:cs typeface="+mj-cs"/>
        </a:defRPr>
      </a:lvl1pPr>
      <a:lvl2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2pPr>
      <a:lvl3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3pPr>
      <a:lvl4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4pPr>
      <a:lvl5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5pPr>
      <a:lvl6pPr marL="384414" algn="ctr" defTabSz="2940499" rtl="0" fontAlgn="base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6pPr>
      <a:lvl7pPr marL="768828" algn="ctr" defTabSz="2940499" rtl="0" fontAlgn="base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7pPr>
      <a:lvl8pPr marL="1153241" algn="ctr" defTabSz="2940499" rtl="0" fontAlgn="base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8pPr>
      <a:lvl9pPr marL="1537655" algn="ctr" defTabSz="2940499" rtl="0" fontAlgn="base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9pPr>
    </p:titleStyle>
    <p:bodyStyle>
      <a:lvl1pPr marL="1102520" indent="-1102520" algn="l" defTabSz="2940499" rtl="0" eaLnBrk="0" fontAlgn="base" hangingPunct="0">
        <a:spcBef>
          <a:spcPct val="20000"/>
        </a:spcBef>
        <a:spcAft>
          <a:spcPct val="0"/>
        </a:spcAft>
        <a:buChar char="•"/>
        <a:defRPr sz="10342">
          <a:solidFill>
            <a:schemeClr val="tx1"/>
          </a:solidFill>
          <a:latin typeface="+mn-lt"/>
          <a:ea typeface="+mn-ea"/>
          <a:cs typeface="+mn-cs"/>
        </a:defRPr>
      </a:lvl1pPr>
      <a:lvl2pPr marL="2387904" indent="-918322" algn="l" defTabSz="2940499" rtl="0" eaLnBrk="0" fontAlgn="base" hangingPunct="0">
        <a:spcBef>
          <a:spcPct val="20000"/>
        </a:spcBef>
        <a:spcAft>
          <a:spcPct val="0"/>
        </a:spcAft>
        <a:buChar char="–"/>
        <a:defRPr sz="8997">
          <a:solidFill>
            <a:schemeClr val="tx1"/>
          </a:solidFill>
          <a:latin typeface="+mn-lt"/>
        </a:defRPr>
      </a:lvl2pPr>
      <a:lvl3pPr marL="3674622" indent="-734124" algn="l" defTabSz="2940499" rtl="0" eaLnBrk="0" fontAlgn="base" hangingPunct="0">
        <a:spcBef>
          <a:spcPct val="20000"/>
        </a:spcBef>
        <a:spcAft>
          <a:spcPct val="0"/>
        </a:spcAft>
        <a:buChar char="•"/>
        <a:defRPr sz="7735">
          <a:solidFill>
            <a:schemeClr val="tx1"/>
          </a:solidFill>
          <a:latin typeface="+mn-lt"/>
        </a:defRPr>
      </a:lvl3pPr>
      <a:lvl4pPr marL="5144204" indent="-734124" algn="l" defTabSz="2940499" rtl="0" eaLnBrk="0" fontAlgn="base" hangingPunct="0">
        <a:spcBef>
          <a:spcPct val="20000"/>
        </a:spcBef>
        <a:spcAft>
          <a:spcPct val="0"/>
        </a:spcAft>
        <a:buChar char="–"/>
        <a:defRPr sz="6390">
          <a:solidFill>
            <a:schemeClr val="tx1"/>
          </a:solidFill>
          <a:latin typeface="+mn-lt"/>
        </a:defRPr>
      </a:lvl4pPr>
      <a:lvl5pPr marL="6615120" indent="-734124" algn="l" defTabSz="2940499" rtl="0" eaLnBrk="0" fontAlgn="base" hangingPunct="0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5pPr>
      <a:lvl6pPr marL="6999534" indent="-734124" algn="l" defTabSz="2940499" rtl="0" fontAlgn="base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6pPr>
      <a:lvl7pPr marL="7383948" indent="-734124" algn="l" defTabSz="2940499" rtl="0" fontAlgn="base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7pPr>
      <a:lvl8pPr marL="7768361" indent="-734124" algn="l" defTabSz="2940499" rtl="0" fontAlgn="base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8pPr>
      <a:lvl9pPr marL="8152775" indent="-734124" algn="l" defTabSz="2940499" rtl="0" fontAlgn="base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1pPr>
      <a:lvl2pPr marL="384414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2pPr>
      <a:lvl3pPr marL="768828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3pPr>
      <a:lvl4pPr marL="1153241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537655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1922069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306483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690896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075310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postersession.com/ord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58914" y="24847388"/>
            <a:ext cx="10172168" cy="4639323"/>
          </a:xfrm>
          <a:prstGeom prst="roundRect">
            <a:avLst>
              <a:gd name="adj" fmla="val 619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58914" y="18502119"/>
            <a:ext cx="10172168" cy="6046981"/>
          </a:xfrm>
          <a:prstGeom prst="roundRect">
            <a:avLst>
              <a:gd name="adj" fmla="val 363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rtl="1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5802"/>
          </a:p>
        </p:txBody>
      </p:sp>
      <p:sp>
        <p:nvSpPr>
          <p:cNvPr id="21" name="AutoShape 50"/>
          <p:cNvSpPr>
            <a:spLocks noChangeArrowheads="1"/>
          </p:cNvSpPr>
          <p:nvPr/>
        </p:nvSpPr>
        <p:spPr bwMode="auto">
          <a:xfrm>
            <a:off x="10930357" y="13135906"/>
            <a:ext cx="9945656" cy="16304090"/>
          </a:xfrm>
          <a:prstGeom prst="roundRect">
            <a:avLst>
              <a:gd name="adj" fmla="val 241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rtl="1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5802"/>
          </a:p>
        </p:txBody>
      </p:sp>
      <p:sp>
        <p:nvSpPr>
          <p:cNvPr id="33" name="AutoShape 50"/>
          <p:cNvSpPr>
            <a:spLocks noChangeArrowheads="1"/>
          </p:cNvSpPr>
          <p:nvPr/>
        </p:nvSpPr>
        <p:spPr bwMode="auto">
          <a:xfrm>
            <a:off x="10930357" y="5600775"/>
            <a:ext cx="9945656" cy="7234446"/>
          </a:xfrm>
          <a:prstGeom prst="roundRect">
            <a:avLst>
              <a:gd name="adj" fmla="val 241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rtl="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5802"/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515294" y="5606622"/>
            <a:ext cx="10115788" cy="12599373"/>
          </a:xfrm>
          <a:prstGeom prst="roundRect">
            <a:avLst>
              <a:gd name="adj" fmla="val 185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rtl="1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5802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1342485" y="13766720"/>
            <a:ext cx="9214532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5400" b="1" dirty="0">
                <a:cs typeface="B Titr" panose="00000700000000000000" pitchFamily="2" charset="-78"/>
              </a:rPr>
              <a:t>ساختار </a:t>
            </a:r>
            <a:r>
              <a:rPr lang="fa-IR" altLang="en-US" sz="5400" b="1" dirty="0" err="1">
                <a:cs typeface="B Titr" panose="00000700000000000000" pitchFamily="2" charset="-78"/>
              </a:rPr>
              <a:t>چت‌بات</a:t>
            </a:r>
            <a:r>
              <a:rPr lang="fa-IR" altLang="en-US" sz="5400" b="1" dirty="0">
                <a:cs typeface="B Titr" panose="00000700000000000000" pitchFamily="2" charset="-78"/>
              </a:rPr>
              <a:t> و روش کار</a:t>
            </a:r>
            <a:endParaRPr lang="en-US" altLang="en-US" sz="5400" b="1" dirty="0">
              <a:cs typeface="B Titr" panose="00000700000000000000" pitchFamily="2" charset="-78"/>
            </a:endParaRPr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auto">
          <a:xfrm>
            <a:off x="472262" y="349694"/>
            <a:ext cx="20403752" cy="4834329"/>
          </a:xfrm>
          <a:prstGeom prst="roundRect">
            <a:avLst>
              <a:gd name="adj" fmla="val 5038"/>
            </a:avLst>
          </a:prstGeom>
          <a:gradFill rotWithShape="1"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61250" tIns="30625" rIns="61250" bIns="30625" anchor="ctr"/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>
              <a:solidFill>
                <a:schemeClr val="bg1"/>
              </a:solidFill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803272" y="795369"/>
            <a:ext cx="19753745" cy="387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8000" b="1" dirty="0">
                <a:cs typeface="B Titr" panose="00000700000000000000" pitchFamily="2" charset="-78"/>
              </a:rPr>
              <a:t>توسعه </a:t>
            </a:r>
            <a:r>
              <a:rPr lang="fa-IR" altLang="en-US" sz="8000" b="1" dirty="0" err="1">
                <a:cs typeface="B Titr" panose="00000700000000000000" pitchFamily="2" charset="-78"/>
              </a:rPr>
              <a:t>چت‌بات</a:t>
            </a:r>
            <a:r>
              <a:rPr lang="fa-IR" altLang="en-US" sz="8000" b="1" dirty="0">
                <a:cs typeface="B Titr" panose="00000700000000000000" pitchFamily="2" charset="-78"/>
              </a:rPr>
              <a:t> مربوط به اطلاعات درسی دانشجویان</a:t>
            </a:r>
            <a:endParaRPr lang="en-US" altLang="en-US" sz="7200" b="1" dirty="0"/>
          </a:p>
          <a:p>
            <a:pPr rtl="1" eaLnBrk="1" hangingPunct="1">
              <a:spcBef>
                <a:spcPts val="0"/>
              </a:spcBef>
              <a:spcAft>
                <a:spcPts val="600"/>
              </a:spcAft>
            </a:pPr>
            <a:endParaRPr lang="fa-IR" altLang="en-US" sz="2000" b="1" dirty="0">
              <a:cs typeface="B Titr" panose="00000700000000000000" pitchFamily="2" charset="-78"/>
            </a:endParaRPr>
          </a:p>
          <a:p>
            <a:pPr rtl="1"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1200" b="1" dirty="0">
              <a:cs typeface="B Titr" panose="00000700000000000000" pitchFamily="2" charset="-78"/>
            </a:endParaRPr>
          </a:p>
          <a:p>
            <a:pPr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fa-IR" altLang="en-US" sz="4400" b="1" dirty="0">
                <a:cs typeface="B Titr" panose="00000700000000000000" pitchFamily="2" charset="-78"/>
              </a:rPr>
              <a:t>دانشجو: نگار </a:t>
            </a:r>
            <a:r>
              <a:rPr lang="fa-IR" altLang="en-US" sz="4400" b="1" dirty="0" err="1">
                <a:cs typeface="B Titr" panose="00000700000000000000" pitchFamily="2" charset="-78"/>
              </a:rPr>
              <a:t>میرگتی</a:t>
            </a:r>
            <a:endParaRPr lang="fa-IR" altLang="en-US" sz="4400" b="1" dirty="0">
              <a:cs typeface="B Titr" panose="00000700000000000000" pitchFamily="2" charset="-78"/>
            </a:endParaRPr>
          </a:p>
          <a:p>
            <a:pPr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fa-IR" altLang="en-US" sz="4400" b="1" dirty="0">
                <a:cs typeface="B Titr" panose="00000700000000000000" pitchFamily="2" charset="-78"/>
              </a:rPr>
              <a:t>استاد راهنما: دکتر امید فاطمی</a:t>
            </a:r>
            <a:endParaRPr lang="en-US" altLang="en-US" sz="4400" b="1" dirty="0"/>
          </a:p>
          <a:p>
            <a:pPr rtl="1" eaLnBrk="1" hangingPunct="1"/>
            <a:r>
              <a:rPr lang="fa-IR" altLang="en-US" sz="2800" b="1" dirty="0">
                <a:cs typeface="B Titr" panose="00000700000000000000" pitchFamily="2" charset="-78"/>
              </a:rPr>
              <a:t>دانشکده مهندسی برق و کامپیوتر، دانشگاه تهران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2936141" y="5908660"/>
            <a:ext cx="4746238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a-IR" altLang="en-US" sz="5400" b="1" dirty="0">
                <a:cs typeface="B Titr" panose="00000700000000000000" pitchFamily="2" charset="-78"/>
              </a:rPr>
              <a:t>نتایج</a:t>
            </a:r>
            <a:endParaRPr lang="en-US" altLang="en-US" sz="5400" b="1" dirty="0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13505129" y="5814837"/>
            <a:ext cx="4746238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a-IR" altLang="en-US" sz="5400" b="1" dirty="0">
                <a:cs typeface="B Titr" panose="00000700000000000000" pitchFamily="2" charset="-78"/>
              </a:rPr>
              <a:t>مقدمه</a:t>
            </a:r>
            <a:endParaRPr lang="en-US" altLang="en-US" sz="5400" b="1" dirty="0"/>
          </a:p>
        </p:txBody>
      </p:sp>
      <p:sp>
        <p:nvSpPr>
          <p:cNvPr id="40" name="Text Box 19">
            <a:hlinkClick r:id="rId4"/>
          </p:cNvPr>
          <p:cNvSpPr txBox="1">
            <a:spLocks noChangeArrowheads="1"/>
          </p:cNvSpPr>
          <p:nvPr/>
        </p:nvSpPr>
        <p:spPr bwMode="auto">
          <a:xfrm>
            <a:off x="103882" y="30631651"/>
            <a:ext cx="21188561" cy="86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4389438" rtl="1"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altLang="en-US" sz="5045" b="1" i="1" dirty="0">
              <a:solidFill>
                <a:srgbClr val="0046D2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320" y="2336707"/>
            <a:ext cx="2546631" cy="254663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8" y="2336707"/>
            <a:ext cx="3244710" cy="2544709"/>
          </a:xfrm>
          <a:prstGeom prst="rect">
            <a:avLst/>
          </a:prstGeom>
        </p:spPr>
      </p:pic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11376331" y="6745010"/>
            <a:ext cx="9045269" cy="566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sz="2600" dirty="0" err="1">
                <a:latin typeface="B Nazanin" pitchFamily="2" charset="-78"/>
                <a:cs typeface="B Nazanin" pitchFamily="2" charset="-78"/>
              </a:rPr>
              <a:t>اپلیکیشن‌ها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و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سایت‌ها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جزو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پرکاربردترین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ابزارهای مورد استفاده مردم هستند و برای کارهای روزمره مانند خرید اینترنتی، حمل و نقل،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تراکنش‌های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بانکی و غیره از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آن‌ها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استفاده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می‌شود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. از جمله این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وب‌سایت‌ها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که مورد استفاده دانشجویان است،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سامانه‌های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دانشگاهی مرتبط با انتخاب واحد، کارنامه و ... است. با وجود این که همگی این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سامانه‌ها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به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سریع‌تر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شدن و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آسان‌تر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شدن انجام کارها کمک کرده­اند، بشر در تلاش است تا بتواند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راه‌های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بهتری را برای دستیابی به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خواسته‌های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خود پیدا کند.‌ یکی از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پیشرفت‌های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صورت گرفته در این راستا، توسعه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چت‌بات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است.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چت‌بات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‌ یک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نرم‌افزار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هوش مصنوعی است که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می‌تواند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گفت‌وگویی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را با کاربر با زبان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طبیعی‌اش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در بستر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اپلیکیشن­های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پیام‌رسانی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،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وب‌سایت‌ها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،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اپلیکیشن‌های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موبایل و ...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شبیه‌سازی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کند. این ابزار، قابلیت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پاسخ‌گویی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به سوالات افراد را در قالب چت فراهم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می‌کند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.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سامانه‌ای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که در دانشگاه تهران برای یادگیری الکترونیکی استفاده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می‌شود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، از سیستم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مودل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استفاده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می‌کند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. در این پروژه،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چت‌باتی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را توسعه دادیم که در کنار سامانه یادگیری الکترونیکی دانشگاه تهران قرار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می‌گیرد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و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می‌تواند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پاسخ‌گوی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سوالات درسی کاربران اعم از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رویداد‌های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 نزدیک، نمرات </a:t>
            </a:r>
            <a:r>
              <a:rPr lang="fa-IR" sz="2600" dirty="0" err="1">
                <a:latin typeface="B Nazanin" pitchFamily="2" charset="-78"/>
                <a:cs typeface="B Nazanin" pitchFamily="2" charset="-78"/>
              </a:rPr>
              <a:t>فعالیت‌ها</a:t>
            </a:r>
            <a:r>
              <a:rPr lang="fa-IR" sz="2600" dirty="0">
                <a:latin typeface="B Nazanin" pitchFamily="2" charset="-78"/>
                <a:cs typeface="B Nazanin" pitchFamily="2" charset="-78"/>
              </a:rPr>
              <a:t>، اطلاعات مربوط به اساتید درس و دستیاران آموزشی باشد. </a:t>
            </a:r>
            <a:endParaRPr lang="en-US" altLang="en-US" sz="2600" b="1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11342485" y="15151490"/>
            <a:ext cx="9079115" cy="724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0974" tIns="20486" rIns="40974" bIns="2048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در این پروژه، از معماری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مشتری-ارائه‌دهنده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برای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پیاده‌سازی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چت‌بات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بهره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برده‌ایم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. در بخش مشتری، یک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بلاک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در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مودل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اضافه نمودیم که ظاهری مشابه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اپلیکیشن‌های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پیام‌رسانی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دارد. کاربر به کمک این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بلاک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، سوالات خود را در قالب پیام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می‌فرستد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و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ارائه‌دهنده‌ی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چت‌بات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، پیام کاربر را پردازش کرده و پاسخ او را به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فرمتی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مناسب باز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می‌گرداند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.</a:t>
            </a:r>
          </a:p>
          <a:p>
            <a:pPr algn="just" rtl="1"/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چت‌بات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پیاده‌سازی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شده در این پروژه، قابلیت پاسخگویی به مکالمات درسی و غیر درسی کاربر را دارد.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ارائه‌دهنده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چت‌بات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برای پاسخگویی به سوالات درسی، در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مرحله‌ی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اول،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کلیدواژه‌های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موجود در پیام کاربر را شناسایی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می‌کند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. در مرحله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ی</a:t>
            </a:r>
            <a:r>
              <a:rPr lang="fa-IR" altLang="en-US" sz="2600">
                <a:latin typeface="B Nazanin" pitchFamily="2" charset="-78"/>
                <a:cs typeface="B Nazanin" pitchFamily="2" charset="-78"/>
              </a:rPr>
              <a:t> بعدی، 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با توجه به این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کلیدواژه‌ها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، سوال کاربر را تشخیص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می‌دهد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و پاسخ آن را بدست آورده و به او ارسال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می‌کند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. پاسخ سوالات، به دو روش دسترسی به پایگاه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داده‌ی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مودل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و استفاده از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وب‌سرویس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های ارائه شده توسط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مودل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به دست آورده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می‌شود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.</a:t>
            </a:r>
          </a:p>
          <a:p>
            <a:pPr algn="just" rtl="1"/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علاوه بر این، برای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پاسخ‌گویی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به مکالمات غیر درسی و روزمره کاربر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دیتاستی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به زبان فارسی فراهم کردیم که شامل مکالمات در موضوعات مختلفی مانند تاریخی، ادبیات، ورزشی و ... است. 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چت‌بات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به کمک این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داده‌ها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 آموزش داده </a:t>
            </a:r>
            <a:r>
              <a:rPr lang="fa-IR" altLang="en-US" sz="2600" dirty="0" err="1">
                <a:latin typeface="B Nazanin" pitchFamily="2" charset="-78"/>
                <a:cs typeface="B Nazanin" pitchFamily="2" charset="-78"/>
              </a:rPr>
              <a:t>می‌شود</a:t>
            </a:r>
            <a:r>
              <a:rPr lang="fa-IR" altLang="en-US" sz="2600" dirty="0">
                <a:latin typeface="B Nazanin" pitchFamily="2" charset="-78"/>
                <a:cs typeface="B Nazanin" pitchFamily="2" charset="-78"/>
              </a:rPr>
              <a:t>.</a:t>
            </a:r>
          </a:p>
          <a:p>
            <a:pPr algn="just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just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just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just" rtl="1"/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899531" y="6959364"/>
            <a:ext cx="9251351" cy="182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0" indent="0" algn="r" rtl="1"/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چت‌بات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شده در این پروژه، توانایی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پاسخ‌گویی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به تعداد زیادی از سوالات درسی دانشجویان را دارد. از جمله اطلاعاتی که این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چت‌بات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می‌تواند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فراهم کند عبارت است از :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نمرات مربوط به تمامی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فعالیت‌های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یک درس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نشان دادن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فعالیت‌هایی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که زمان پایان مهلت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انجام‌شان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نزدیک است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نمایش سوالات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کوییز‌های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پایان یافته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معرفی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مصحح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تمارین</a:t>
            </a:r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نمایش دروس ثبت</a:t>
            </a:r>
            <a:r>
              <a:rPr lang="en-US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نامی کاربر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اطلاع‌رسانی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در ارتباط با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پیام‌های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خوانده نشده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اطلاع‌رسانی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در ارتباط با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پیام‌های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جدید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فروم‌ها</a:t>
            </a:r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فراهم آوردن آدرس ایمیل اساتید و دستیاران آموزشی دروس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اطلاع‌رسانی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در ارتباط با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آپلود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شدن برنامه درس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اطلاع‌رسانی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در ارتباط با قرار داده شدن نمرات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میان‌ترم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پایان‌ترم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در سایت</a:t>
            </a:r>
          </a:p>
          <a:p>
            <a:pPr marL="0" indent="0"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0" indent="0" algn="r" rtl="1"/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علاوه بر این،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چت‌بات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قابلیت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پاسخ‌گویی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به مکالمات روزمره و آزاد کاربر را نیز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داراست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. البته، با توجه به اینکه هدف اصلی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چت‌بات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در این پروژه، فراهم آوردن اطلاعات درسی دانشجویان است، بیشتر روی این بخش تمرکز کردیم.</a:t>
            </a:r>
          </a:p>
          <a:p>
            <a:pPr algn="r" rtl="1"/>
            <a:endParaRPr lang="en-US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en-US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en-US" altLang="en-US" sz="28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8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8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fa-IR" altLang="en-US" sz="28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altLang="en-US" sz="28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2936141" y="18665723"/>
            <a:ext cx="5469087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5400" b="1" dirty="0">
                <a:cs typeface="B Titr" panose="00000700000000000000" pitchFamily="2" charset="-78"/>
              </a:rPr>
              <a:t>جمع بندی</a:t>
            </a:r>
            <a:endParaRPr lang="en-US" altLang="en-US" sz="5400" b="1" dirty="0">
              <a:cs typeface="B Titr" panose="00000700000000000000" pitchFamily="2" charset="-78"/>
            </a:endParaRPr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801221" y="20101460"/>
            <a:ext cx="9349661" cy="3642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0974" tIns="20486" rIns="40974" bIns="2048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rtl="1"/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مزایای مهمی که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چت‌بات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ها ارائه می دهند، مانند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صرفه‌جویی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در زمان و آسانی تعامل با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آن‌ها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، ما را بر آن داشت تا در این پروژه،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برای اولین بار یک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چت‌بات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برای سامانه یادگیری الکترونیکی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مودل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توسعه دهیم تا دانشجویان بتوانند اطلاعات درسی خود را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سریع‌تر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و بدون نیاز به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جست‌و‌جو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بین صفحات مختلف سامانه بدست آورند. محیط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کاربر‌پسند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چت‌بات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و راحتی کار با آن، باعث ترغیب بیشتر دانشجویان به استفاده از این سامانه می شود.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چت‌باتی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که توسعه دادیم،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می‌تواند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به عنوان یک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پلاگین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جدید در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سامانه‌های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دانشگاه مانند</a:t>
            </a:r>
            <a:r>
              <a:rPr lang="en-US" altLang="en-US" sz="2400" dirty="0" err="1">
                <a:latin typeface="Times New Roman" pitchFamily="18" charset="0"/>
                <a:cs typeface="B Nazanin" panose="00000400000000000000" pitchFamily="2" charset="-78"/>
              </a:rPr>
              <a:t>cecm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en-US" altLang="en-US" sz="2400" dirty="0" err="1">
                <a:latin typeface="Times New Roman" pitchFamily="18" charset="0"/>
                <a:cs typeface="B Nazanin" panose="00000400000000000000" pitchFamily="2" charset="-78"/>
              </a:rPr>
              <a:t>elearn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که از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مودل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استفاده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می‌کنند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، اضافه شود.</a:t>
            </a:r>
          </a:p>
          <a:p>
            <a:pPr algn="r" rtl="1"/>
            <a:endParaRPr lang="en-US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en-US" altLang="en-US" sz="3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endParaRPr lang="en-US" altLang="en-US" sz="32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3438661" y="25117678"/>
            <a:ext cx="4009476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5400" dirty="0">
                <a:cs typeface="B Titr" panose="00000700000000000000" pitchFamily="2" charset="-78"/>
              </a:rPr>
              <a:t>مراجع</a:t>
            </a:r>
            <a:r>
              <a:rPr lang="en-US" altLang="en-US" sz="5400" dirty="0">
                <a:cs typeface="B Titr" panose="00000700000000000000" pitchFamily="2" charset="-78"/>
              </a:rPr>
              <a:t> </a:t>
            </a:r>
            <a:r>
              <a:rPr lang="fa-IR" altLang="en-US" sz="5400" dirty="0">
                <a:cs typeface="B Titr" panose="00000700000000000000" pitchFamily="2" charset="-78"/>
              </a:rPr>
              <a:t>اصلی</a:t>
            </a:r>
            <a:endParaRPr lang="en-US" altLang="en-US" sz="5400" dirty="0">
              <a:cs typeface="B Titr" panose="00000700000000000000" pitchFamily="2" charset="-78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171652" y="26295644"/>
            <a:ext cx="8922553" cy="162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0974" tIns="20486" rIns="40974" bIns="20486">
            <a:spAutoFit/>
          </a:bodyPr>
          <a:lstStyle>
            <a:lvl1pPr marL="27305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517525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7620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0033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1247775" indent="-274638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17049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1621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26193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0765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5000"/>
              </a:lnSpc>
            </a:pPr>
            <a:endParaRPr lang="en-US" altLang="en-US" sz="2000" b="1" u="sng" dirty="0">
              <a:latin typeface="Times New Roman" pitchFamily="18" charset="0"/>
            </a:endParaRPr>
          </a:p>
          <a:p>
            <a:pPr algn="l">
              <a:lnSpc>
                <a:spcPct val="95000"/>
              </a:lnSpc>
              <a:buFontTx/>
              <a:buAutoNum type="arabicPeriod"/>
            </a:pP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MoodleDocs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[Online]. Available: https://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docs.moodle.org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Main_Page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[Accessed: 30-Jan-2020].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5000"/>
              </a:lnSpc>
              <a:buFontTx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“Tables,”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Moodle LMS 3.7 Database schema / Zoola Analytics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[Online]. Available: https://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moodleschema.zoola.io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 [Accessed: 30-Jan-2020].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58914" y="29600163"/>
            <a:ext cx="2095500" cy="55524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49726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sz="2200" b="1" dirty="0">
                <a:cs typeface="B Nazanin" panose="00000400000000000000" pitchFamily="2" charset="-78"/>
              </a:rPr>
              <a:t>شماره پوستر: </a:t>
            </a:r>
            <a:r>
              <a:rPr lang="en-US" sz="2200" b="1" dirty="0">
                <a:cs typeface="B Nazanin" panose="00000400000000000000" pitchFamily="2" charset="-78"/>
              </a:rPr>
              <a:t>xx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D032A-8D36-9246-A5D1-7C1F8071C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003" y="21345223"/>
            <a:ext cx="3849048" cy="7621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3454F-710F-7A45-AD9A-A94D28BCD0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1620" y="21345223"/>
            <a:ext cx="3835400" cy="7607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06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767</Words>
  <Application>Microsoft Macintosh PowerPoint</Application>
  <PresentationFormat>Custom</PresentationFormat>
  <Paragraphs>63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 Nazanin</vt:lpstr>
      <vt:lpstr>B Titr</vt:lpstr>
      <vt:lpstr>Times New Roman</vt:lpstr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70x100 cm vertical poster template</dc:title>
  <dc:creator>Ethan Shulda;www.postersession.com</dc:creator>
  <cp:keywords>www.postersession.com</cp:keywords>
  <dc:description>©MegaPrint Inc. 2009-2015</dc:description>
  <cp:lastModifiedBy>Negar Mirgati</cp:lastModifiedBy>
  <cp:revision>93</cp:revision>
  <cp:lastPrinted>2020-01-30T20:54:47Z</cp:lastPrinted>
  <dcterms:created xsi:type="dcterms:W3CDTF">2008-12-04T00:20:37Z</dcterms:created>
  <dcterms:modified xsi:type="dcterms:W3CDTF">2020-01-30T20:56:13Z</dcterms:modified>
</cp:coreProperties>
</file>