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24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9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2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0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A5A-6680-4447-8F7C-F16BAF46F619}" type="datetimeFigureOut">
              <a:rPr lang="en-US" smtClean="0"/>
              <a:t>7/14/2014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C54E-FAD5-4C6A-A8EE-196765C4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6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43518" y="1905000"/>
            <a:ext cx="221428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95733" y="1628001"/>
            <a:ext cx="1185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implementation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257800" y="1752600"/>
            <a:ext cx="29718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RampMeteringLpPolicyMaker</a:t>
            </a:r>
            <a:endParaRPr lang="en-US" sz="1200" b="1" dirty="0" smtClean="0"/>
          </a:p>
          <a:p>
            <a:pPr algn="ctr"/>
            <a:endParaRPr lang="en-US" sz="1200" dirty="0"/>
          </a:p>
          <a:p>
            <a:r>
              <a:rPr lang="en-US" sz="1200" b="1" dirty="0" err="1" smtClean="0"/>
              <a:t>FwyNetwork</a:t>
            </a:r>
            <a:r>
              <a:rPr lang="en-US" sz="1200" dirty="0" smtClean="0"/>
              <a:t> </a:t>
            </a:r>
            <a:r>
              <a:rPr lang="en-US" sz="1200" dirty="0" err="1" smtClean="0"/>
              <a:t>fwy</a:t>
            </a:r>
            <a:endParaRPr lang="en-US" sz="1200" dirty="0" smtClean="0"/>
          </a:p>
          <a:p>
            <a:r>
              <a:rPr lang="en-US" sz="1200" b="1" dirty="0" err="1" smtClean="0"/>
              <a:t>ProblemRampMetering</a:t>
            </a:r>
            <a:r>
              <a:rPr lang="en-US" sz="1200" dirty="0" smtClean="0"/>
              <a:t> LP</a:t>
            </a:r>
            <a:endParaRPr lang="en-US" sz="1200" dirty="0"/>
          </a:p>
          <a:p>
            <a:r>
              <a:rPr lang="en-US" sz="1200" b="1" dirty="0" err="1" smtClean="0"/>
              <a:t>RampMeteringSolution</a:t>
            </a:r>
            <a:r>
              <a:rPr lang="en-US" sz="1200" dirty="0" smtClean="0"/>
              <a:t> solve( </a:t>
            </a:r>
            <a:r>
              <a:rPr lang="en-US" sz="1200" b="1" dirty="0" err="1" smtClean="0"/>
              <a:t>SolverType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57800" y="2057400"/>
            <a:ext cx="2971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57200" y="1752600"/>
            <a:ext cx="2971800" cy="11430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RampMeteringPolicyMaker</a:t>
            </a:r>
            <a:endParaRPr lang="en-US" sz="1200" b="1" dirty="0" smtClean="0"/>
          </a:p>
          <a:p>
            <a:pPr algn="ctr"/>
            <a:endParaRPr lang="en-US" sz="1200" dirty="0"/>
          </a:p>
          <a:p>
            <a:r>
              <a:rPr lang="en-US" sz="1200" dirty="0" err="1" smtClean="0"/>
              <a:t>RampMeteringPolicySet</a:t>
            </a:r>
            <a:r>
              <a:rPr lang="en-US" sz="1200" dirty="0" smtClean="0"/>
              <a:t> </a:t>
            </a:r>
            <a:r>
              <a:rPr lang="en-US" sz="1200" dirty="0" err="1" smtClean="0"/>
              <a:t>givePolicy</a:t>
            </a:r>
            <a:r>
              <a:rPr lang="en-US" sz="1200" dirty="0" smtClean="0"/>
              <a:t>( network, </a:t>
            </a:r>
            <a:r>
              <a:rPr lang="en-US" sz="1200" dirty="0" err="1" smtClean="0"/>
              <a:t>fds</a:t>
            </a:r>
            <a:r>
              <a:rPr lang="en-US" sz="1200" dirty="0" smtClean="0"/>
              <a:t>, </a:t>
            </a:r>
            <a:r>
              <a:rPr lang="en-US" sz="1200" dirty="0" err="1" smtClean="0"/>
              <a:t>RampMeteringLimitSet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200" y="2057400"/>
            <a:ext cx="29718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4800" y="926068"/>
            <a:ext cx="2666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beats_link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network.beats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93598" y="113001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lp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6015318" y="4379259"/>
            <a:ext cx="183328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705600" y="4102260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4876800" y="4191000"/>
            <a:ext cx="1828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FwyNetwork</a:t>
            </a:r>
            <a:endParaRPr lang="en-US" sz="1200" b="1" dirty="0" smtClean="0"/>
          </a:p>
          <a:p>
            <a:endParaRPr lang="en-US" sz="1200" dirty="0" smtClean="0"/>
          </a:p>
          <a:p>
            <a:r>
              <a:rPr lang="en-US" sz="1200" b="1" dirty="0" err="1" smtClean="0"/>
              <a:t>FwySegment</a:t>
            </a:r>
            <a:r>
              <a:rPr lang="en-US" sz="1200" b="1" dirty="0" smtClean="0"/>
              <a:t> [] segments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876800" y="4495800"/>
            <a:ext cx="1828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39000" y="4190999"/>
            <a:ext cx="1295400" cy="1447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FwySegment</a:t>
            </a:r>
            <a:endParaRPr lang="en-US" sz="1200" b="1" dirty="0" smtClean="0"/>
          </a:p>
          <a:p>
            <a:pPr algn="ctr"/>
            <a:endParaRPr lang="en-US" sz="1200" dirty="0"/>
          </a:p>
          <a:p>
            <a:r>
              <a:rPr lang="en-US" sz="1200" b="1" dirty="0" err="1"/>
              <a:t>f</a:t>
            </a:r>
            <a:r>
              <a:rPr lang="en-US" sz="1200" b="1" dirty="0" err="1" smtClean="0"/>
              <a:t>d</a:t>
            </a:r>
            <a:r>
              <a:rPr lang="en-US" sz="1200" b="1" dirty="0" smtClean="0"/>
              <a:t> parameters</a:t>
            </a:r>
          </a:p>
          <a:p>
            <a:r>
              <a:rPr lang="en-US" sz="1200" b="1" dirty="0"/>
              <a:t>i</a:t>
            </a:r>
            <a:r>
              <a:rPr lang="en-US" sz="1200" b="1" dirty="0" smtClean="0"/>
              <a:t>nitial state</a:t>
            </a:r>
          </a:p>
          <a:p>
            <a:r>
              <a:rPr lang="en-US" sz="1200" b="1" dirty="0"/>
              <a:t>d</a:t>
            </a:r>
            <a:r>
              <a:rPr lang="en-US" sz="1200" b="1" dirty="0" smtClean="0"/>
              <a:t>emands</a:t>
            </a:r>
          </a:p>
          <a:p>
            <a:r>
              <a:rPr lang="en-US" sz="1200" b="1" dirty="0"/>
              <a:t>s</a:t>
            </a:r>
            <a:r>
              <a:rPr lang="en-US" sz="1200" b="1" dirty="0" smtClean="0"/>
              <a:t>plits</a:t>
            </a:r>
          </a:p>
          <a:p>
            <a:r>
              <a:rPr lang="en-US" sz="1200" b="1" dirty="0" smtClean="0"/>
              <a:t>…</a:t>
            </a:r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39000" y="44958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48200" y="3440668"/>
            <a:ext cx="1400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network.fwy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48200" y="3429000"/>
            <a:ext cx="4191000" cy="24384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876800" y="1111606"/>
            <a:ext cx="3962400" cy="216499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02633" y="914400"/>
            <a:ext cx="3293100" cy="240569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4128247" y="2312894"/>
            <a:ext cx="1129553" cy="1990165"/>
          </a:xfrm>
          <a:custGeom>
            <a:avLst/>
            <a:gdLst>
              <a:gd name="connsiteX0" fmla="*/ 1129553 w 1129553"/>
              <a:gd name="connsiteY0" fmla="*/ 0 h 1990165"/>
              <a:gd name="connsiteX1" fmla="*/ 0 w 1129553"/>
              <a:gd name="connsiteY1" fmla="*/ 0 h 1990165"/>
              <a:gd name="connsiteX2" fmla="*/ 0 w 1129553"/>
              <a:gd name="connsiteY2" fmla="*/ 1990165 h 1990165"/>
              <a:gd name="connsiteX3" fmla="*/ 726141 w 1129553"/>
              <a:gd name="connsiteY3" fmla="*/ 1990165 h 19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553" h="1990165">
                <a:moveTo>
                  <a:pt x="1129553" y="0"/>
                </a:moveTo>
                <a:lnTo>
                  <a:pt x="0" y="0"/>
                </a:lnTo>
                <a:lnTo>
                  <a:pt x="0" y="1990165"/>
                </a:lnTo>
                <a:lnTo>
                  <a:pt x="726141" y="1990165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3744506" y="3211106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uses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50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1676400"/>
            <a:ext cx="21336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smtClean="0"/>
              <a:t>Problem</a:t>
            </a:r>
            <a:endParaRPr lang="en-US" sz="1200" b="1" dirty="0" smtClean="0"/>
          </a:p>
          <a:p>
            <a:pPr algn="ctr"/>
            <a:endParaRPr lang="en-US" sz="1200" dirty="0"/>
          </a:p>
          <a:p>
            <a:r>
              <a:rPr lang="en-US" sz="1200" dirty="0" smtClean="0"/>
              <a:t>constraints</a:t>
            </a:r>
          </a:p>
          <a:p>
            <a:r>
              <a:rPr lang="en-US" sz="1200" dirty="0" smtClean="0"/>
              <a:t>b</a:t>
            </a:r>
            <a:r>
              <a:rPr lang="en-US" sz="1200" dirty="0" smtClean="0"/>
              <a:t>ounds</a:t>
            </a:r>
          </a:p>
          <a:p>
            <a:r>
              <a:rPr lang="en-US" sz="1200" dirty="0"/>
              <a:t>c</a:t>
            </a:r>
            <a:r>
              <a:rPr lang="en-US" sz="1200" dirty="0" smtClean="0"/>
              <a:t>ost </a:t>
            </a:r>
          </a:p>
          <a:p>
            <a:r>
              <a:rPr lang="en-US" sz="1200" dirty="0" err="1"/>
              <a:t>o</a:t>
            </a:r>
            <a:r>
              <a:rPr lang="en-US" sz="1200" dirty="0" err="1" smtClean="0"/>
              <a:t>pt_type</a:t>
            </a:r>
            <a:endParaRPr lang="en-US" sz="1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198120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00200" y="4495800"/>
            <a:ext cx="2133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ProblemRampMetering</a:t>
            </a:r>
            <a:endParaRPr lang="en-US" sz="1200" b="1" dirty="0" smtClean="0"/>
          </a:p>
          <a:p>
            <a:pPr algn="ctr"/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set_rhs_from_fwy</a:t>
            </a:r>
            <a:r>
              <a:rPr lang="en-US" sz="1200" dirty="0" smtClean="0"/>
              <a:t>(…)</a:t>
            </a:r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4800600"/>
            <a:ext cx="213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47247" y="1800999"/>
            <a:ext cx="183328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91000" y="1524000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105400" y="1662499"/>
            <a:ext cx="2133600" cy="3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smtClean="0"/>
              <a:t>Linear</a:t>
            </a:r>
            <a:endParaRPr lang="en-US" sz="12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2133600" cy="3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OpType</a:t>
            </a:r>
            <a:endParaRPr lang="en-US" sz="12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105400" y="2438400"/>
            <a:ext cx="2133600" cy="3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PointValue</a:t>
            </a:r>
            <a:endParaRPr lang="en-US" sz="12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105400" y="2833301"/>
            <a:ext cx="2133600" cy="3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smtClean="0"/>
              <a:t>Relation</a:t>
            </a:r>
            <a:endParaRPr lang="en-US" sz="12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295400" y="1019796"/>
            <a:ext cx="1233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p.problem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>
            <a:stCxn id="2" idx="2"/>
            <a:endCxn id="4" idx="0"/>
          </p:cNvCxnSpPr>
          <p:nvPr/>
        </p:nvCxnSpPr>
        <p:spPr>
          <a:xfrm>
            <a:off x="2667000" y="2971800"/>
            <a:ext cx="0" cy="1524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95400" y="1019796"/>
            <a:ext cx="6248400" cy="244059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95400" y="3962400"/>
            <a:ext cx="2895600" cy="16764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397406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p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2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5776397" y="2438400"/>
            <a:ext cx="183328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2800115" y="2438400"/>
            <a:ext cx="1833282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71330" y="2161401"/>
            <a:ext cx="1185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implementation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95115" y="2286000"/>
            <a:ext cx="1905000" cy="838200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smtClean="0"/>
              <a:t>Solver</a:t>
            </a:r>
          </a:p>
          <a:p>
            <a:pPr algn="ctr"/>
            <a:endParaRPr lang="en-US" sz="1200" dirty="0"/>
          </a:p>
          <a:p>
            <a:r>
              <a:rPr lang="en-US" sz="1200" b="1" dirty="0" err="1" smtClean="0"/>
              <a:t>PointValue</a:t>
            </a:r>
            <a:r>
              <a:rPr lang="en-US" sz="1200" dirty="0" smtClean="0"/>
              <a:t> solve(</a:t>
            </a:r>
            <a:r>
              <a:rPr lang="en-US" sz="1200" b="1" dirty="0" smtClean="0"/>
              <a:t>Problem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5115" y="2590800"/>
            <a:ext cx="1905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28597" y="2259106"/>
            <a:ext cx="1447800" cy="3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ApacheSolver</a:t>
            </a:r>
            <a:endParaRPr lang="en-US" sz="1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4328597" y="2654007"/>
            <a:ext cx="1447800" cy="3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LpSolveSolver</a:t>
            </a:r>
            <a:endParaRPr lang="en-US" sz="1200" b="1" dirty="0" smtClean="0"/>
          </a:p>
        </p:txBody>
      </p:sp>
      <p:sp>
        <p:nvSpPr>
          <p:cNvPr id="14" name="Freeform 13"/>
          <p:cNvSpPr/>
          <p:nvPr/>
        </p:nvSpPr>
        <p:spPr>
          <a:xfrm>
            <a:off x="3490397" y="2474259"/>
            <a:ext cx="847165" cy="336176"/>
          </a:xfrm>
          <a:custGeom>
            <a:avLst/>
            <a:gdLst>
              <a:gd name="connsiteX0" fmla="*/ 0 w 847165"/>
              <a:gd name="connsiteY0" fmla="*/ 0 h 1143000"/>
              <a:gd name="connsiteX1" fmla="*/ 0 w 847165"/>
              <a:gd name="connsiteY1" fmla="*/ 336176 h 1143000"/>
              <a:gd name="connsiteX2" fmla="*/ 847165 w 847165"/>
              <a:gd name="connsiteY2" fmla="*/ 336176 h 1143000"/>
              <a:gd name="connsiteX3" fmla="*/ 403412 w 847165"/>
              <a:gd name="connsiteY3" fmla="*/ 1143000 h 1143000"/>
              <a:gd name="connsiteX0" fmla="*/ 0 w 847165"/>
              <a:gd name="connsiteY0" fmla="*/ 0 h 336176"/>
              <a:gd name="connsiteX1" fmla="*/ 0 w 847165"/>
              <a:gd name="connsiteY1" fmla="*/ 336176 h 336176"/>
              <a:gd name="connsiteX2" fmla="*/ 847165 w 847165"/>
              <a:gd name="connsiteY2" fmla="*/ 336176 h 33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165" h="336176">
                <a:moveTo>
                  <a:pt x="0" y="0"/>
                </a:moveTo>
                <a:lnTo>
                  <a:pt x="0" y="336176"/>
                </a:lnTo>
                <a:lnTo>
                  <a:pt x="847165" y="336176"/>
                </a:lnTo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76715" y="2160494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uses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6762515" y="2259106"/>
            <a:ext cx="1295400" cy="318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91440" rIns="0" bIns="0" rtlCol="0" anchor="t" anchorCtr="0"/>
          <a:lstStyle/>
          <a:p>
            <a:pPr algn="ctr"/>
            <a:r>
              <a:rPr lang="en-US" sz="1200" b="1" dirty="0" err="1" smtClean="0"/>
              <a:t>ApacheProblem</a:t>
            </a:r>
            <a:endParaRPr lang="en-US" sz="1200" b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685800" y="1676400"/>
            <a:ext cx="7620000" cy="16764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800" y="1688068"/>
            <a:ext cx="10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</a:t>
            </a:r>
            <a:r>
              <a:rPr lang="en-US" b="1" dirty="0" err="1" smtClean="0">
                <a:solidFill>
                  <a:srgbClr val="0070C0"/>
                </a:solidFill>
              </a:rPr>
              <a:t>p.solver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</Words>
  <Application>Microsoft Office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gomes</dc:creator>
  <cp:lastModifiedBy>gomes</cp:lastModifiedBy>
  <cp:revision>20</cp:revision>
  <dcterms:created xsi:type="dcterms:W3CDTF">2014-07-14T16:38:25Z</dcterms:created>
  <dcterms:modified xsi:type="dcterms:W3CDTF">2014-07-14T17:44:06Z</dcterms:modified>
</cp:coreProperties>
</file>