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F6-D888-914D-B499-1EE8DDE05DD5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811F-4A21-454F-A373-F5E064B0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3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F6-D888-914D-B499-1EE8DDE05DD5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811F-4A21-454F-A373-F5E064B0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5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F6-D888-914D-B499-1EE8DDE05DD5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811F-4A21-454F-A373-F5E064B0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9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F6-D888-914D-B499-1EE8DDE05DD5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811F-4A21-454F-A373-F5E064B0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9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F6-D888-914D-B499-1EE8DDE05DD5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811F-4A21-454F-A373-F5E064B0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F6-D888-914D-B499-1EE8DDE05DD5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811F-4A21-454F-A373-F5E064B0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8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F6-D888-914D-B499-1EE8DDE05DD5}" type="datetimeFigureOut">
              <a:rPr lang="en-US" smtClean="0"/>
              <a:t>4/9/15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811F-4A21-454F-A373-F5E064B0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5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F6-D888-914D-B499-1EE8DDE05DD5}" type="datetimeFigureOut">
              <a:rPr lang="en-US" smtClean="0"/>
              <a:t>4/9/15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811F-4A21-454F-A373-F5E064B0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0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F6-D888-914D-B499-1EE8DDE05DD5}" type="datetimeFigureOut">
              <a:rPr lang="en-US" smtClean="0"/>
              <a:t>4/9/15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811F-4A21-454F-A373-F5E064B0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F6-D888-914D-B499-1EE8DDE05DD5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811F-4A21-454F-A373-F5E064B0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7A6F6-D888-914D-B499-1EE8DDE05DD5}" type="datetimeFigureOut">
              <a:rPr lang="en-US" smtClean="0"/>
              <a:t>4/9/15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811F-4A21-454F-A373-F5E064B0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7A6F6-D888-914D-B499-1EE8DDE05DD5}" type="datetimeFigureOut">
              <a:rPr lang="en-US" smtClean="0"/>
              <a:t>4/9/15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811F-4A21-454F-A373-F5E064B06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77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40225"/>
            <a:ext cx="7772400" cy="1470025"/>
          </a:xfrm>
        </p:spPr>
        <p:txBody>
          <a:bodyPr/>
          <a:lstStyle/>
          <a:p>
            <a:r>
              <a:rPr lang="en-US" dirty="0" smtClean="0"/>
              <a:t>Comparison of Explicit and Real Time MPC vs. No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46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47454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3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R1_bar =  1.1668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39709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9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R1_bar = 1.0834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42807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4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R1_bar = 1.0001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35062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0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Main-line Density</a:t>
            </a:r>
            <a:br>
              <a:rPr lang="en-US" dirty="0" smtClean="0"/>
            </a:br>
            <a:r>
              <a:rPr lang="en-US" dirty="0" smtClean="0"/>
              <a:t> upstream demand = 0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38" y="1180230"/>
            <a:ext cx="7105762" cy="532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3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188"/>
            <a:ext cx="8229600" cy="1143000"/>
          </a:xfrm>
        </p:spPr>
        <p:txBody>
          <a:bodyPr/>
          <a:lstStyle/>
          <a:p>
            <a:r>
              <a:rPr lang="en-US" dirty="0" smtClean="0"/>
              <a:t>Main line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59" y="1226700"/>
            <a:ext cx="7348341" cy="551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2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188"/>
            <a:ext cx="8229600" cy="1143000"/>
          </a:xfrm>
        </p:spPr>
        <p:txBody>
          <a:bodyPr/>
          <a:lstStyle/>
          <a:p>
            <a:r>
              <a:rPr lang="en-US" dirty="0" smtClean="0"/>
              <a:t>On-ramp Flow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19572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43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On-ramp Queues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19572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8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96" y="118023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9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R_bar</a:t>
            </a:r>
            <a:r>
              <a:rPr lang="en-US" dirty="0" smtClean="0"/>
              <a:t> = 1.1668 </a:t>
            </a:r>
            <a:r>
              <a:rPr lang="en-US" dirty="0" err="1" smtClean="0"/>
              <a:t>T_sim</a:t>
            </a:r>
            <a:r>
              <a:rPr lang="en-US" dirty="0" smtClean="0"/>
              <a:t> = 1000 ,n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48" y="121121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0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R_bar</a:t>
            </a:r>
            <a:r>
              <a:rPr lang="en-US" dirty="0"/>
              <a:t> = 1.1668 </a:t>
            </a:r>
            <a:r>
              <a:rPr lang="en-US" dirty="0" err="1"/>
              <a:t>T_sim</a:t>
            </a:r>
            <a:r>
              <a:rPr lang="en-US" dirty="0"/>
              <a:t> = </a:t>
            </a:r>
            <a:r>
              <a:rPr lang="en-US" dirty="0" smtClean="0"/>
              <a:t>1000, 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21121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16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195720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2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54</Words>
  <Application>Microsoft Macintosh PowerPoint</Application>
  <PresentationFormat>On-screen Show (4:3)</PresentationFormat>
  <Paragraphs>13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Comparison of Explicit and Real Time MPC vs. No Control</vt:lpstr>
      <vt:lpstr>Main-line Density  upstream demand = 0</vt:lpstr>
      <vt:lpstr>Main line flow</vt:lpstr>
      <vt:lpstr>On-ramp Flow</vt:lpstr>
      <vt:lpstr>On-ramp Queues</vt:lpstr>
      <vt:lpstr>Cost</vt:lpstr>
      <vt:lpstr>R_bar = 1.1668 T_sim = 1000 ,n</vt:lpstr>
      <vt:lpstr>R_bar = 1.1668 T_sim = 1000, l</vt:lpstr>
      <vt:lpstr>f</vt:lpstr>
      <vt:lpstr>R</vt:lpstr>
      <vt:lpstr>R1_bar =  1.1668</vt:lpstr>
      <vt:lpstr>R1_bar = 1.0834</vt:lpstr>
      <vt:lpstr>R1_bar = 1.0001</vt:lpstr>
      <vt:lpstr>PowerPoint Presentation</vt:lpstr>
    </vt:vector>
  </TitlesOfParts>
  <Company>UCB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Explicit and Real Time MPC vs. No Control</dc:title>
  <dc:creator>Negar Zahedi Mehr</dc:creator>
  <cp:lastModifiedBy>Negar Zahedi Mehr</cp:lastModifiedBy>
  <cp:revision>11</cp:revision>
  <dcterms:created xsi:type="dcterms:W3CDTF">2015-04-01T20:33:57Z</dcterms:created>
  <dcterms:modified xsi:type="dcterms:W3CDTF">2015-04-10T05:28:42Z</dcterms:modified>
</cp:coreProperties>
</file>