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5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1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8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4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95BA-E3F4-7845-BD29-8C9945B6CB8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EC0B-9F07-DD49-9967-9D70F33F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R1_bar = 2.0002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273455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Cost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58" y="1423856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8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6"/>
            <a:ext cx="8229600" cy="53034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Terminal Cost density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01" y="1019644"/>
            <a:ext cx="6490539" cy="51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Down 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24676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Cost, 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71976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3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down Period, 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362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R1_bar =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2092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R1_bar =  1.7000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513296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86" y="1273568"/>
            <a:ext cx="711200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7495" y="679777"/>
            <a:ext cx="207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R_bar</a:t>
            </a:r>
            <a:r>
              <a:rPr lang="en-US" sz="2400" dirty="0" smtClean="0"/>
              <a:t> = 1.6668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19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R1_bar = 1.3334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336" b="13336"/>
          <a:stretch>
            <a:fillRect/>
          </a:stretch>
        </p:blipFill>
        <p:spPr>
          <a:xfrm>
            <a:off x="797034" y="1753072"/>
            <a:ext cx="7073408" cy="4373091"/>
          </a:xfrm>
        </p:spPr>
      </p:pic>
    </p:spTree>
    <p:extLst>
      <p:ext uri="{BB962C8B-B14F-4D97-AF65-F5344CB8AC3E}">
        <p14:creationId xmlns:p14="http://schemas.microsoft.com/office/powerpoint/2010/main" val="127427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R1_bar =  1.0001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59632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7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R1_bar = 0.6667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4174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R1_bar = 0.3334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0596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R1_bar = 0.1667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9540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2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43</Words>
  <Application>Microsoft Macintosh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R1_bar = 2.0002</vt:lpstr>
      <vt:lpstr>R1_bar = </vt:lpstr>
      <vt:lpstr>R1_bar =  1.7000</vt:lpstr>
      <vt:lpstr>PowerPoint Presentation</vt:lpstr>
      <vt:lpstr>R1_bar = 1.3334</vt:lpstr>
      <vt:lpstr>R1_bar =  1.0001</vt:lpstr>
      <vt:lpstr>R1_bar = 0.6667</vt:lpstr>
      <vt:lpstr>R1_bar = 0.3334</vt:lpstr>
      <vt:lpstr>R1_bar = 0.1667</vt:lpstr>
      <vt:lpstr>Terminal Cost</vt:lpstr>
      <vt:lpstr>Terminal Cost density</vt:lpstr>
      <vt:lpstr>Cool Down Density</vt:lpstr>
      <vt:lpstr>Terminal Cost, flows</vt:lpstr>
      <vt:lpstr>Cool down Period, flows</vt:lpstr>
    </vt:vector>
  </TitlesOfParts>
  <Company>UCB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Zahedi Mehr</dc:creator>
  <cp:lastModifiedBy>Negar Zahedi Mehr</cp:lastModifiedBy>
  <cp:revision>13</cp:revision>
  <dcterms:created xsi:type="dcterms:W3CDTF">2015-03-23T04:59:09Z</dcterms:created>
  <dcterms:modified xsi:type="dcterms:W3CDTF">2015-03-24T18:06:17Z</dcterms:modified>
</cp:coreProperties>
</file>