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684-37F6-314B-BD4C-1577D6736AD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656C-9993-A443-B51A-36D86FEF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6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684-37F6-314B-BD4C-1577D6736AD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656C-9993-A443-B51A-36D86FEF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684-37F6-314B-BD4C-1577D6736AD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656C-9993-A443-B51A-36D86FEF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5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684-37F6-314B-BD4C-1577D6736AD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656C-9993-A443-B51A-36D86FEF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684-37F6-314B-BD4C-1577D6736AD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656C-9993-A443-B51A-36D86FEF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0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684-37F6-314B-BD4C-1577D6736AD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656C-9993-A443-B51A-36D86FEF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2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684-37F6-314B-BD4C-1577D6736AD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656C-9993-A443-B51A-36D86FEF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684-37F6-314B-BD4C-1577D6736AD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656C-9993-A443-B51A-36D86FEF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684-37F6-314B-BD4C-1577D6736AD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656C-9993-A443-B51A-36D86FEF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2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684-37F6-314B-BD4C-1577D6736AD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656C-9993-A443-B51A-36D86FEF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684-37F6-314B-BD4C-1577D6736AD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656C-9993-A443-B51A-36D86FEF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7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F684-37F6-314B-BD4C-1577D6736AD3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656C-9993-A443-B51A-36D86FEF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9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png"/><Relationship Id="rId5" Type="http://schemas.openxmlformats.org/officeDocument/2006/relationships/package" Target="../embeddings/Microsoft_Word_Document2.docx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14552" y="4883559"/>
            <a:ext cx="482911" cy="57958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40112" y="4427767"/>
            <a:ext cx="482911" cy="57958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194578" y="2746295"/>
            <a:ext cx="482911" cy="57958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01872" y="4874967"/>
            <a:ext cx="482911" cy="57958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19758" y="4427767"/>
            <a:ext cx="482911" cy="57958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01872" y="2746295"/>
            <a:ext cx="482911" cy="57958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1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213735"/>
              </p:ext>
            </p:extLst>
          </p:nvPr>
        </p:nvGraphicFramePr>
        <p:xfrm>
          <a:off x="1758950" y="2012950"/>
          <a:ext cx="5626100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5626100" imgH="2832100" progId="Word.Document.12">
                  <p:embed/>
                </p:oleObj>
              </mc:Choice>
              <mc:Fallback>
                <p:oleObj name="Document" r:id="rId3" imgW="5626100" imgH="283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8950" y="2012950"/>
                        <a:ext cx="5626100" cy="283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068222"/>
              </p:ext>
            </p:extLst>
          </p:nvPr>
        </p:nvGraphicFramePr>
        <p:xfrm>
          <a:off x="465026" y="1006201"/>
          <a:ext cx="8396076" cy="504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5" imgW="5626100" imgH="2832100" progId="Word.Document.12">
                  <p:embed/>
                </p:oleObj>
              </mc:Choice>
              <mc:Fallback>
                <p:oleObj name="Document" r:id="rId5" imgW="5626100" imgH="283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026" y="1006201"/>
                        <a:ext cx="8396076" cy="5048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98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44" y="203086"/>
            <a:ext cx="8229600" cy="888114"/>
          </a:xfrm>
        </p:spPr>
        <p:txBody>
          <a:bodyPr/>
          <a:lstStyle/>
          <a:p>
            <a:r>
              <a:rPr lang="en-US" dirty="0" smtClean="0"/>
              <a:t>Controller Space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101871"/>
            <a:ext cx="7112000" cy="551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5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Microsoft Word Document</vt:lpstr>
      <vt:lpstr>PowerPoint Presentation</vt:lpstr>
      <vt:lpstr>PowerPoint Presentation</vt:lpstr>
      <vt:lpstr>Controller Space</vt:lpstr>
    </vt:vector>
  </TitlesOfParts>
  <Company>UCB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Negar Zahedi Mehr</dc:creator>
  <cp:lastModifiedBy>Negar Zahedi Mehr</cp:lastModifiedBy>
  <cp:revision>1</cp:revision>
  <dcterms:created xsi:type="dcterms:W3CDTF">2015-03-11T18:37:33Z</dcterms:created>
  <dcterms:modified xsi:type="dcterms:W3CDTF">2015-03-11T18:45:56Z</dcterms:modified>
</cp:coreProperties>
</file>