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000243D-A12C-4089-9125-2619784068F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B59C189-ABB9-4925-A907-63413736A89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243D-A12C-4089-9125-2619784068F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C189-ABB9-4925-A907-63413736A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243D-A12C-4089-9125-2619784068F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C189-ABB9-4925-A907-63413736A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243D-A12C-4089-9125-2619784068F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C189-ABB9-4925-A907-63413736A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243D-A12C-4089-9125-2619784068F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C189-ABB9-4925-A907-63413736A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243D-A12C-4089-9125-2619784068F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C189-ABB9-4925-A907-63413736A8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243D-A12C-4089-9125-2619784068F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C189-ABB9-4925-A907-63413736A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243D-A12C-4089-9125-2619784068F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C189-ABB9-4925-A907-63413736A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243D-A12C-4089-9125-2619784068F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C189-ABB9-4925-A907-63413736A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243D-A12C-4089-9125-2619784068F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C189-ABB9-4925-A907-63413736A89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243D-A12C-4089-9125-2619784068F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C189-ABB9-4925-A907-63413736A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000243D-A12C-4089-9125-2619784068F5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B59C189-ABB9-4925-A907-63413736A8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57200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SISTEM PEMBAYARAN SPP SEKOLAH	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2743200"/>
            <a:ext cx="3309803" cy="2209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Maulana</a:t>
            </a:r>
            <a:r>
              <a:rPr lang="en-US" dirty="0" smtClean="0"/>
              <a:t> </a:t>
            </a:r>
            <a:r>
              <a:rPr lang="en-US" dirty="0" err="1" smtClean="0"/>
              <a:t>Luqman</a:t>
            </a:r>
            <a:r>
              <a:rPr lang="en-US" dirty="0" smtClean="0"/>
              <a:t>  (1127050093)</a:t>
            </a:r>
          </a:p>
          <a:p>
            <a:endParaRPr lang="en-US" dirty="0" smtClean="0"/>
          </a:p>
          <a:p>
            <a:r>
              <a:rPr lang="en-US" dirty="0" smtClean="0"/>
              <a:t>Muhammad </a:t>
            </a:r>
            <a:r>
              <a:rPr lang="en-US" dirty="0" err="1" smtClean="0"/>
              <a:t>Robani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(1127050098)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2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-76200"/>
            <a:ext cx="3886200" cy="723900"/>
          </a:xfrm>
        </p:spPr>
        <p:txBody>
          <a:bodyPr/>
          <a:lstStyle/>
          <a:p>
            <a:r>
              <a:rPr lang="en-US" b="1" dirty="0" smtClean="0"/>
              <a:t>DESKRIPSI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3962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GB" dirty="0" err="1"/>
              <a:t>Perkembangan</a:t>
            </a:r>
            <a:r>
              <a:rPr lang="en-GB" dirty="0"/>
              <a:t> </a:t>
            </a:r>
            <a:r>
              <a:rPr lang="en-GB" dirty="0" err="1"/>
              <a:t>teknologi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</a:t>
            </a:r>
            <a:r>
              <a:rPr lang="en-GB" dirty="0" err="1"/>
              <a:t>juga</a:t>
            </a:r>
            <a:r>
              <a:rPr lang="en-GB" dirty="0"/>
              <a:t>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merambat</a:t>
            </a:r>
            <a:r>
              <a:rPr lang="en-GB" dirty="0"/>
              <a:t> </a:t>
            </a:r>
            <a:r>
              <a:rPr lang="en-GB" dirty="0" err="1"/>
              <a:t>kedalam</a:t>
            </a:r>
            <a:r>
              <a:rPr lang="en-GB" dirty="0"/>
              <a:t> </a:t>
            </a:r>
            <a:r>
              <a:rPr lang="en-GB" dirty="0" err="1"/>
              <a:t>dunia</a:t>
            </a:r>
            <a:r>
              <a:rPr lang="en-GB" dirty="0"/>
              <a:t> </a:t>
            </a:r>
            <a:r>
              <a:rPr lang="en-GB" dirty="0" err="1"/>
              <a:t>pendidikan</a:t>
            </a:r>
            <a:r>
              <a:rPr lang="en-GB" dirty="0"/>
              <a:t>, </a:t>
            </a:r>
            <a:r>
              <a:rPr lang="en-GB" dirty="0" err="1"/>
              <a:t>hampir</a:t>
            </a:r>
            <a:r>
              <a:rPr lang="en-GB" dirty="0"/>
              <a:t> </a:t>
            </a:r>
            <a:r>
              <a:rPr lang="en-GB" dirty="0" err="1"/>
              <a:t>seluruh</a:t>
            </a:r>
            <a:r>
              <a:rPr lang="en-GB" dirty="0"/>
              <a:t> </a:t>
            </a:r>
            <a:r>
              <a:rPr lang="en-GB" dirty="0" err="1"/>
              <a:t>sekolah</a:t>
            </a:r>
            <a:r>
              <a:rPr lang="en-GB" dirty="0"/>
              <a:t>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teknologi</a:t>
            </a:r>
            <a:r>
              <a:rPr lang="en-GB" dirty="0"/>
              <a:t> yang </a:t>
            </a:r>
            <a:r>
              <a:rPr lang="en-GB" dirty="0" err="1"/>
              <a:t>canggih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pengolahan</a:t>
            </a:r>
            <a:r>
              <a:rPr lang="en-GB" dirty="0"/>
              <a:t> data </a:t>
            </a:r>
            <a:r>
              <a:rPr lang="en-GB" dirty="0" err="1"/>
              <a:t>sekolah</a:t>
            </a:r>
            <a:r>
              <a:rPr lang="en-GB" dirty="0"/>
              <a:t>, </a:t>
            </a:r>
            <a:r>
              <a:rPr lang="en-GB" dirty="0" err="1"/>
              <a:t>misalnya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Pembayaran</a:t>
            </a:r>
            <a:r>
              <a:rPr lang="en-GB" dirty="0"/>
              <a:t> SPP </a:t>
            </a:r>
            <a:r>
              <a:rPr lang="en-GB" dirty="0" err="1"/>
              <a:t>Sekolah</a:t>
            </a:r>
            <a:r>
              <a:rPr lang="en-GB" dirty="0"/>
              <a:t>.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adanya</a:t>
            </a:r>
            <a:r>
              <a:rPr lang="en-GB" dirty="0"/>
              <a:t> </a:t>
            </a:r>
            <a:r>
              <a:rPr lang="en-GB" dirty="0" err="1"/>
              <a:t>Sistem</a:t>
            </a:r>
            <a:r>
              <a:rPr lang="en-GB" dirty="0"/>
              <a:t> </a:t>
            </a:r>
            <a:r>
              <a:rPr lang="en-GB" dirty="0" err="1"/>
              <a:t>Pembayaran</a:t>
            </a:r>
            <a:r>
              <a:rPr lang="en-GB" dirty="0"/>
              <a:t> SPP </a:t>
            </a:r>
            <a:r>
              <a:rPr lang="en-GB" dirty="0" err="1"/>
              <a:t>Sekolah</a:t>
            </a:r>
            <a:r>
              <a:rPr lang="en-GB" dirty="0"/>
              <a:t>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/>
              <a:t>diharapkan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meningkatkan</a:t>
            </a:r>
            <a:r>
              <a:rPr lang="en-GB" dirty="0"/>
              <a:t> </a:t>
            </a:r>
            <a:r>
              <a:rPr lang="en-GB" dirty="0" err="1"/>
              <a:t>pengolahan</a:t>
            </a:r>
            <a:r>
              <a:rPr lang="en-GB" dirty="0"/>
              <a:t> data yang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bendahara</a:t>
            </a:r>
            <a:r>
              <a:rPr lang="en-GB" dirty="0"/>
              <a:t> </a:t>
            </a:r>
            <a:r>
              <a:rPr lang="en-GB" dirty="0" err="1"/>
              <a:t>sekolah</a:t>
            </a:r>
            <a:r>
              <a:rPr lang="en-GB" dirty="0"/>
              <a:t>.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Pembayaran</a:t>
            </a:r>
            <a:r>
              <a:rPr lang="en-GB" dirty="0"/>
              <a:t> SPP </a:t>
            </a:r>
            <a:r>
              <a:rPr lang="en-GB" dirty="0" err="1"/>
              <a:t>Sekolah</a:t>
            </a:r>
            <a:r>
              <a:rPr lang="en-GB" dirty="0"/>
              <a:t> </a:t>
            </a:r>
            <a:r>
              <a:rPr lang="en-GB" dirty="0" err="1"/>
              <a:t>dirancang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memudahkan</a:t>
            </a:r>
            <a:r>
              <a:rPr lang="en-GB" dirty="0"/>
              <a:t> </a:t>
            </a:r>
            <a:r>
              <a:rPr lang="en-GB" dirty="0" err="1"/>
              <a:t>pengolahan</a:t>
            </a:r>
            <a:r>
              <a:rPr lang="en-GB" dirty="0"/>
              <a:t> data </a:t>
            </a:r>
            <a:r>
              <a:rPr lang="en-GB" dirty="0" err="1"/>
              <a:t>siswa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data </a:t>
            </a:r>
            <a:r>
              <a:rPr lang="en-GB" dirty="0" err="1"/>
              <a:t>pembayaran</a:t>
            </a:r>
            <a:r>
              <a:rPr lang="en-GB" dirty="0"/>
              <a:t> SPP.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Pembayaran</a:t>
            </a:r>
            <a:r>
              <a:rPr lang="en-GB" dirty="0"/>
              <a:t> SPP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menghasilkan</a:t>
            </a:r>
            <a:r>
              <a:rPr lang="en-GB" dirty="0"/>
              <a:t> </a:t>
            </a:r>
            <a:r>
              <a:rPr lang="en-GB" dirty="0" err="1"/>
              <a:t>laporan</a:t>
            </a:r>
            <a:r>
              <a:rPr lang="en-GB" dirty="0"/>
              <a:t> </a:t>
            </a:r>
            <a:r>
              <a:rPr lang="en-GB" dirty="0" err="1"/>
              <a:t>pembayaran</a:t>
            </a:r>
            <a:r>
              <a:rPr lang="en-GB" dirty="0"/>
              <a:t> yang </a:t>
            </a:r>
            <a:r>
              <a:rPr lang="en-GB" dirty="0" err="1"/>
              <a:t>selanjutnya</a:t>
            </a:r>
            <a:r>
              <a:rPr lang="en-GB" dirty="0"/>
              <a:t> </a:t>
            </a:r>
            <a:r>
              <a:rPr lang="en-GB" dirty="0" err="1"/>
              <a:t>diberikan</a:t>
            </a:r>
            <a:r>
              <a:rPr lang="en-GB" dirty="0"/>
              <a:t> </a:t>
            </a:r>
            <a:r>
              <a:rPr lang="en-GB" dirty="0" err="1"/>
              <a:t>kepada</a:t>
            </a:r>
            <a:r>
              <a:rPr lang="en-GB" dirty="0"/>
              <a:t> </a:t>
            </a:r>
            <a:r>
              <a:rPr lang="en-GB" dirty="0" err="1"/>
              <a:t>penanggung</a:t>
            </a:r>
            <a:r>
              <a:rPr lang="en-GB" dirty="0"/>
              <a:t>  </a:t>
            </a:r>
            <a:r>
              <a:rPr lang="en-GB" dirty="0" err="1"/>
              <a:t>jawab</a:t>
            </a:r>
            <a:r>
              <a:rPr lang="en-GB" dirty="0"/>
              <a:t> </a:t>
            </a:r>
            <a:r>
              <a:rPr lang="en-GB" dirty="0" err="1"/>
              <a:t>sekolah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7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52400"/>
            <a:ext cx="3733800" cy="421284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USE CASE DIAGRAM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66800"/>
            <a:ext cx="6633526" cy="4765675"/>
          </a:xfrm>
        </p:spPr>
      </p:pic>
    </p:spTree>
    <p:extLst>
      <p:ext uri="{BB962C8B-B14F-4D97-AF65-F5344CB8AC3E}">
        <p14:creationId xmlns:p14="http://schemas.microsoft.com/office/powerpoint/2010/main" val="224612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KEBUTUHAN NON FUNGSIONAL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928420"/>
              </p:ext>
            </p:extLst>
          </p:nvPr>
        </p:nvGraphicFramePr>
        <p:xfrm>
          <a:off x="1143000" y="2133600"/>
          <a:ext cx="6324600" cy="200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8911"/>
                <a:gridCol w="4665689"/>
              </a:tblGrid>
              <a:tr h="334275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ID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Kebutuhan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42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SPSS-NF-01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24 jam </a:t>
                      </a:r>
                      <a:r>
                        <a:rPr lang="en-GB" sz="1100" dirty="0" err="1">
                          <a:effectLst/>
                        </a:rPr>
                        <a:t>sehari</a:t>
                      </a:r>
                      <a:r>
                        <a:rPr lang="en-GB" sz="1100" dirty="0">
                          <a:effectLst/>
                        </a:rPr>
                        <a:t>, 7 </a:t>
                      </a:r>
                      <a:r>
                        <a:rPr lang="en-GB" sz="1100" dirty="0" err="1">
                          <a:effectLst/>
                        </a:rPr>
                        <a:t>hari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seminggu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685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SPSS-NF-02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Aplikasi akan berhenti jika terjadi Maintanance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685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SPSS-NF-03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Semua</a:t>
                      </a:r>
                      <a:r>
                        <a:rPr lang="en-GB" sz="1100" dirty="0">
                          <a:effectLst/>
                        </a:rPr>
                        <a:t> Tanya </a:t>
                      </a:r>
                      <a:r>
                        <a:rPr lang="en-GB" sz="1100" dirty="0" err="1">
                          <a:effectLst/>
                        </a:rPr>
                        <a:t>jawab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harus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dalam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bahasa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indonesia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1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87526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KEBUTUHAN FUNGSIONAL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734483"/>
              </p:ext>
            </p:extLst>
          </p:nvPr>
        </p:nvGraphicFramePr>
        <p:xfrm>
          <a:off x="1143000" y="1905000"/>
          <a:ext cx="6248400" cy="2447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142"/>
                <a:gridCol w="4930258"/>
              </a:tblGrid>
              <a:tr h="4895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ID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Kebutuhan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95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SPSS-F-01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Sistem mampu mengelola data siswa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790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SPSS-F-02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Sistem mampu mengolah data transaksi pembayaran spp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95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SPSS-F-03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Sistem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Mampu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mencetak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laporan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924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</TotalTime>
  <Words>101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SISTEM PEMBAYARAN SPP SEKOLAH </vt:lpstr>
      <vt:lpstr>DESKRIPSI</vt:lpstr>
      <vt:lpstr>USE CASE DIAGRAM</vt:lpstr>
      <vt:lpstr>KEBUTUHAN NON FUNGSIONAL</vt:lpstr>
      <vt:lpstr>KEBUTUHAN FUNGSIONAL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SITEM PEMBAYARAN SPP SEKOLAH</dc:title>
  <dc:creator>ACER E1-471-DF</dc:creator>
  <cp:lastModifiedBy>ACER E1-471-DF</cp:lastModifiedBy>
  <cp:revision>3</cp:revision>
  <dcterms:created xsi:type="dcterms:W3CDTF">2014-12-22T09:08:30Z</dcterms:created>
  <dcterms:modified xsi:type="dcterms:W3CDTF">2014-12-22T09:25:04Z</dcterms:modified>
</cp:coreProperties>
</file>