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339" r:id="rId5"/>
    <p:sldId id="340" r:id="rId6"/>
    <p:sldId id="307" r:id="rId7"/>
    <p:sldId id="341" r:id="rId8"/>
    <p:sldId id="311" r:id="rId9"/>
    <p:sldId id="322" r:id="rId10"/>
    <p:sldId id="323" r:id="rId11"/>
    <p:sldId id="342" r:id="rId12"/>
    <p:sldId id="343" r:id="rId13"/>
    <p:sldId id="316" r:id="rId14"/>
    <p:sldId id="344" r:id="rId15"/>
    <p:sldId id="345" r:id="rId16"/>
    <p:sldId id="346" r:id="rId17"/>
    <p:sldId id="348" r:id="rId18"/>
    <p:sldId id="349" r:id="rId19"/>
    <p:sldId id="347" r:id="rId20"/>
    <p:sldId id="350" r:id="rId21"/>
    <p:sldId id="351" r:id="rId22"/>
    <p:sldId id="352" r:id="rId23"/>
    <p:sldId id="353" r:id="rId24"/>
    <p:sldId id="354" r:id="rId25"/>
  </p:sldIdLst>
  <p:sldSz cx="164592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39" d="100"/>
          <a:sy n="39" d="100"/>
        </p:scale>
        <p:origin x="14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629BB-6E2F-44C8-9FE1-40132BEE2BF2}" type="datetimeFigureOut">
              <a:rPr lang="en-US" smtClean="0"/>
              <a:t>5/18/2024</a:t>
            </a:fld>
            <a:endParaRPr lang="en-US"/>
          </a:p>
        </p:txBody>
      </p:sp>
      <p:sp>
        <p:nvSpPr>
          <p:cNvPr id="4" name="Slide Image Placeholder 3"/>
          <p:cNvSpPr>
            <a:spLocks noGrp="1" noRot="1" noChangeAspect="1"/>
          </p:cNvSpPr>
          <p:nvPr>
            <p:ph type="sldImg" idx="2"/>
          </p:nvPr>
        </p:nvSpPr>
        <p:spPr>
          <a:xfrm>
            <a:off x="1292225" y="1143000"/>
            <a:ext cx="4273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7BD4B-3FE0-4440-8AC7-C213C8F7DF14}" type="slidenum">
              <a:rPr lang="en-US" smtClean="0"/>
              <a:t>‹#›</a:t>
            </a:fld>
            <a:endParaRPr lang="en-US"/>
          </a:p>
        </p:txBody>
      </p:sp>
    </p:spTree>
    <p:extLst>
      <p:ext uri="{BB962C8B-B14F-4D97-AF65-F5344CB8AC3E}">
        <p14:creationId xmlns:p14="http://schemas.microsoft.com/office/powerpoint/2010/main" val="2575351673"/>
      </p:ext>
    </p:extLst>
  </p:cSld>
  <p:clrMap bg1="lt1" tx1="dk1" bg2="lt2" tx2="dk2" accent1="accent1" accent2="accent2" accent3="accent3" accent4="accent4" accent5="accent5" accent6="accent6" hlink="hlink" folHlink="folHlink"/>
  <p:notesStyle>
    <a:lvl1pPr marL="0" algn="l" defTabSz="1360571" rtl="0" eaLnBrk="1" latinLnBrk="0" hangingPunct="1">
      <a:defRPr sz="1785" kern="1200">
        <a:solidFill>
          <a:schemeClr val="tx1"/>
        </a:solidFill>
        <a:latin typeface="+mn-lt"/>
        <a:ea typeface="+mn-ea"/>
        <a:cs typeface="+mn-cs"/>
      </a:defRPr>
    </a:lvl1pPr>
    <a:lvl2pPr marL="680285" algn="l" defTabSz="1360571" rtl="0" eaLnBrk="1" latinLnBrk="0" hangingPunct="1">
      <a:defRPr sz="1785" kern="1200">
        <a:solidFill>
          <a:schemeClr val="tx1"/>
        </a:solidFill>
        <a:latin typeface="+mn-lt"/>
        <a:ea typeface="+mn-ea"/>
        <a:cs typeface="+mn-cs"/>
      </a:defRPr>
    </a:lvl2pPr>
    <a:lvl3pPr marL="1360571" algn="l" defTabSz="1360571" rtl="0" eaLnBrk="1" latinLnBrk="0" hangingPunct="1">
      <a:defRPr sz="1785" kern="1200">
        <a:solidFill>
          <a:schemeClr val="tx1"/>
        </a:solidFill>
        <a:latin typeface="+mn-lt"/>
        <a:ea typeface="+mn-ea"/>
        <a:cs typeface="+mn-cs"/>
      </a:defRPr>
    </a:lvl3pPr>
    <a:lvl4pPr marL="2040855" algn="l" defTabSz="1360571" rtl="0" eaLnBrk="1" latinLnBrk="0" hangingPunct="1">
      <a:defRPr sz="1785" kern="1200">
        <a:solidFill>
          <a:schemeClr val="tx1"/>
        </a:solidFill>
        <a:latin typeface="+mn-lt"/>
        <a:ea typeface="+mn-ea"/>
        <a:cs typeface="+mn-cs"/>
      </a:defRPr>
    </a:lvl4pPr>
    <a:lvl5pPr marL="2721141" algn="l" defTabSz="1360571" rtl="0" eaLnBrk="1" latinLnBrk="0" hangingPunct="1">
      <a:defRPr sz="1785" kern="1200">
        <a:solidFill>
          <a:schemeClr val="tx1"/>
        </a:solidFill>
        <a:latin typeface="+mn-lt"/>
        <a:ea typeface="+mn-ea"/>
        <a:cs typeface="+mn-cs"/>
      </a:defRPr>
    </a:lvl5pPr>
    <a:lvl6pPr marL="3401425" algn="l" defTabSz="1360571" rtl="0" eaLnBrk="1" latinLnBrk="0" hangingPunct="1">
      <a:defRPr sz="1785" kern="1200">
        <a:solidFill>
          <a:schemeClr val="tx1"/>
        </a:solidFill>
        <a:latin typeface="+mn-lt"/>
        <a:ea typeface="+mn-ea"/>
        <a:cs typeface="+mn-cs"/>
      </a:defRPr>
    </a:lvl6pPr>
    <a:lvl7pPr marL="4081710" algn="l" defTabSz="1360571" rtl="0" eaLnBrk="1" latinLnBrk="0" hangingPunct="1">
      <a:defRPr sz="1785" kern="1200">
        <a:solidFill>
          <a:schemeClr val="tx1"/>
        </a:solidFill>
        <a:latin typeface="+mn-lt"/>
        <a:ea typeface="+mn-ea"/>
        <a:cs typeface="+mn-cs"/>
      </a:defRPr>
    </a:lvl7pPr>
    <a:lvl8pPr marL="4761996" algn="l" defTabSz="1360571" rtl="0" eaLnBrk="1" latinLnBrk="0" hangingPunct="1">
      <a:defRPr sz="1785" kern="1200">
        <a:solidFill>
          <a:schemeClr val="tx1"/>
        </a:solidFill>
        <a:latin typeface="+mn-lt"/>
        <a:ea typeface="+mn-ea"/>
        <a:cs typeface="+mn-cs"/>
      </a:defRPr>
    </a:lvl8pPr>
    <a:lvl9pPr marL="5442280" algn="l" defTabSz="1360571" rtl="0" eaLnBrk="1" latinLnBrk="0" hangingPunct="1">
      <a:defRPr sz="178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1945429"/>
            <a:ext cx="13990320" cy="4138507"/>
          </a:xfrm>
        </p:spPr>
        <p:txBody>
          <a:bodyPr anchor="b"/>
          <a:lstStyle>
            <a:lvl1pPr algn="ctr">
              <a:defRPr sz="10400"/>
            </a:lvl1pPr>
          </a:lstStyle>
          <a:p>
            <a:r>
              <a:rPr lang="en-US"/>
              <a:t>Click to edit Master title style</a:t>
            </a:r>
            <a:endParaRPr lang="en-US" dirty="0"/>
          </a:p>
        </p:txBody>
      </p:sp>
      <p:sp>
        <p:nvSpPr>
          <p:cNvPr id="3" name="Subtitle 2"/>
          <p:cNvSpPr>
            <a:spLocks noGrp="1"/>
          </p:cNvSpPr>
          <p:nvPr>
            <p:ph type="subTitle" idx="1"/>
          </p:nvPr>
        </p:nvSpPr>
        <p:spPr>
          <a:xfrm>
            <a:off x="2057400" y="6243533"/>
            <a:ext cx="12344400" cy="2869987"/>
          </a:xfrm>
        </p:spPr>
        <p:txBody>
          <a:bodyPr/>
          <a:lstStyle>
            <a:lvl1pPr marL="0" indent="0" algn="ctr">
              <a:buNone/>
              <a:defRPr sz="4160"/>
            </a:lvl1pPr>
            <a:lvl2pPr marL="792465" indent="0" algn="ctr">
              <a:buNone/>
              <a:defRPr sz="3467"/>
            </a:lvl2pPr>
            <a:lvl3pPr marL="1584930" indent="0" algn="ctr">
              <a:buNone/>
              <a:defRPr sz="3120"/>
            </a:lvl3pPr>
            <a:lvl4pPr marL="2377394" indent="0" algn="ctr">
              <a:buNone/>
              <a:defRPr sz="2773"/>
            </a:lvl4pPr>
            <a:lvl5pPr marL="3169859" indent="0" algn="ctr">
              <a:buNone/>
              <a:defRPr sz="2773"/>
            </a:lvl5pPr>
            <a:lvl6pPr marL="3962324" indent="0" algn="ctr">
              <a:buNone/>
              <a:defRPr sz="2773"/>
            </a:lvl6pPr>
            <a:lvl7pPr marL="4754789" indent="0" algn="ctr">
              <a:buNone/>
              <a:defRPr sz="2773"/>
            </a:lvl7pPr>
            <a:lvl8pPr marL="5547253" indent="0" algn="ctr">
              <a:buNone/>
              <a:defRPr sz="2773"/>
            </a:lvl8pPr>
            <a:lvl9pPr marL="6339718" indent="0" algn="ctr">
              <a:buNone/>
              <a:defRPr sz="27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241E2-F71B-4286-A7D1-D8AA6B1DFBE2}"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45856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C94D4-8811-45D5-A548-AC7F75286AD8}"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188322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632883"/>
            <a:ext cx="3549015"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632883"/>
            <a:ext cx="10441305" cy="10073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2B8F4-85BF-402F-A6E5-0A14CD83BC5F}"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411331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7AB3E-41F1-4A6A-8AD6-034A74ED86A9}"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233155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2963549"/>
            <a:ext cx="14196060" cy="4944744"/>
          </a:xfrm>
        </p:spPr>
        <p:txBody>
          <a:bodyPr anchor="b"/>
          <a:lstStyle>
            <a:lvl1pPr>
              <a:defRPr sz="10400"/>
            </a:lvl1pPr>
          </a:lstStyle>
          <a:p>
            <a:r>
              <a:rPr lang="en-US"/>
              <a:t>Click to edit Master title style</a:t>
            </a:r>
            <a:endParaRPr lang="en-US" dirty="0"/>
          </a:p>
        </p:txBody>
      </p:sp>
      <p:sp>
        <p:nvSpPr>
          <p:cNvPr id="3" name="Text Placeholder 2"/>
          <p:cNvSpPr>
            <a:spLocks noGrp="1"/>
          </p:cNvSpPr>
          <p:nvPr>
            <p:ph type="body" idx="1"/>
          </p:nvPr>
        </p:nvSpPr>
        <p:spPr>
          <a:xfrm>
            <a:off x="1122998" y="7955072"/>
            <a:ext cx="14196060" cy="2600324"/>
          </a:xfrm>
        </p:spPr>
        <p:txBody>
          <a:bodyPr/>
          <a:lstStyle>
            <a:lvl1pPr marL="0" indent="0">
              <a:buNone/>
              <a:defRPr sz="4160">
                <a:solidFill>
                  <a:schemeClr val="tx1"/>
                </a:solidFill>
              </a:defRPr>
            </a:lvl1pPr>
            <a:lvl2pPr marL="792465" indent="0">
              <a:buNone/>
              <a:defRPr sz="3467">
                <a:solidFill>
                  <a:schemeClr val="tx1">
                    <a:tint val="75000"/>
                  </a:schemeClr>
                </a:solidFill>
              </a:defRPr>
            </a:lvl2pPr>
            <a:lvl3pPr marL="1584930" indent="0">
              <a:buNone/>
              <a:defRPr sz="3120">
                <a:solidFill>
                  <a:schemeClr val="tx1">
                    <a:tint val="75000"/>
                  </a:schemeClr>
                </a:solidFill>
              </a:defRPr>
            </a:lvl3pPr>
            <a:lvl4pPr marL="2377394" indent="0">
              <a:buNone/>
              <a:defRPr sz="2773">
                <a:solidFill>
                  <a:schemeClr val="tx1">
                    <a:tint val="75000"/>
                  </a:schemeClr>
                </a:solidFill>
              </a:defRPr>
            </a:lvl4pPr>
            <a:lvl5pPr marL="3169859" indent="0">
              <a:buNone/>
              <a:defRPr sz="2773">
                <a:solidFill>
                  <a:schemeClr val="tx1">
                    <a:tint val="75000"/>
                  </a:schemeClr>
                </a:solidFill>
              </a:defRPr>
            </a:lvl5pPr>
            <a:lvl6pPr marL="3962324" indent="0">
              <a:buNone/>
              <a:defRPr sz="2773">
                <a:solidFill>
                  <a:schemeClr val="tx1">
                    <a:tint val="75000"/>
                  </a:schemeClr>
                </a:solidFill>
              </a:defRPr>
            </a:lvl6pPr>
            <a:lvl7pPr marL="4754789" indent="0">
              <a:buNone/>
              <a:defRPr sz="2773">
                <a:solidFill>
                  <a:schemeClr val="tx1">
                    <a:tint val="75000"/>
                  </a:schemeClr>
                </a:solidFill>
              </a:defRPr>
            </a:lvl7pPr>
            <a:lvl8pPr marL="5547253" indent="0">
              <a:buNone/>
              <a:defRPr sz="2773">
                <a:solidFill>
                  <a:schemeClr val="tx1">
                    <a:tint val="75000"/>
                  </a:schemeClr>
                </a:solidFill>
              </a:defRPr>
            </a:lvl8pPr>
            <a:lvl9pPr marL="6339718" indent="0">
              <a:buNone/>
              <a:defRPr sz="27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6DF82-2E42-430C-B6E7-9F481EE0F4CF}" type="datetime1">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364495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3164417"/>
            <a:ext cx="699516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3164417"/>
            <a:ext cx="699516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B42B9-7151-4670-BEE0-0D4DF1DD4FE8}" type="datetime1">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309358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632886"/>
            <a:ext cx="14196060"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2914016"/>
            <a:ext cx="6963012" cy="1428114"/>
          </a:xfrm>
        </p:spPr>
        <p:txBody>
          <a:bodyPr anchor="b"/>
          <a:lstStyle>
            <a:lvl1pPr marL="0" indent="0">
              <a:buNone/>
              <a:defRPr sz="4160" b="1"/>
            </a:lvl1pPr>
            <a:lvl2pPr marL="792465" indent="0">
              <a:buNone/>
              <a:defRPr sz="3467" b="1"/>
            </a:lvl2pPr>
            <a:lvl3pPr marL="1584930" indent="0">
              <a:buNone/>
              <a:defRPr sz="3120" b="1"/>
            </a:lvl3pPr>
            <a:lvl4pPr marL="2377394" indent="0">
              <a:buNone/>
              <a:defRPr sz="2773" b="1"/>
            </a:lvl4pPr>
            <a:lvl5pPr marL="3169859" indent="0">
              <a:buNone/>
              <a:defRPr sz="2773" b="1"/>
            </a:lvl5pPr>
            <a:lvl6pPr marL="3962324" indent="0">
              <a:buNone/>
              <a:defRPr sz="2773" b="1"/>
            </a:lvl6pPr>
            <a:lvl7pPr marL="4754789" indent="0">
              <a:buNone/>
              <a:defRPr sz="2773" b="1"/>
            </a:lvl7pPr>
            <a:lvl8pPr marL="5547253" indent="0">
              <a:buNone/>
              <a:defRPr sz="2773" b="1"/>
            </a:lvl8pPr>
            <a:lvl9pPr marL="6339718" indent="0">
              <a:buNone/>
              <a:defRPr sz="2773" b="1"/>
            </a:lvl9pPr>
          </a:lstStyle>
          <a:p>
            <a:pPr lvl="0"/>
            <a:r>
              <a:rPr lang="en-US"/>
              <a:t>Click to edit Master text styles</a:t>
            </a:r>
          </a:p>
        </p:txBody>
      </p:sp>
      <p:sp>
        <p:nvSpPr>
          <p:cNvPr id="4" name="Content Placeholder 3"/>
          <p:cNvSpPr>
            <a:spLocks noGrp="1"/>
          </p:cNvSpPr>
          <p:nvPr>
            <p:ph sz="half" idx="2"/>
          </p:nvPr>
        </p:nvSpPr>
        <p:spPr>
          <a:xfrm>
            <a:off x="1133716" y="4342130"/>
            <a:ext cx="6963012"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2914016"/>
            <a:ext cx="6997304" cy="1428114"/>
          </a:xfrm>
        </p:spPr>
        <p:txBody>
          <a:bodyPr anchor="b"/>
          <a:lstStyle>
            <a:lvl1pPr marL="0" indent="0">
              <a:buNone/>
              <a:defRPr sz="4160" b="1"/>
            </a:lvl1pPr>
            <a:lvl2pPr marL="792465" indent="0">
              <a:buNone/>
              <a:defRPr sz="3467" b="1"/>
            </a:lvl2pPr>
            <a:lvl3pPr marL="1584930" indent="0">
              <a:buNone/>
              <a:defRPr sz="3120" b="1"/>
            </a:lvl3pPr>
            <a:lvl4pPr marL="2377394" indent="0">
              <a:buNone/>
              <a:defRPr sz="2773" b="1"/>
            </a:lvl4pPr>
            <a:lvl5pPr marL="3169859" indent="0">
              <a:buNone/>
              <a:defRPr sz="2773" b="1"/>
            </a:lvl5pPr>
            <a:lvl6pPr marL="3962324" indent="0">
              <a:buNone/>
              <a:defRPr sz="2773" b="1"/>
            </a:lvl6pPr>
            <a:lvl7pPr marL="4754789" indent="0">
              <a:buNone/>
              <a:defRPr sz="2773" b="1"/>
            </a:lvl7pPr>
            <a:lvl8pPr marL="5547253" indent="0">
              <a:buNone/>
              <a:defRPr sz="2773" b="1"/>
            </a:lvl8pPr>
            <a:lvl9pPr marL="6339718" indent="0">
              <a:buNone/>
              <a:defRPr sz="2773" b="1"/>
            </a:lvl9pPr>
          </a:lstStyle>
          <a:p>
            <a:pPr lvl="0"/>
            <a:r>
              <a:rPr lang="en-US"/>
              <a:t>Click to edit Master text styles</a:t>
            </a:r>
          </a:p>
        </p:txBody>
      </p:sp>
      <p:sp>
        <p:nvSpPr>
          <p:cNvPr id="6" name="Content Placeholder 5"/>
          <p:cNvSpPr>
            <a:spLocks noGrp="1"/>
          </p:cNvSpPr>
          <p:nvPr>
            <p:ph sz="quarter" idx="4"/>
          </p:nvPr>
        </p:nvSpPr>
        <p:spPr>
          <a:xfrm>
            <a:off x="8332471" y="4342130"/>
            <a:ext cx="6997304"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2E667-5FA1-495A-A587-70E1B59308D9}" type="datetime1">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253367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A6C11-9C6B-4679-972D-6C7AB449EF3B}" type="datetime1">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176242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328CD-311F-4863-B3C5-2D30B0F269B2}" type="datetime1">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13932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92480"/>
            <a:ext cx="5308520" cy="2773680"/>
          </a:xfrm>
        </p:spPr>
        <p:txBody>
          <a:bodyPr anchor="b"/>
          <a:lstStyle>
            <a:lvl1pPr>
              <a:defRPr sz="5547"/>
            </a:lvl1pPr>
          </a:lstStyle>
          <a:p>
            <a:r>
              <a:rPr lang="en-US"/>
              <a:t>Click to edit Master title style</a:t>
            </a:r>
            <a:endParaRPr lang="en-US" dirty="0"/>
          </a:p>
        </p:txBody>
      </p:sp>
      <p:sp>
        <p:nvSpPr>
          <p:cNvPr id="3" name="Content Placeholder 2"/>
          <p:cNvSpPr>
            <a:spLocks noGrp="1"/>
          </p:cNvSpPr>
          <p:nvPr>
            <p:ph idx="1"/>
          </p:nvPr>
        </p:nvSpPr>
        <p:spPr>
          <a:xfrm>
            <a:off x="6997304" y="1711539"/>
            <a:ext cx="8332470" cy="8447617"/>
          </a:xfrm>
        </p:spPr>
        <p:txBody>
          <a:bodyPr/>
          <a:lstStyle>
            <a:lvl1pPr>
              <a:defRPr sz="5547"/>
            </a:lvl1pPr>
            <a:lvl2pPr>
              <a:defRPr sz="4853"/>
            </a:lvl2pPr>
            <a:lvl3pPr>
              <a:defRPr sz="4160"/>
            </a:lvl3pPr>
            <a:lvl4pPr>
              <a:defRPr sz="3467"/>
            </a:lvl4pPr>
            <a:lvl5pPr>
              <a:defRPr sz="3467"/>
            </a:lvl5pPr>
            <a:lvl6pPr>
              <a:defRPr sz="3467"/>
            </a:lvl6pPr>
            <a:lvl7pPr>
              <a:defRPr sz="3467"/>
            </a:lvl7pPr>
            <a:lvl8pPr>
              <a:defRPr sz="3467"/>
            </a:lvl8pPr>
            <a:lvl9pPr>
              <a:defRPr sz="3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3566160"/>
            <a:ext cx="5308520" cy="6606753"/>
          </a:xfrm>
        </p:spPr>
        <p:txBody>
          <a:bodyPr/>
          <a:lstStyle>
            <a:lvl1pPr marL="0" indent="0">
              <a:buNone/>
              <a:defRPr sz="2773"/>
            </a:lvl1pPr>
            <a:lvl2pPr marL="792465" indent="0">
              <a:buNone/>
              <a:defRPr sz="2427"/>
            </a:lvl2pPr>
            <a:lvl3pPr marL="1584930" indent="0">
              <a:buNone/>
              <a:defRPr sz="2080"/>
            </a:lvl3pPr>
            <a:lvl4pPr marL="2377394" indent="0">
              <a:buNone/>
              <a:defRPr sz="1733"/>
            </a:lvl4pPr>
            <a:lvl5pPr marL="3169859" indent="0">
              <a:buNone/>
              <a:defRPr sz="1733"/>
            </a:lvl5pPr>
            <a:lvl6pPr marL="3962324" indent="0">
              <a:buNone/>
              <a:defRPr sz="1733"/>
            </a:lvl6pPr>
            <a:lvl7pPr marL="4754789" indent="0">
              <a:buNone/>
              <a:defRPr sz="1733"/>
            </a:lvl7pPr>
            <a:lvl8pPr marL="5547253" indent="0">
              <a:buNone/>
              <a:defRPr sz="1733"/>
            </a:lvl8pPr>
            <a:lvl9pPr marL="6339718" indent="0">
              <a:buNone/>
              <a:defRPr sz="1733"/>
            </a:lvl9pPr>
          </a:lstStyle>
          <a:p>
            <a:pPr lvl="0"/>
            <a:r>
              <a:rPr lang="en-US"/>
              <a:t>Click to edit Master text styles</a:t>
            </a:r>
          </a:p>
        </p:txBody>
      </p:sp>
      <p:sp>
        <p:nvSpPr>
          <p:cNvPr id="5" name="Date Placeholder 4"/>
          <p:cNvSpPr>
            <a:spLocks noGrp="1"/>
          </p:cNvSpPr>
          <p:nvPr>
            <p:ph type="dt" sz="half" idx="10"/>
          </p:nvPr>
        </p:nvSpPr>
        <p:spPr/>
        <p:txBody>
          <a:bodyPr/>
          <a:lstStyle/>
          <a:p>
            <a:fld id="{A6C46E49-A81F-4836-8B89-0E65C826F079}" type="datetime1">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83846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92480"/>
            <a:ext cx="5308520" cy="2773680"/>
          </a:xfrm>
        </p:spPr>
        <p:txBody>
          <a:bodyPr anchor="b"/>
          <a:lstStyle>
            <a:lvl1pPr>
              <a:defRPr sz="554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1711539"/>
            <a:ext cx="8332470" cy="8447617"/>
          </a:xfrm>
        </p:spPr>
        <p:txBody>
          <a:bodyPr anchor="t"/>
          <a:lstStyle>
            <a:lvl1pPr marL="0" indent="0">
              <a:buNone/>
              <a:defRPr sz="5547"/>
            </a:lvl1pPr>
            <a:lvl2pPr marL="792465" indent="0">
              <a:buNone/>
              <a:defRPr sz="4853"/>
            </a:lvl2pPr>
            <a:lvl3pPr marL="1584930" indent="0">
              <a:buNone/>
              <a:defRPr sz="4160"/>
            </a:lvl3pPr>
            <a:lvl4pPr marL="2377394" indent="0">
              <a:buNone/>
              <a:defRPr sz="3467"/>
            </a:lvl4pPr>
            <a:lvl5pPr marL="3169859" indent="0">
              <a:buNone/>
              <a:defRPr sz="3467"/>
            </a:lvl5pPr>
            <a:lvl6pPr marL="3962324" indent="0">
              <a:buNone/>
              <a:defRPr sz="3467"/>
            </a:lvl6pPr>
            <a:lvl7pPr marL="4754789" indent="0">
              <a:buNone/>
              <a:defRPr sz="3467"/>
            </a:lvl7pPr>
            <a:lvl8pPr marL="5547253" indent="0">
              <a:buNone/>
              <a:defRPr sz="3467"/>
            </a:lvl8pPr>
            <a:lvl9pPr marL="6339718" indent="0">
              <a:buNone/>
              <a:defRPr sz="3467"/>
            </a:lvl9pPr>
          </a:lstStyle>
          <a:p>
            <a:r>
              <a:rPr lang="en-US"/>
              <a:t>Click icon to add picture</a:t>
            </a:r>
            <a:endParaRPr lang="en-US" dirty="0"/>
          </a:p>
        </p:txBody>
      </p:sp>
      <p:sp>
        <p:nvSpPr>
          <p:cNvPr id="4" name="Text Placeholder 3"/>
          <p:cNvSpPr>
            <a:spLocks noGrp="1"/>
          </p:cNvSpPr>
          <p:nvPr>
            <p:ph type="body" sz="half" idx="2"/>
          </p:nvPr>
        </p:nvSpPr>
        <p:spPr>
          <a:xfrm>
            <a:off x="1133714" y="3566160"/>
            <a:ext cx="5308520" cy="6606753"/>
          </a:xfrm>
        </p:spPr>
        <p:txBody>
          <a:bodyPr/>
          <a:lstStyle>
            <a:lvl1pPr marL="0" indent="0">
              <a:buNone/>
              <a:defRPr sz="2773"/>
            </a:lvl1pPr>
            <a:lvl2pPr marL="792465" indent="0">
              <a:buNone/>
              <a:defRPr sz="2427"/>
            </a:lvl2pPr>
            <a:lvl3pPr marL="1584930" indent="0">
              <a:buNone/>
              <a:defRPr sz="2080"/>
            </a:lvl3pPr>
            <a:lvl4pPr marL="2377394" indent="0">
              <a:buNone/>
              <a:defRPr sz="1733"/>
            </a:lvl4pPr>
            <a:lvl5pPr marL="3169859" indent="0">
              <a:buNone/>
              <a:defRPr sz="1733"/>
            </a:lvl5pPr>
            <a:lvl6pPr marL="3962324" indent="0">
              <a:buNone/>
              <a:defRPr sz="1733"/>
            </a:lvl6pPr>
            <a:lvl7pPr marL="4754789" indent="0">
              <a:buNone/>
              <a:defRPr sz="1733"/>
            </a:lvl7pPr>
            <a:lvl8pPr marL="5547253" indent="0">
              <a:buNone/>
              <a:defRPr sz="1733"/>
            </a:lvl8pPr>
            <a:lvl9pPr marL="6339718" indent="0">
              <a:buNone/>
              <a:defRPr sz="1733"/>
            </a:lvl9pPr>
          </a:lstStyle>
          <a:p>
            <a:pPr lvl="0"/>
            <a:r>
              <a:rPr lang="en-US"/>
              <a:t>Click to edit Master text styles</a:t>
            </a:r>
          </a:p>
        </p:txBody>
      </p:sp>
      <p:sp>
        <p:nvSpPr>
          <p:cNvPr id="5" name="Date Placeholder 4"/>
          <p:cNvSpPr>
            <a:spLocks noGrp="1"/>
          </p:cNvSpPr>
          <p:nvPr>
            <p:ph type="dt" sz="half" idx="10"/>
          </p:nvPr>
        </p:nvSpPr>
        <p:spPr/>
        <p:txBody>
          <a:bodyPr/>
          <a:lstStyle/>
          <a:p>
            <a:fld id="{12CB0B0E-0D78-4941-B4EA-2744A925793E}" type="datetime1">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1AEB-2238-4758-8CF2-219B5490D130}" type="slidenum">
              <a:rPr lang="en-US" smtClean="0"/>
              <a:t>‹#›</a:t>
            </a:fld>
            <a:endParaRPr lang="en-US"/>
          </a:p>
        </p:txBody>
      </p:sp>
    </p:spTree>
    <p:extLst>
      <p:ext uri="{BB962C8B-B14F-4D97-AF65-F5344CB8AC3E}">
        <p14:creationId xmlns:p14="http://schemas.microsoft.com/office/powerpoint/2010/main" val="19756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632886"/>
            <a:ext cx="14196060"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3164417"/>
            <a:ext cx="14196060" cy="75423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11017676"/>
            <a:ext cx="3703320" cy="632883"/>
          </a:xfrm>
          <a:prstGeom prst="rect">
            <a:avLst/>
          </a:prstGeom>
        </p:spPr>
        <p:txBody>
          <a:bodyPr vert="horz" lIns="91440" tIns="45720" rIns="91440" bIns="45720" rtlCol="0" anchor="ctr"/>
          <a:lstStyle>
            <a:lvl1pPr algn="l">
              <a:defRPr sz="2080">
                <a:solidFill>
                  <a:schemeClr val="tx1">
                    <a:tint val="75000"/>
                  </a:schemeClr>
                </a:solidFill>
              </a:defRPr>
            </a:lvl1pPr>
          </a:lstStyle>
          <a:p>
            <a:fld id="{9051167A-5F03-4864-A61A-7642406EE77A}" type="datetime1">
              <a:rPr lang="en-US" smtClean="0"/>
              <a:t>5/18/2024</a:t>
            </a:fld>
            <a:endParaRPr lang="en-US"/>
          </a:p>
        </p:txBody>
      </p:sp>
      <p:sp>
        <p:nvSpPr>
          <p:cNvPr id="5" name="Footer Placeholder 4"/>
          <p:cNvSpPr>
            <a:spLocks noGrp="1"/>
          </p:cNvSpPr>
          <p:nvPr>
            <p:ph type="ftr" sz="quarter" idx="3"/>
          </p:nvPr>
        </p:nvSpPr>
        <p:spPr>
          <a:xfrm>
            <a:off x="5452110" y="11017676"/>
            <a:ext cx="5554980" cy="632883"/>
          </a:xfrm>
          <a:prstGeom prst="rect">
            <a:avLst/>
          </a:prstGeom>
        </p:spPr>
        <p:txBody>
          <a:bodyPr vert="horz" lIns="91440" tIns="45720" rIns="91440" bIns="45720" rtlCol="0" anchor="ctr"/>
          <a:lstStyle>
            <a:lvl1pPr algn="ctr">
              <a:defRPr sz="2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11017676"/>
            <a:ext cx="3703320" cy="632883"/>
          </a:xfrm>
          <a:prstGeom prst="rect">
            <a:avLst/>
          </a:prstGeom>
        </p:spPr>
        <p:txBody>
          <a:bodyPr vert="horz" lIns="91440" tIns="45720" rIns="91440" bIns="45720" rtlCol="0" anchor="ctr"/>
          <a:lstStyle>
            <a:lvl1pPr algn="r">
              <a:defRPr sz="2080">
                <a:solidFill>
                  <a:schemeClr val="tx1">
                    <a:tint val="75000"/>
                  </a:schemeClr>
                </a:solidFill>
              </a:defRPr>
            </a:lvl1pPr>
          </a:lstStyle>
          <a:p>
            <a:fld id="{25951AEB-2238-4758-8CF2-219B5490D130}" type="slidenum">
              <a:rPr lang="en-US" smtClean="0"/>
              <a:t>‹#›</a:t>
            </a:fld>
            <a:endParaRPr lang="en-US"/>
          </a:p>
        </p:txBody>
      </p:sp>
    </p:spTree>
    <p:extLst>
      <p:ext uri="{BB962C8B-B14F-4D97-AF65-F5344CB8AC3E}">
        <p14:creationId xmlns:p14="http://schemas.microsoft.com/office/powerpoint/2010/main" val="1408905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584930" rtl="0" eaLnBrk="1" latinLnBrk="0" hangingPunct="1">
        <a:lnSpc>
          <a:spcPct val="90000"/>
        </a:lnSpc>
        <a:spcBef>
          <a:spcPct val="0"/>
        </a:spcBef>
        <a:buNone/>
        <a:defRPr sz="7627" kern="1200">
          <a:solidFill>
            <a:schemeClr val="tx1"/>
          </a:solidFill>
          <a:latin typeface="+mj-lt"/>
          <a:ea typeface="+mj-ea"/>
          <a:cs typeface="+mj-cs"/>
        </a:defRPr>
      </a:lvl1pPr>
    </p:titleStyle>
    <p:bodyStyle>
      <a:lvl1pPr marL="396232" indent="-396232" algn="l" defTabSz="1584930" rtl="0" eaLnBrk="1" latinLnBrk="0" hangingPunct="1">
        <a:lnSpc>
          <a:spcPct val="90000"/>
        </a:lnSpc>
        <a:spcBef>
          <a:spcPts val="1733"/>
        </a:spcBef>
        <a:buFont typeface="Arial" panose="020B0604020202020204" pitchFamily="34" charset="0"/>
        <a:buChar char="•"/>
        <a:defRPr sz="4853" kern="1200">
          <a:solidFill>
            <a:schemeClr val="tx1"/>
          </a:solidFill>
          <a:latin typeface="+mn-lt"/>
          <a:ea typeface="+mn-ea"/>
          <a:cs typeface="+mn-cs"/>
        </a:defRPr>
      </a:lvl1pPr>
      <a:lvl2pPr marL="1188697" indent="-396232" algn="l" defTabSz="1584930" rtl="0" eaLnBrk="1" latinLnBrk="0" hangingPunct="1">
        <a:lnSpc>
          <a:spcPct val="90000"/>
        </a:lnSpc>
        <a:spcBef>
          <a:spcPts val="867"/>
        </a:spcBef>
        <a:buFont typeface="Arial" panose="020B0604020202020204" pitchFamily="34" charset="0"/>
        <a:buChar char="•"/>
        <a:defRPr sz="4160" kern="1200">
          <a:solidFill>
            <a:schemeClr val="tx1"/>
          </a:solidFill>
          <a:latin typeface="+mn-lt"/>
          <a:ea typeface="+mn-ea"/>
          <a:cs typeface="+mn-cs"/>
        </a:defRPr>
      </a:lvl2pPr>
      <a:lvl3pPr marL="1981162" indent="-396232" algn="l" defTabSz="1584930" rtl="0" eaLnBrk="1" latinLnBrk="0" hangingPunct="1">
        <a:lnSpc>
          <a:spcPct val="90000"/>
        </a:lnSpc>
        <a:spcBef>
          <a:spcPts val="867"/>
        </a:spcBef>
        <a:buFont typeface="Arial" panose="020B0604020202020204" pitchFamily="34" charset="0"/>
        <a:buChar char="•"/>
        <a:defRPr sz="3467" kern="1200">
          <a:solidFill>
            <a:schemeClr val="tx1"/>
          </a:solidFill>
          <a:latin typeface="+mn-lt"/>
          <a:ea typeface="+mn-ea"/>
          <a:cs typeface="+mn-cs"/>
        </a:defRPr>
      </a:lvl3pPr>
      <a:lvl4pPr marL="2773627"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4pPr>
      <a:lvl5pPr marL="356609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5pPr>
      <a:lvl6pPr marL="435855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6pPr>
      <a:lvl7pPr marL="5151021"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7pPr>
      <a:lvl8pPr marL="5943486"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8pPr>
      <a:lvl9pPr marL="6735950" indent="-396232" algn="l" defTabSz="1584930" rtl="0" eaLnBrk="1" latinLnBrk="0" hangingPunct="1">
        <a:lnSpc>
          <a:spcPct val="90000"/>
        </a:lnSpc>
        <a:spcBef>
          <a:spcPts val="867"/>
        </a:spcBef>
        <a:buFont typeface="Arial" panose="020B0604020202020204" pitchFamily="34" charset="0"/>
        <a:buChar char="•"/>
        <a:defRPr sz="3120" kern="1200">
          <a:solidFill>
            <a:schemeClr val="tx1"/>
          </a:solidFill>
          <a:latin typeface="+mn-lt"/>
          <a:ea typeface="+mn-ea"/>
          <a:cs typeface="+mn-cs"/>
        </a:defRPr>
      </a:lvl9pPr>
    </p:bodyStyle>
    <p:otherStyle>
      <a:defPPr>
        <a:defRPr lang="en-US"/>
      </a:defPPr>
      <a:lvl1pPr marL="0" algn="l" defTabSz="1584930" rtl="0" eaLnBrk="1" latinLnBrk="0" hangingPunct="1">
        <a:defRPr sz="3120" kern="1200">
          <a:solidFill>
            <a:schemeClr val="tx1"/>
          </a:solidFill>
          <a:latin typeface="+mn-lt"/>
          <a:ea typeface="+mn-ea"/>
          <a:cs typeface="+mn-cs"/>
        </a:defRPr>
      </a:lvl1pPr>
      <a:lvl2pPr marL="792465" algn="l" defTabSz="1584930" rtl="0" eaLnBrk="1" latinLnBrk="0" hangingPunct="1">
        <a:defRPr sz="3120" kern="1200">
          <a:solidFill>
            <a:schemeClr val="tx1"/>
          </a:solidFill>
          <a:latin typeface="+mn-lt"/>
          <a:ea typeface="+mn-ea"/>
          <a:cs typeface="+mn-cs"/>
        </a:defRPr>
      </a:lvl2pPr>
      <a:lvl3pPr marL="1584930" algn="l" defTabSz="1584930" rtl="0" eaLnBrk="1" latinLnBrk="0" hangingPunct="1">
        <a:defRPr sz="3120" kern="1200">
          <a:solidFill>
            <a:schemeClr val="tx1"/>
          </a:solidFill>
          <a:latin typeface="+mn-lt"/>
          <a:ea typeface="+mn-ea"/>
          <a:cs typeface="+mn-cs"/>
        </a:defRPr>
      </a:lvl3pPr>
      <a:lvl4pPr marL="2377394" algn="l" defTabSz="1584930" rtl="0" eaLnBrk="1" latinLnBrk="0" hangingPunct="1">
        <a:defRPr sz="3120" kern="1200">
          <a:solidFill>
            <a:schemeClr val="tx1"/>
          </a:solidFill>
          <a:latin typeface="+mn-lt"/>
          <a:ea typeface="+mn-ea"/>
          <a:cs typeface="+mn-cs"/>
        </a:defRPr>
      </a:lvl4pPr>
      <a:lvl5pPr marL="3169859" algn="l" defTabSz="1584930" rtl="0" eaLnBrk="1" latinLnBrk="0" hangingPunct="1">
        <a:defRPr sz="3120" kern="1200">
          <a:solidFill>
            <a:schemeClr val="tx1"/>
          </a:solidFill>
          <a:latin typeface="+mn-lt"/>
          <a:ea typeface="+mn-ea"/>
          <a:cs typeface="+mn-cs"/>
        </a:defRPr>
      </a:lvl5pPr>
      <a:lvl6pPr marL="3962324" algn="l" defTabSz="1584930" rtl="0" eaLnBrk="1" latinLnBrk="0" hangingPunct="1">
        <a:defRPr sz="3120" kern="1200">
          <a:solidFill>
            <a:schemeClr val="tx1"/>
          </a:solidFill>
          <a:latin typeface="+mn-lt"/>
          <a:ea typeface="+mn-ea"/>
          <a:cs typeface="+mn-cs"/>
        </a:defRPr>
      </a:lvl6pPr>
      <a:lvl7pPr marL="4754789" algn="l" defTabSz="1584930" rtl="0" eaLnBrk="1" latinLnBrk="0" hangingPunct="1">
        <a:defRPr sz="3120" kern="1200">
          <a:solidFill>
            <a:schemeClr val="tx1"/>
          </a:solidFill>
          <a:latin typeface="+mn-lt"/>
          <a:ea typeface="+mn-ea"/>
          <a:cs typeface="+mn-cs"/>
        </a:defRPr>
      </a:lvl7pPr>
      <a:lvl8pPr marL="5547253" algn="l" defTabSz="1584930" rtl="0" eaLnBrk="1" latinLnBrk="0" hangingPunct="1">
        <a:defRPr sz="3120" kern="1200">
          <a:solidFill>
            <a:schemeClr val="tx1"/>
          </a:solidFill>
          <a:latin typeface="+mn-lt"/>
          <a:ea typeface="+mn-ea"/>
          <a:cs typeface="+mn-cs"/>
        </a:defRPr>
      </a:lvl8pPr>
      <a:lvl9pPr marL="6339718" algn="l" defTabSz="1584930" rtl="0" eaLnBrk="1" latinLnBrk="0" hangingPunct="1">
        <a:defRPr sz="3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91557CD-4702-43E2-99FB-2C40696636FA}"/>
              </a:ext>
            </a:extLst>
          </p:cNvPr>
          <p:cNvSpPr txBox="1"/>
          <p:nvPr/>
        </p:nvSpPr>
        <p:spPr>
          <a:xfrm>
            <a:off x="392306" y="4490994"/>
            <a:ext cx="15662787" cy="1569660"/>
          </a:xfrm>
          <a:prstGeom prst="rect">
            <a:avLst/>
          </a:prstGeom>
          <a:noFill/>
        </p:spPr>
        <p:txBody>
          <a:bodyPr wrap="square">
            <a:spAutoFit/>
          </a:bodyPr>
          <a:lstStyle/>
          <a:p>
            <a:pPr algn="ctr"/>
            <a:r>
              <a:rPr lang="en-US" sz="4800" b="1">
                <a:solidFill>
                  <a:schemeClr val="accent6">
                    <a:lumMod val="10000"/>
                  </a:schemeClr>
                </a:solidFill>
                <a:latin typeface="Arial"/>
                <a:cs typeface="Arial"/>
              </a:rPr>
              <a:t> XÂY DỰNG PHẦN MỀM QUẢN LÝ DỊCH VỤ GIÚP VIỆC MOVE CARE</a:t>
            </a:r>
            <a:endParaRPr lang="en-US" sz="4800" b="1">
              <a:solidFill>
                <a:schemeClr val="accent6">
                  <a:lumMod val="10000"/>
                </a:schemeClr>
              </a:solidFill>
              <a:latin typeface="Arial"/>
              <a:ea typeface="Arimo"/>
              <a:cs typeface="Arial"/>
            </a:endParaRPr>
          </a:p>
        </p:txBody>
      </p:sp>
      <p:grpSp>
        <p:nvGrpSpPr>
          <p:cNvPr id="46" name="Group 45">
            <a:extLst>
              <a:ext uri="{FF2B5EF4-FFF2-40B4-BE49-F238E27FC236}">
                <a16:creationId xmlns:a16="http://schemas.microsoft.com/office/drawing/2014/main" id="{2FE34EA5-FDA7-46A4-BF2C-29D72B62F01F}"/>
              </a:ext>
            </a:extLst>
          </p:cNvPr>
          <p:cNvGrpSpPr/>
          <p:nvPr/>
        </p:nvGrpSpPr>
        <p:grpSpPr>
          <a:xfrm>
            <a:off x="1768235" y="9652397"/>
            <a:ext cx="12910926" cy="1365279"/>
            <a:chOff x="4342618" y="5186838"/>
            <a:chExt cx="5993408" cy="2022960"/>
          </a:xfrm>
        </p:grpSpPr>
        <p:sp>
          <p:nvSpPr>
            <p:cNvPr id="37" name="TextBox 36">
              <a:extLst>
                <a:ext uri="{FF2B5EF4-FFF2-40B4-BE49-F238E27FC236}">
                  <a16:creationId xmlns:a16="http://schemas.microsoft.com/office/drawing/2014/main" id="{77BC1DA3-906A-4B3B-B367-5D6096888556}"/>
                </a:ext>
              </a:extLst>
            </p:cNvPr>
            <p:cNvSpPr txBox="1"/>
            <p:nvPr/>
          </p:nvSpPr>
          <p:spPr>
            <a:xfrm>
              <a:off x="4342618" y="5186838"/>
              <a:ext cx="2411872" cy="1056016"/>
            </a:xfrm>
            <a:prstGeom prst="rect">
              <a:avLst/>
            </a:prstGeom>
            <a:noFill/>
          </p:spPr>
          <p:txBody>
            <a:bodyPr wrap="square">
              <a:spAutoFit/>
            </a:bodyPr>
            <a:lstStyle/>
            <a:p>
              <a:pPr algn="ctr">
                <a:lnSpc>
                  <a:spcPts val="5616"/>
                </a:lnSpc>
              </a:pPr>
              <a:r>
                <a:rPr lang="en-US" sz="2800">
                  <a:solidFill>
                    <a:schemeClr val="accent6">
                      <a:lumMod val="10000"/>
                    </a:schemeClr>
                  </a:solidFill>
                  <a:latin typeface="Arial"/>
                  <a:cs typeface="Arial"/>
                </a:rPr>
                <a:t>Sinh viên thực hiện:</a:t>
              </a:r>
            </a:p>
          </p:txBody>
        </p:sp>
        <p:sp>
          <p:nvSpPr>
            <p:cNvPr id="39" name="TextBox 38">
              <a:extLst>
                <a:ext uri="{FF2B5EF4-FFF2-40B4-BE49-F238E27FC236}">
                  <a16:creationId xmlns:a16="http://schemas.microsoft.com/office/drawing/2014/main" id="{CF306967-D6CE-4561-BD77-818ADC689DF4}"/>
                </a:ext>
              </a:extLst>
            </p:cNvPr>
            <p:cNvSpPr txBox="1"/>
            <p:nvPr/>
          </p:nvSpPr>
          <p:spPr>
            <a:xfrm>
              <a:off x="7490916" y="5275909"/>
              <a:ext cx="2845110" cy="1933889"/>
            </a:xfrm>
            <a:prstGeom prst="rect">
              <a:avLst/>
            </a:prstGeom>
            <a:noFill/>
          </p:spPr>
          <p:txBody>
            <a:bodyPr wrap="square">
              <a:spAutoFit/>
            </a:bodyPr>
            <a:lstStyle/>
            <a:p>
              <a:pPr algn="ctr">
                <a:lnSpc>
                  <a:spcPct val="150000"/>
                </a:lnSpc>
              </a:pPr>
              <a:r>
                <a:rPr lang="en-US" sz="2800">
                  <a:solidFill>
                    <a:schemeClr val="accent6">
                      <a:lumMod val="10000"/>
                    </a:schemeClr>
                  </a:solidFill>
                  <a:latin typeface="Arial"/>
                  <a:cs typeface="Arial"/>
                </a:rPr>
                <a:t>Đoàn Thế Long – 19475471</a:t>
              </a:r>
            </a:p>
            <a:p>
              <a:pPr algn="ctr">
                <a:lnSpc>
                  <a:spcPct val="150000"/>
                </a:lnSpc>
              </a:pPr>
              <a:r>
                <a:rPr lang="en-US" sz="2800">
                  <a:solidFill>
                    <a:schemeClr val="accent6">
                      <a:lumMod val="10000"/>
                    </a:schemeClr>
                  </a:solidFill>
                  <a:latin typeface="Arial"/>
                  <a:cs typeface="Arial"/>
                </a:rPr>
                <a:t>Vũ Quang Huy - 19473311</a:t>
              </a:r>
            </a:p>
          </p:txBody>
        </p:sp>
      </p:grpSp>
      <p:sp>
        <p:nvSpPr>
          <p:cNvPr id="41" name="TextBox 40">
            <a:extLst>
              <a:ext uri="{FF2B5EF4-FFF2-40B4-BE49-F238E27FC236}">
                <a16:creationId xmlns:a16="http://schemas.microsoft.com/office/drawing/2014/main" id="{39DD8E74-281E-4BF8-AD74-1591DABD3DF2}"/>
              </a:ext>
            </a:extLst>
          </p:cNvPr>
          <p:cNvSpPr txBox="1"/>
          <p:nvPr/>
        </p:nvSpPr>
        <p:spPr>
          <a:xfrm>
            <a:off x="2273488" y="2453126"/>
            <a:ext cx="11900426" cy="652551"/>
          </a:xfrm>
          <a:prstGeom prst="rect">
            <a:avLst/>
          </a:prstGeom>
          <a:noFill/>
        </p:spPr>
        <p:txBody>
          <a:bodyPr wrap="square">
            <a:spAutoFit/>
          </a:bodyPr>
          <a:lstStyle/>
          <a:p>
            <a:pPr algn="ctr">
              <a:lnSpc>
                <a:spcPts val="3721"/>
              </a:lnSpc>
            </a:pPr>
            <a:r>
              <a:rPr lang="en-US" sz="7000" b="1">
                <a:solidFill>
                  <a:schemeClr val="accent6">
                    <a:lumMod val="10000"/>
                  </a:schemeClr>
                </a:solidFill>
                <a:latin typeface="Arial"/>
                <a:cs typeface="Arial"/>
              </a:rPr>
              <a:t>BÁO CÁO KHÓA LUẬN</a:t>
            </a:r>
          </a:p>
        </p:txBody>
      </p:sp>
      <p:sp>
        <p:nvSpPr>
          <p:cNvPr id="43" name="TextBox 42">
            <a:extLst>
              <a:ext uri="{FF2B5EF4-FFF2-40B4-BE49-F238E27FC236}">
                <a16:creationId xmlns:a16="http://schemas.microsoft.com/office/drawing/2014/main" id="{E7F0E5A5-086A-460F-BDFF-18458DFE50FC}"/>
              </a:ext>
            </a:extLst>
          </p:cNvPr>
          <p:cNvSpPr txBox="1"/>
          <p:nvPr/>
        </p:nvSpPr>
        <p:spPr>
          <a:xfrm>
            <a:off x="4136921" y="7372028"/>
            <a:ext cx="8173555" cy="1305165"/>
          </a:xfrm>
          <a:prstGeom prst="rect">
            <a:avLst/>
          </a:prstGeom>
          <a:noFill/>
        </p:spPr>
        <p:txBody>
          <a:bodyPr wrap="square">
            <a:spAutoFit/>
          </a:bodyPr>
          <a:lstStyle/>
          <a:p>
            <a:pPr algn="ctr">
              <a:lnSpc>
                <a:spcPct val="150000"/>
              </a:lnSpc>
            </a:pPr>
            <a:r>
              <a:rPr lang="en-US" sz="2800">
                <a:solidFill>
                  <a:schemeClr val="accent6">
                    <a:lumMod val="10000"/>
                  </a:schemeClr>
                </a:solidFill>
                <a:latin typeface="Arial"/>
                <a:cs typeface="Arial"/>
              </a:rPr>
              <a:t>Giảng viên hướng dẫn: ThS. Trần Thị Anh Thi</a:t>
            </a:r>
          </a:p>
          <a:p>
            <a:pPr algn="ctr">
              <a:lnSpc>
                <a:spcPct val="150000"/>
              </a:lnSpc>
            </a:pPr>
            <a:r>
              <a:rPr lang="en-US" sz="2800">
                <a:solidFill>
                  <a:schemeClr val="accent6">
                    <a:lumMod val="10000"/>
                  </a:schemeClr>
                </a:solidFill>
                <a:latin typeface="Arial"/>
                <a:cs typeface="Arial"/>
              </a:rPr>
              <a:t>Khoa: Công nghệ thông tin – Kỹ thuật phần mềm</a:t>
            </a:r>
          </a:p>
        </p:txBody>
      </p:sp>
      <p:sp>
        <p:nvSpPr>
          <p:cNvPr id="45" name="TextBox 44">
            <a:extLst>
              <a:ext uri="{FF2B5EF4-FFF2-40B4-BE49-F238E27FC236}">
                <a16:creationId xmlns:a16="http://schemas.microsoft.com/office/drawing/2014/main" id="{48188450-4FFA-40EA-889A-13916C182785}"/>
              </a:ext>
            </a:extLst>
          </p:cNvPr>
          <p:cNvSpPr txBox="1"/>
          <p:nvPr/>
        </p:nvSpPr>
        <p:spPr>
          <a:xfrm>
            <a:off x="486761" y="719856"/>
            <a:ext cx="2495716" cy="747705"/>
          </a:xfrm>
          <a:prstGeom prst="rect">
            <a:avLst/>
          </a:prstGeom>
          <a:noFill/>
        </p:spPr>
        <p:txBody>
          <a:bodyPr wrap="square">
            <a:spAutoFit/>
          </a:bodyPr>
          <a:lstStyle/>
          <a:p>
            <a:pPr algn="ctr">
              <a:lnSpc>
                <a:spcPts val="5616"/>
              </a:lnSpc>
            </a:pPr>
            <a:r>
              <a:rPr lang="en-US" sz="4000" b="1">
                <a:solidFill>
                  <a:schemeClr val="accent6">
                    <a:lumMod val="10000"/>
                  </a:schemeClr>
                </a:solidFill>
                <a:latin typeface="Arial"/>
                <a:cs typeface="Arial"/>
              </a:rPr>
              <a:t>NHÓM 4</a:t>
            </a:r>
          </a:p>
        </p:txBody>
      </p:sp>
      <p:sp>
        <p:nvSpPr>
          <p:cNvPr id="47" name="Slide Number Placeholder 46">
            <a:extLst>
              <a:ext uri="{FF2B5EF4-FFF2-40B4-BE49-F238E27FC236}">
                <a16:creationId xmlns:a16="http://schemas.microsoft.com/office/drawing/2014/main" id="{21383293-920C-4E71-8935-684C27D908BE}"/>
              </a:ext>
            </a:extLst>
          </p:cNvPr>
          <p:cNvSpPr>
            <a:spLocks noGrp="1"/>
          </p:cNvSpPr>
          <p:nvPr>
            <p:ph type="sldNum" sz="quarter" idx="12"/>
          </p:nvPr>
        </p:nvSpPr>
        <p:spPr/>
        <p:txBody>
          <a:bodyPr/>
          <a:lstStyle/>
          <a:p>
            <a:fld id="{25951AEB-2238-4758-8CF2-219B5490D130}" type="slidenum">
              <a:rPr lang="en-US" sz="2400" b="1" i="1" smtClean="0">
                <a:solidFill>
                  <a:schemeClr val="bg2">
                    <a:lumMod val="75000"/>
                  </a:schemeClr>
                </a:solidFill>
                <a:latin typeface="Arial" panose="020B0604020202020204" pitchFamily="34" charset="0"/>
                <a:cs typeface="Arial" panose="020B0604020202020204" pitchFamily="34" charset="0"/>
              </a:rPr>
              <a:t>1</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15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36AC2EFB-0910-5C6B-56D8-3C820C213209}"/>
              </a:ext>
            </a:extLst>
          </p:cNvPr>
          <p:cNvSpPr txBox="1"/>
          <p:nvPr/>
        </p:nvSpPr>
        <p:spPr>
          <a:xfrm>
            <a:off x="4167620" y="2219204"/>
            <a:ext cx="9076432" cy="697948"/>
          </a:xfrm>
          <a:prstGeom prst="rect">
            <a:avLst/>
          </a:prstGeom>
        </p:spPr>
        <p:txBody>
          <a:bodyPr wrap="square" lIns="0" tIns="0" rIns="0" bIns="0" rtlCol="0" anchor="t">
            <a:spAutoFit/>
          </a:bodyPr>
          <a:lstStyle/>
          <a:p>
            <a:pPr>
              <a:lnSpc>
                <a:spcPts val="5760"/>
              </a:lnSpc>
            </a:pPr>
            <a:r>
              <a:rPr lang="en-US" sz="4800" b="1">
                <a:latin typeface="Arimo"/>
              </a:rPr>
              <a:t>SƠ ĐỒ TRIỂN KHAI BACKEND </a:t>
            </a:r>
          </a:p>
        </p:txBody>
      </p:sp>
      <p:pic>
        <p:nvPicPr>
          <p:cNvPr id="10" name="Hình ảnh 9" descr="A diagram of a software&#10;&#10;Description automatically generated">
            <a:extLst>
              <a:ext uri="{FF2B5EF4-FFF2-40B4-BE49-F238E27FC236}">
                <a16:creationId xmlns:a16="http://schemas.microsoft.com/office/drawing/2014/main" id="{26C1777D-5C12-64A3-BAF7-C5836991EF41}"/>
              </a:ext>
            </a:extLst>
          </p:cNvPr>
          <p:cNvPicPr>
            <a:picLocks noChangeAspect="1"/>
          </p:cNvPicPr>
          <p:nvPr/>
        </p:nvPicPr>
        <p:blipFill>
          <a:blip r:embed="rId2"/>
          <a:stretch>
            <a:fillRect/>
          </a:stretch>
        </p:blipFill>
        <p:spPr>
          <a:xfrm>
            <a:off x="2155299" y="3342627"/>
            <a:ext cx="12148601" cy="6325369"/>
          </a:xfrm>
          <a:prstGeom prst="rect">
            <a:avLst/>
          </a:prstGeom>
        </p:spPr>
      </p:pic>
      <p:sp>
        <p:nvSpPr>
          <p:cNvPr id="2" name="Slide Number Placeholder 1">
            <a:extLst>
              <a:ext uri="{FF2B5EF4-FFF2-40B4-BE49-F238E27FC236}">
                <a16:creationId xmlns:a16="http://schemas.microsoft.com/office/drawing/2014/main" id="{873DA22F-FF3B-4125-A6BA-F7FBAE07F077}"/>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10</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1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36AC2EFB-0910-5C6B-56D8-3C820C213209}"/>
              </a:ext>
            </a:extLst>
          </p:cNvPr>
          <p:cNvSpPr txBox="1"/>
          <p:nvPr/>
        </p:nvSpPr>
        <p:spPr>
          <a:xfrm>
            <a:off x="3102713" y="1864874"/>
            <a:ext cx="10253774" cy="698012"/>
          </a:xfrm>
          <a:prstGeom prst="rect">
            <a:avLst/>
          </a:prstGeom>
        </p:spPr>
        <p:txBody>
          <a:bodyPr wrap="square" lIns="0" tIns="0" rIns="0" bIns="0" rtlCol="0" anchor="t">
            <a:spAutoFit/>
          </a:bodyPr>
          <a:lstStyle/>
          <a:p>
            <a:pPr algn="ctr">
              <a:lnSpc>
                <a:spcPts val="5760"/>
              </a:lnSpc>
            </a:pPr>
            <a:r>
              <a:rPr lang="en-US" sz="4801" b="1">
                <a:latin typeface="Arial" panose="020B0604020202020204" pitchFamily="34" charset="0"/>
                <a:cs typeface="Arial" panose="020B0604020202020204" pitchFamily="34" charset="0"/>
              </a:rPr>
              <a:t>SƠ ĐỒ TRIỂN KHAI TỔNG QUAN </a:t>
            </a:r>
            <a:endParaRPr lang="en-US" sz="4801" b="1">
              <a:latin typeface="Arial" panose="020B0604020202020204" pitchFamily="34" charset="0"/>
              <a:ea typeface="Arimo"/>
              <a:cs typeface="Arial" panose="020B0604020202020204" pitchFamily="34" charset="0"/>
            </a:endParaRPr>
          </a:p>
        </p:txBody>
      </p:sp>
      <p:sp>
        <p:nvSpPr>
          <p:cNvPr id="2" name="Slide Number Placeholder 1">
            <a:extLst>
              <a:ext uri="{FF2B5EF4-FFF2-40B4-BE49-F238E27FC236}">
                <a16:creationId xmlns:a16="http://schemas.microsoft.com/office/drawing/2014/main" id="{952E7B42-CCD7-47A9-A766-AC8C141B57DF}"/>
              </a:ext>
            </a:extLst>
          </p:cNvPr>
          <p:cNvSpPr>
            <a:spLocks noGrp="1"/>
          </p:cNvSpPr>
          <p:nvPr>
            <p:ph type="sldNum" sz="quarter" idx="12"/>
          </p:nvPr>
        </p:nvSpPr>
        <p:spPr/>
        <p:txBody>
          <a:bodyP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t>11</a:t>
            </a:fld>
            <a:endParaRPr lang="en-US" sz="2400" b="1" i="1">
              <a:solidFill>
                <a:schemeClr val="bg2">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AA3BA9C-1D87-4AB8-B9DB-6BFA40883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3321050"/>
            <a:ext cx="13601700" cy="5854700"/>
          </a:xfrm>
          <a:prstGeom prst="rect">
            <a:avLst/>
          </a:prstGeom>
        </p:spPr>
      </p:pic>
    </p:spTree>
    <p:extLst>
      <p:ext uri="{BB962C8B-B14F-4D97-AF65-F5344CB8AC3E}">
        <p14:creationId xmlns:p14="http://schemas.microsoft.com/office/powerpoint/2010/main" val="271539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C954415B-84DE-3D3E-7741-77E20E002AC4}"/>
              </a:ext>
            </a:extLst>
          </p:cNvPr>
          <p:cNvSpPr txBox="1"/>
          <p:nvPr/>
        </p:nvSpPr>
        <p:spPr>
          <a:xfrm>
            <a:off x="5564202" y="3524013"/>
            <a:ext cx="5330803" cy="3423951"/>
          </a:xfrm>
          <a:prstGeom prst="rect">
            <a:avLst/>
          </a:prstGeom>
        </p:spPr>
        <p:txBody>
          <a:bodyPr wrap="square" lIns="0" tIns="0" rIns="0" bIns="0" rtlCol="0" anchor="t">
            <a:spAutoFit/>
          </a:bodyPr>
          <a:lstStyle/>
          <a:p>
            <a:pPr algn="ctr">
              <a:lnSpc>
                <a:spcPts val="28801"/>
              </a:lnSpc>
            </a:pPr>
            <a:r>
              <a:rPr lang="en-US" sz="22402">
                <a:solidFill>
                  <a:srgbClr val="000000"/>
                </a:solidFill>
                <a:latin typeface="Arial"/>
                <a:ea typeface="Arimo"/>
                <a:cs typeface="Arimo"/>
              </a:rPr>
              <a:t>03</a:t>
            </a:r>
          </a:p>
        </p:txBody>
      </p:sp>
      <p:sp>
        <p:nvSpPr>
          <p:cNvPr id="15" name="TextBox 6">
            <a:extLst>
              <a:ext uri="{FF2B5EF4-FFF2-40B4-BE49-F238E27FC236}">
                <a16:creationId xmlns:a16="http://schemas.microsoft.com/office/drawing/2014/main" id="{0E9F7224-D74D-634C-A907-DB2096CECCBC}"/>
              </a:ext>
            </a:extLst>
          </p:cNvPr>
          <p:cNvSpPr txBox="1"/>
          <p:nvPr/>
        </p:nvSpPr>
        <p:spPr>
          <a:xfrm>
            <a:off x="5564202" y="6552417"/>
            <a:ext cx="5330803" cy="2185598"/>
          </a:xfrm>
          <a:prstGeom prst="rect">
            <a:avLst/>
          </a:prstGeom>
        </p:spPr>
        <p:txBody>
          <a:bodyPr wrap="square" lIns="0" tIns="0" rIns="0" bIns="0" rtlCol="0" anchor="t">
            <a:spAutoFit/>
          </a:bodyPr>
          <a:lstStyle/>
          <a:p>
            <a:pPr algn="ctr">
              <a:lnSpc>
                <a:spcPts val="5760"/>
              </a:lnSpc>
            </a:pPr>
            <a:r>
              <a:rPr lang="en-US" sz="4801">
                <a:solidFill>
                  <a:srgbClr val="000000"/>
                </a:solidFill>
                <a:latin typeface="Arial"/>
                <a:cs typeface="Arial"/>
              </a:rPr>
              <a:t>PHÂN TÍCH </a:t>
            </a:r>
          </a:p>
          <a:p>
            <a:pPr algn="ctr">
              <a:lnSpc>
                <a:spcPts val="5760"/>
              </a:lnSpc>
            </a:pPr>
            <a:r>
              <a:rPr lang="en-US" sz="4801">
                <a:solidFill>
                  <a:srgbClr val="000000"/>
                </a:solidFill>
                <a:latin typeface="Arial"/>
                <a:cs typeface="Arial"/>
              </a:rPr>
              <a:t>VÀ </a:t>
            </a:r>
          </a:p>
          <a:p>
            <a:pPr algn="ctr">
              <a:lnSpc>
                <a:spcPts val="5760"/>
              </a:lnSpc>
            </a:pPr>
            <a:r>
              <a:rPr lang="en-US" sz="4801">
                <a:solidFill>
                  <a:srgbClr val="000000"/>
                </a:solidFill>
                <a:latin typeface="Arial"/>
                <a:cs typeface="Arial"/>
              </a:rPr>
              <a:t>THIẾT KẾ</a:t>
            </a:r>
          </a:p>
        </p:txBody>
      </p:sp>
      <p:sp>
        <p:nvSpPr>
          <p:cNvPr id="2" name="Slide Number Placeholder 1">
            <a:extLst>
              <a:ext uri="{FF2B5EF4-FFF2-40B4-BE49-F238E27FC236}">
                <a16:creationId xmlns:a16="http://schemas.microsoft.com/office/drawing/2014/main" id="{2FD5D461-0040-4877-955E-192A07873B57}"/>
              </a:ext>
            </a:extLst>
          </p:cNvPr>
          <p:cNvSpPr>
            <a:spLocks noGrp="1"/>
          </p:cNvSpPr>
          <p:nvPr>
            <p:ph type="sldNum" sz="quarter" idx="12"/>
          </p:nvPr>
        </p:nvSpPr>
        <p:spPr/>
        <p:txBody>
          <a:bodyP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t>12</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16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5457670" y="1387395"/>
            <a:ext cx="5543859" cy="698012"/>
          </a:xfrm>
          <a:prstGeom prst="rect">
            <a:avLst/>
          </a:prstGeom>
        </p:spPr>
        <p:txBody>
          <a:bodyPr wrap="square" lIns="0" tIns="0" rIns="0" bIns="0" rtlCol="0" anchor="t">
            <a:spAutoFit/>
          </a:bodyPr>
          <a:lstStyle/>
          <a:p>
            <a:pPr algn="ctr">
              <a:lnSpc>
                <a:spcPts val="5760"/>
              </a:lnSpc>
            </a:pPr>
            <a:r>
              <a:rPr lang="en-US" sz="4801" b="1">
                <a:solidFill>
                  <a:schemeClr val="accent6">
                    <a:lumMod val="10000"/>
                  </a:schemeClr>
                </a:solidFill>
                <a:latin typeface="Arimo"/>
              </a:rPr>
              <a:t>SƠ ĐỒ USE CASE</a:t>
            </a:r>
            <a:endParaRPr lang="en-US" sz="4801" b="1">
              <a:solidFill>
                <a:schemeClr val="accent6">
                  <a:lumMod val="10000"/>
                </a:schemeClr>
              </a:solidFill>
              <a:latin typeface="Arimo"/>
              <a:ea typeface="Arimo"/>
              <a:cs typeface="Arimo"/>
            </a:endParaRPr>
          </a:p>
        </p:txBody>
      </p:sp>
      <p:pic>
        <p:nvPicPr>
          <p:cNvPr id="12" name="Picture 11">
            <a:extLst>
              <a:ext uri="{FF2B5EF4-FFF2-40B4-BE49-F238E27FC236}">
                <a16:creationId xmlns:a16="http://schemas.microsoft.com/office/drawing/2014/main" id="{6907FF13-9381-4C6B-8032-E0C8B3774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00" y="2750785"/>
            <a:ext cx="13615197" cy="7934632"/>
          </a:xfrm>
          <a:prstGeom prst="rect">
            <a:avLst/>
          </a:prstGeom>
        </p:spPr>
      </p:pic>
      <p:sp>
        <p:nvSpPr>
          <p:cNvPr id="2" name="Slide Number Placeholder 1">
            <a:extLst>
              <a:ext uri="{FF2B5EF4-FFF2-40B4-BE49-F238E27FC236}">
                <a16:creationId xmlns:a16="http://schemas.microsoft.com/office/drawing/2014/main" id="{83ED3775-A6EF-4DF3-8680-ED3E78413128}"/>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13</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93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48C110-13A1-4D68-B488-A944B46FFFBB}"/>
              </a:ext>
            </a:extLst>
          </p:cNvPr>
          <p:cNvSpPr>
            <a:spLocks noGrp="1"/>
          </p:cNvSpPr>
          <p:nvPr>
            <p:ph type="sldNum" sz="quarter" idx="12"/>
          </p:nvPr>
        </p:nvSpPr>
        <p:spPr>
          <a:xfrm>
            <a:off x="12225201" y="11017675"/>
            <a:ext cx="3703320" cy="632883"/>
          </a:xfrm>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14</a:t>
            </a:fld>
            <a:endParaRPr lang="en-US" sz="2400" b="1" i="1">
              <a:solidFill>
                <a:schemeClr val="bg2">
                  <a:lumMod val="75000"/>
                </a:schemeClr>
              </a:solidFill>
              <a:latin typeface="Arial" panose="020B0604020202020204" pitchFamily="34" charset="0"/>
              <a:cs typeface="Arial" panose="020B0604020202020204" pitchFamily="34" charset="0"/>
            </a:endParaRPr>
          </a:p>
        </p:txBody>
      </p:sp>
      <p:graphicFrame>
        <p:nvGraphicFramePr>
          <p:cNvPr id="3" name="Table 3">
            <a:extLst>
              <a:ext uri="{FF2B5EF4-FFF2-40B4-BE49-F238E27FC236}">
                <a16:creationId xmlns:a16="http://schemas.microsoft.com/office/drawing/2014/main" id="{53CF40CD-2B19-4EAC-81EA-D116AA5ED3A6}"/>
              </a:ext>
            </a:extLst>
          </p:cNvPr>
          <p:cNvGraphicFramePr>
            <a:graphicFrameLocks noGrp="1"/>
          </p:cNvGraphicFramePr>
          <p:nvPr>
            <p:extLst>
              <p:ext uri="{D42A27DB-BD31-4B8C-83A1-F6EECF244321}">
                <p14:modId xmlns:p14="http://schemas.microsoft.com/office/powerpoint/2010/main" val="1545487182"/>
              </p:ext>
            </p:extLst>
          </p:nvPr>
        </p:nvGraphicFramePr>
        <p:xfrm>
          <a:off x="1326481" y="1026227"/>
          <a:ext cx="13806237" cy="10307889"/>
        </p:xfrm>
        <a:graphic>
          <a:graphicData uri="http://schemas.openxmlformats.org/drawingml/2006/table">
            <a:tbl>
              <a:tblPr firstRow="1" bandRow="1">
                <a:tableStyleId>{2D5ABB26-0587-4C30-8999-92F81FD0307C}</a:tableStyleId>
              </a:tblPr>
              <a:tblGrid>
                <a:gridCol w="6067478">
                  <a:extLst>
                    <a:ext uri="{9D8B030D-6E8A-4147-A177-3AD203B41FA5}">
                      <a16:colId xmlns:a16="http://schemas.microsoft.com/office/drawing/2014/main" val="4250369728"/>
                    </a:ext>
                  </a:extLst>
                </a:gridCol>
                <a:gridCol w="7738759">
                  <a:extLst>
                    <a:ext uri="{9D8B030D-6E8A-4147-A177-3AD203B41FA5}">
                      <a16:colId xmlns:a16="http://schemas.microsoft.com/office/drawing/2014/main" val="3909868441"/>
                    </a:ext>
                  </a:extLst>
                </a:gridCol>
              </a:tblGrid>
              <a:tr h="608007">
                <a:tc gridSpan="2">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Use case: UC003_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vi-VN" sz="2000" b="1">
                          <a:solidFill>
                            <a:schemeClr val="accent6">
                              <a:lumMod val="10000"/>
                            </a:schemeClr>
                          </a:solidFill>
                          <a:effectLst/>
                          <a:latin typeface="Arial" panose="020B0604020202020204" pitchFamily="34" charset="0"/>
                          <a:cs typeface="Arial" panose="020B0604020202020204" pitchFamily="34" charset="0"/>
                        </a:rPr>
                        <a:t> bài</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11935308"/>
                  </a:ext>
                </a:extLst>
              </a:tr>
              <a:tr h="487014">
                <a:tc gridSpan="2">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Mô </a:t>
                      </a:r>
                      <a:r>
                        <a:rPr lang="en-US" sz="2000" b="1" err="1">
                          <a:solidFill>
                            <a:schemeClr val="accent6">
                              <a:lumMod val="10000"/>
                            </a:schemeClr>
                          </a:solidFill>
                          <a:effectLst/>
                          <a:latin typeface="Arial" panose="020B0604020202020204" pitchFamily="34" charset="0"/>
                          <a:cs typeface="Arial" panose="020B0604020202020204" pitchFamily="34" charset="0"/>
                        </a:rPr>
                        <a:t>tả</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chức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năng</a:t>
                      </a:r>
                      <a:r>
                        <a:rPr lang="en-US" sz="2000" b="1">
                          <a:solidFill>
                            <a:schemeClr val="accent6">
                              <a:lumMod val="10000"/>
                            </a:schemeClr>
                          </a:solidFill>
                          <a:effectLst/>
                          <a:latin typeface="Arial" panose="020B0604020202020204" pitchFamily="34" charset="0"/>
                          <a:cs typeface="Arial" panose="020B0604020202020204" pitchFamily="34" charset="0"/>
                        </a:rPr>
                        <a:t>:  Khi </a:t>
                      </a:r>
                      <a:r>
                        <a:rPr lang="en-US" sz="2000" b="1" err="1">
                          <a:solidFill>
                            <a:schemeClr val="accent6">
                              <a:lumMod val="10000"/>
                            </a:schemeClr>
                          </a:solidFill>
                          <a:effectLst/>
                          <a:latin typeface="Arial" panose="020B0604020202020204" pitchFamily="34" charset="0"/>
                          <a:cs typeface="Arial" panose="020B0604020202020204" pitchFamily="34" charset="0"/>
                        </a:rPr>
                        <a:t>người</a:t>
                      </a:r>
                      <a:r>
                        <a:rPr lang="vi-VN" sz="2000" b="1">
                          <a:solidFill>
                            <a:schemeClr val="accent6">
                              <a:lumMod val="10000"/>
                            </a:schemeClr>
                          </a:solidFill>
                          <a:effectLst/>
                          <a:latin typeface="Arial" panose="020B0604020202020204" pitchFamily="34" charset="0"/>
                          <a:cs typeface="Arial" panose="020B0604020202020204" pitchFamily="34" charset="0"/>
                        </a:rPr>
                        <a:t> dùng đăng nhập vào hệ thống ,người dùng nhấn vào đăng bài để thêm bài đăng trong danh sách bài viết</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47640733"/>
                  </a:ext>
                </a:extLst>
              </a:tr>
              <a:tr h="470683">
                <a:tc gridSpan="2">
                  <a:txBody>
                    <a:bodyPr/>
                    <a:lstStyle/>
                    <a:p>
                      <a:pPr marL="0" marR="0" algn="l">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chính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vi-VN" sz="2000" b="1">
                          <a:solidFill>
                            <a:schemeClr val="accent6">
                              <a:lumMod val="10000"/>
                            </a:schemeClr>
                          </a:solidFill>
                          <a:effectLst/>
                          <a:latin typeface="Arial" panose="020B0604020202020204" pitchFamily="34" charset="0"/>
                          <a:cs typeface="Arial" panose="020B0604020202020204" pitchFamily="34" charset="0"/>
                        </a:rPr>
                        <a:t> viên, khách hàng</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90399976"/>
                  </a:ext>
                </a:extLst>
              </a:tr>
              <a:tr h="470683">
                <a:tc gridSpan="2">
                  <a:txBody>
                    <a:bodyPr/>
                    <a:lstStyle/>
                    <a:p>
                      <a:pPr marL="0" marR="0" algn="l">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phụ</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Không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có</a:t>
                      </a:r>
                      <a:r>
                        <a:rPr lang="vi-VN" sz="2000" b="1">
                          <a:solidFill>
                            <a:schemeClr val="accent6">
                              <a:lumMod val="10000"/>
                            </a:schemeClr>
                          </a:solidFill>
                          <a:effectLst/>
                          <a:latin typeface="Arial" panose="020B0604020202020204" pitchFamily="34" charset="0"/>
                          <a:cs typeface="Arial" panose="020B0604020202020204" pitchFamily="34" charset="0"/>
                        </a:rPr>
                        <a:t> </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68905129"/>
                  </a:ext>
                </a:extLst>
              </a:tr>
              <a:tr h="546058">
                <a:tc gridSpan="2">
                  <a:txBody>
                    <a:bodyPr/>
                    <a:lstStyle/>
                    <a:p>
                      <a:pPr marL="0" marR="0" algn="l">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Tiền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điều</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(Pre-condition): </a:t>
                      </a:r>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nhập</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thành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công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vào</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hệ</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thống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vào</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chức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vi-VN" sz="2000" b="1">
                          <a:solidFill>
                            <a:schemeClr val="accent6">
                              <a:lumMod val="10000"/>
                            </a:schemeClr>
                          </a:solidFill>
                          <a:effectLst/>
                          <a:latin typeface="Arial" panose="020B0604020202020204" pitchFamily="34" charset="0"/>
                          <a:cs typeface="Arial" panose="020B0604020202020204" pitchFamily="34" charset="0"/>
                        </a:rPr>
                        <a:t> bài</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81717408"/>
                  </a:ext>
                </a:extLst>
              </a:tr>
              <a:tr h="514793">
                <a:tc gridSpan="2">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Hậu </a:t>
                      </a:r>
                      <a:r>
                        <a:rPr lang="en-US" sz="2000" b="1" err="1">
                          <a:solidFill>
                            <a:schemeClr val="accent6">
                              <a:lumMod val="10000"/>
                            </a:schemeClr>
                          </a:solidFill>
                          <a:effectLst/>
                          <a:latin typeface="Arial" panose="020B0604020202020204" pitchFamily="34" charset="0"/>
                          <a:cs typeface="Arial" panose="020B0604020202020204" pitchFamily="34" charset="0"/>
                        </a:rPr>
                        <a:t>điều</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Hiện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thị</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trong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danh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sách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xét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của</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45199452"/>
                  </a:ext>
                </a:extLst>
              </a:tr>
              <a:tr h="487014">
                <a:tc gridSpan="2">
                  <a:txBody>
                    <a:bodyPr/>
                    <a:lstStyle/>
                    <a:p>
                      <a:pPr marL="0" marR="0" algn="l">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Dòng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sự</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chính</a:t>
                      </a:r>
                      <a:r>
                        <a:rPr lang="en-US" sz="2000" b="1">
                          <a:solidFill>
                            <a:schemeClr val="accent6">
                              <a:lumMod val="10000"/>
                            </a:schemeClr>
                          </a:solidFill>
                          <a:effectLst/>
                          <a:latin typeface="Arial" panose="020B0604020202020204" pitchFamily="34" charset="0"/>
                          <a:cs typeface="Arial" panose="020B0604020202020204" pitchFamily="34" charset="0"/>
                        </a:rPr>
                        <a:t> (main flow):</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65510020"/>
                  </a:ext>
                </a:extLst>
              </a:tr>
              <a:tr h="344572">
                <a:tc>
                  <a:txBody>
                    <a:bodyPr/>
                    <a:lstStyle/>
                    <a:p>
                      <a:pPr marL="0" marR="0" algn="ctr">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Hệ thống</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084619935"/>
                  </a:ext>
                </a:extLst>
              </a:tr>
              <a:tr h="559408">
                <a:tc>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1.Người</a:t>
                      </a:r>
                      <a:r>
                        <a:rPr lang="vi-VN" sz="2000" b="1">
                          <a:solidFill>
                            <a:schemeClr val="accent6">
                              <a:lumMod val="10000"/>
                            </a:schemeClr>
                          </a:solidFill>
                          <a:effectLst/>
                          <a:latin typeface="Arial" panose="020B0604020202020204" pitchFamily="34" charset="0"/>
                          <a:cs typeface="Arial" panose="020B0604020202020204" pitchFamily="34" charset="0"/>
                        </a:rPr>
                        <a:t> dùng chọn vào chức năng đăng bài và nhấn tạo bài viết</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l">
                        <a:lnSpc>
                          <a:spcPct val="107000"/>
                        </a:lnSpc>
                        <a:spcBef>
                          <a:spcPts val="0"/>
                        </a:spcBef>
                        <a:spcAft>
                          <a:spcPts val="800"/>
                        </a:spcAft>
                      </a:pP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376082486"/>
                  </a:ext>
                </a:extLst>
              </a:tr>
              <a:tr h="328745">
                <a:tc>
                  <a:txBody>
                    <a:bodyPr/>
                    <a:lstStyle/>
                    <a:p>
                      <a:pPr algn="l">
                        <a:lnSpc>
                          <a:spcPct val="107000"/>
                        </a:lnSpc>
                      </a:pP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algn="l">
                        <a:lnSpc>
                          <a:spcPct val="107000"/>
                        </a:lnSpc>
                      </a:pPr>
                      <a:r>
                        <a:rPr lang="en-US" sz="2000" b="1">
                          <a:solidFill>
                            <a:schemeClr val="accent6">
                              <a:lumMod val="10000"/>
                            </a:schemeClr>
                          </a:solidFill>
                          <a:effectLst/>
                          <a:latin typeface="Arial" panose="020B0604020202020204" pitchFamily="34" charset="0"/>
                          <a:cs typeface="Arial" panose="020B0604020202020204" pitchFamily="34" charset="0"/>
                        </a:rPr>
                        <a:t>2. Hệ thống hiển thị ra màn hình nhập</a:t>
                      </a:r>
                      <a:r>
                        <a:rPr lang="vi-VN" sz="2000" b="1">
                          <a:solidFill>
                            <a:schemeClr val="accent6">
                              <a:lumMod val="10000"/>
                            </a:schemeClr>
                          </a:solidFill>
                          <a:effectLst/>
                          <a:latin typeface="Arial" panose="020B0604020202020204" pitchFamily="34" charset="0"/>
                          <a:cs typeface="Arial" panose="020B0604020202020204" pitchFamily="34" charset="0"/>
                        </a:rPr>
                        <a:t> các thông tin cần đăng tuyển</a:t>
                      </a: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246350173"/>
                  </a:ext>
                </a:extLst>
              </a:tr>
              <a:tr h="356395">
                <a:tc>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3. </a:t>
                      </a:r>
                      <a:r>
                        <a:rPr lang="en-US" sz="2000" b="1" err="1">
                          <a:solidFill>
                            <a:schemeClr val="accent6">
                              <a:lumMod val="10000"/>
                            </a:schemeClr>
                          </a:solidFill>
                          <a:effectLst/>
                          <a:latin typeface="Arial" panose="020B0604020202020204" pitchFamily="34" charset="0"/>
                          <a:cs typeface="Arial" panose="020B0604020202020204" pitchFamily="34" charset="0"/>
                        </a:rPr>
                        <a:t>Người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dùng</a:t>
                      </a:r>
                      <a:r>
                        <a:rPr lang="vi-VN" sz="2000" b="1">
                          <a:solidFill>
                            <a:schemeClr val="accent6">
                              <a:lumMod val="10000"/>
                            </a:schemeClr>
                          </a:solidFill>
                          <a:effectLst/>
                          <a:latin typeface="Arial" panose="020B0604020202020204" pitchFamily="34" charset="0"/>
                          <a:cs typeface="Arial" panose="020B0604020202020204" pitchFamily="34" charset="0"/>
                        </a:rPr>
                        <a:t> nhập thông tin vào </a:t>
                      </a:r>
                      <a:r>
                        <a:rPr lang="vi-VN" sz="2000" b="1" err="1">
                          <a:solidFill>
                            <a:schemeClr val="accent6">
                              <a:lumMod val="10000"/>
                            </a:schemeClr>
                          </a:solidFill>
                          <a:effectLst/>
                          <a:latin typeface="Arial" panose="020B0604020202020204" pitchFamily="34" charset="0"/>
                          <a:cs typeface="Arial" panose="020B0604020202020204" pitchFamily="34" charset="0"/>
                        </a:rPr>
                        <a:t>form</a:t>
                      </a:r>
                      <a:r>
                        <a:rPr lang="vi-VN" sz="2000" b="1">
                          <a:solidFill>
                            <a:schemeClr val="accent6">
                              <a:lumMod val="10000"/>
                            </a:schemeClr>
                          </a:solidFill>
                          <a:effectLst/>
                          <a:latin typeface="Arial" panose="020B0604020202020204" pitchFamily="34" charset="0"/>
                          <a:cs typeface="Arial" panose="020B0604020202020204" pitchFamily="34" charset="0"/>
                        </a:rPr>
                        <a:t> </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l">
                        <a:lnSpc>
                          <a:spcPct val="107000"/>
                        </a:lnSpc>
                        <a:spcBef>
                          <a:spcPts val="0"/>
                        </a:spcBef>
                        <a:spcAft>
                          <a:spcPts val="800"/>
                        </a:spcAft>
                      </a:pP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029741512"/>
                  </a:ext>
                </a:extLst>
              </a:tr>
              <a:tr h="457454">
                <a:tc>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4. </a:t>
                      </a:r>
                      <a:r>
                        <a:rPr lang="en-US" sz="2000" b="1" err="1">
                          <a:solidFill>
                            <a:schemeClr val="accent6">
                              <a:lumMod val="10000"/>
                            </a:schemeClr>
                          </a:solidFill>
                          <a:effectLst/>
                          <a:latin typeface="Arial" panose="020B0604020202020204" pitchFamily="34" charset="0"/>
                          <a:cs typeface="Arial" panose="020B0604020202020204" pitchFamily="34" charset="0"/>
                        </a:rPr>
                        <a:t>Người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dùng</a:t>
                      </a:r>
                      <a:r>
                        <a:rPr lang="vi-VN" sz="2000" b="1">
                          <a:solidFill>
                            <a:schemeClr val="accent6">
                              <a:lumMod val="10000"/>
                            </a:schemeClr>
                          </a:solidFill>
                          <a:effectLst/>
                          <a:latin typeface="Arial" panose="020B0604020202020204" pitchFamily="34" charset="0"/>
                          <a:cs typeface="Arial" panose="020B0604020202020204" pitchFamily="34" charset="0"/>
                        </a:rPr>
                        <a:t> nhấn đăng bài</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l">
                        <a:lnSpc>
                          <a:spcPct val="107000"/>
                        </a:lnSpc>
                        <a:spcBef>
                          <a:spcPts val="0"/>
                        </a:spcBef>
                        <a:spcAft>
                          <a:spcPts val="800"/>
                        </a:spcAft>
                      </a:pP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207479326"/>
                  </a:ext>
                </a:extLst>
              </a:tr>
              <a:tr h="354332">
                <a:tc>
                  <a:txBody>
                    <a:bodyPr/>
                    <a:lstStyle/>
                    <a:p>
                      <a:pPr algn="l">
                        <a:lnSpc>
                          <a:spcPct val="107000"/>
                        </a:lnSpc>
                      </a:pP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algn="l">
                        <a:lnSpc>
                          <a:spcPct val="107000"/>
                        </a:lnSpc>
                      </a:pPr>
                      <a:r>
                        <a:rPr lang="en-US" sz="2000" b="1">
                          <a:solidFill>
                            <a:schemeClr val="accent6">
                              <a:lumMod val="10000"/>
                            </a:schemeClr>
                          </a:solidFill>
                          <a:effectLst/>
                          <a:latin typeface="Arial" panose="020B0604020202020204" pitchFamily="34" charset="0"/>
                          <a:cs typeface="Arial" panose="020B0604020202020204" pitchFamily="34" charset="0"/>
                        </a:rPr>
                        <a:t>5. Hệ thống lưu thông tin bài</a:t>
                      </a:r>
                      <a:r>
                        <a:rPr lang="vi-VN" sz="2000" b="1">
                          <a:solidFill>
                            <a:schemeClr val="accent6">
                              <a:lumMod val="10000"/>
                            </a:schemeClr>
                          </a:solidFill>
                          <a:effectLst/>
                          <a:latin typeface="Arial" panose="020B0604020202020204" pitchFamily="34" charset="0"/>
                          <a:cs typeface="Arial" panose="020B0604020202020204" pitchFamily="34" charset="0"/>
                        </a:rPr>
                        <a:t> đăng </a:t>
                      </a:r>
                      <a:r>
                        <a:rPr lang="en-US" sz="2000" b="1">
                          <a:solidFill>
                            <a:schemeClr val="accent6">
                              <a:lumMod val="10000"/>
                            </a:schemeClr>
                          </a:solidFill>
                          <a:effectLst/>
                          <a:latin typeface="Arial" panose="020B0604020202020204" pitchFamily="34" charset="0"/>
                          <a:cs typeface="Arial" panose="020B0604020202020204" pitchFamily="34" charset="0"/>
                        </a:rPr>
                        <a:t>vào cơ sở dữ liệu với trạng thái chờ xét duyệt</a:t>
                      </a: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4254603945"/>
                  </a:ext>
                </a:extLst>
              </a:tr>
              <a:tr h="356395">
                <a:tc>
                  <a:txBody>
                    <a:bodyPr/>
                    <a:lstStyle/>
                    <a:p>
                      <a:pPr algn="l">
                        <a:lnSpc>
                          <a:spcPct val="107000"/>
                        </a:lnSpc>
                      </a:pP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algn="l">
                        <a:lnSpc>
                          <a:spcPct val="107000"/>
                        </a:lnSpc>
                      </a:pPr>
                      <a:r>
                        <a:rPr lang="en-US" sz="2000" b="1">
                          <a:solidFill>
                            <a:schemeClr val="accent6">
                              <a:lumMod val="10000"/>
                            </a:schemeClr>
                          </a:solidFill>
                          <a:effectLst/>
                          <a:latin typeface="Arial" panose="020B0604020202020204" pitchFamily="34" charset="0"/>
                          <a:cs typeface="Arial" panose="020B0604020202020204" pitchFamily="34" charset="0"/>
                        </a:rPr>
                        <a:t>6. Hiển thị bài đăng trong chức năng chờ xét duyệt của nhân viên</a:t>
                      </a: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174956787"/>
                  </a:ext>
                </a:extLst>
              </a:tr>
              <a:tr h="559408">
                <a:tc>
                  <a:txBody>
                    <a:bodyPr/>
                    <a:lstStyle/>
                    <a:p>
                      <a:pPr algn="l">
                        <a:lnSpc>
                          <a:spcPct val="107000"/>
                        </a:lnSpc>
                      </a:pP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algn="l">
                        <a:lnSpc>
                          <a:spcPct val="107000"/>
                        </a:lnSpc>
                      </a:pPr>
                      <a:r>
                        <a:rPr lang="en-US" sz="2000" b="1">
                          <a:solidFill>
                            <a:schemeClr val="accent6">
                              <a:lumMod val="10000"/>
                            </a:schemeClr>
                          </a:solidFill>
                          <a:effectLst/>
                          <a:latin typeface="Arial" panose="020B0604020202020204" pitchFamily="34" charset="0"/>
                          <a:cs typeface="Arial" panose="020B0604020202020204" pitchFamily="34" charset="0"/>
                        </a:rPr>
                        <a:t>7. Hiển thị baì đăng  với trạng thái chờ xét duyệt trong phần bài đăng của người đăng</a:t>
                      </a: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102572971"/>
                  </a:ext>
                </a:extLst>
              </a:tr>
              <a:tr h="487014">
                <a:tc gridSpan="2">
                  <a:txBody>
                    <a:bodyPr/>
                    <a:lstStyle/>
                    <a:p>
                      <a:pPr marL="0" marR="0" algn="l">
                        <a:lnSpc>
                          <a:spcPct val="107000"/>
                        </a:lnSpc>
                        <a:spcBef>
                          <a:spcPts val="0"/>
                        </a:spcBef>
                        <a:spcAft>
                          <a:spcPts val="800"/>
                        </a:spcAft>
                      </a:pPr>
                      <a:r>
                        <a:rPr lang="en-US" sz="2000" b="1" err="1">
                          <a:solidFill>
                            <a:schemeClr val="accent6">
                              <a:lumMod val="10000"/>
                            </a:schemeClr>
                          </a:solidFill>
                          <a:effectLst/>
                          <a:latin typeface="Arial" panose="020B0604020202020204" pitchFamily="34" charset="0"/>
                          <a:cs typeface="Arial" panose="020B0604020202020204" pitchFamily="34" charset="0"/>
                        </a:rPr>
                        <a:t>Dòng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sự</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thay</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thế</a:t>
                      </a:r>
                      <a:r>
                        <a:rPr lang="en-US" sz="2000" b="1">
                          <a:solidFill>
                            <a:schemeClr val="accent6">
                              <a:lumMod val="10000"/>
                            </a:schemeClr>
                          </a:solidFill>
                          <a:effectLst/>
                          <a:latin typeface="Arial" panose="020B0604020202020204" pitchFamily="34" charset="0"/>
                          <a:cs typeface="Arial" panose="020B0604020202020204" pitchFamily="34" charset="0"/>
                        </a:rPr>
                        <a:t>  (alternate flow):</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219456" marR="219456" marT="109728" marB="109728">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55936851"/>
                  </a:ext>
                </a:extLst>
              </a:tr>
              <a:tr h="384172">
                <a:tc>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3</a:t>
                      </a:r>
                      <a:r>
                        <a:rPr lang="vi-VN" sz="2000" b="1">
                          <a:solidFill>
                            <a:schemeClr val="accent6">
                              <a:lumMod val="10000"/>
                            </a:schemeClr>
                          </a:solidFill>
                          <a:effectLst/>
                          <a:latin typeface="Arial" panose="020B0604020202020204" pitchFamily="34" charset="0"/>
                          <a:cs typeface="Arial" panose="020B0604020202020204" pitchFamily="34" charset="0"/>
                        </a:rPr>
                        <a:t>.1</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Người</a:t>
                      </a:r>
                      <a:r>
                        <a:rPr lang="en-US" sz="2000" b="1">
                          <a:solidFill>
                            <a:schemeClr val="accent6">
                              <a:lumMod val="10000"/>
                            </a:schemeClr>
                          </a:solidFill>
                          <a:effectLst/>
                          <a:latin typeface="Arial" panose="020B0604020202020204" pitchFamily="34" charset="0"/>
                          <a:cs typeface="Arial" panose="020B0604020202020204" pitchFamily="34" charset="0"/>
                        </a:rPr>
                        <a:t> dung </a:t>
                      </a:r>
                      <a:r>
                        <a:rPr lang="en-US" sz="2000" b="1" err="1">
                          <a:solidFill>
                            <a:schemeClr val="accent6">
                              <a:lumMod val="10000"/>
                            </a:schemeClr>
                          </a:solidFill>
                          <a:effectLst/>
                          <a:latin typeface="Arial" panose="020B0604020202020204" pitchFamily="34" charset="0"/>
                          <a:cs typeface="Arial" panose="020B0604020202020204" pitchFamily="34" charset="0"/>
                        </a:rPr>
                        <a:t>nhập</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sai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thông</a:t>
                      </a:r>
                      <a:r>
                        <a:rPr lang="en-US" sz="2000" b="1">
                          <a:solidFill>
                            <a:schemeClr val="accent6">
                              <a:lumMod val="10000"/>
                            </a:schemeClr>
                          </a:solidFill>
                          <a:effectLst/>
                          <a:latin typeface="Arial" panose="020B0604020202020204" pitchFamily="34" charset="0"/>
                          <a:cs typeface="Arial" panose="020B0604020202020204" pitchFamily="34" charset="0"/>
                        </a:rPr>
                        <a:t> tin</a:t>
                      </a: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l">
                        <a:lnSpc>
                          <a:spcPct val="107000"/>
                        </a:lnSpc>
                        <a:spcBef>
                          <a:spcPts val="0"/>
                        </a:spcBef>
                        <a:spcAft>
                          <a:spcPts val="800"/>
                        </a:spcAft>
                      </a:pPr>
                      <a:endParaRPr lang="en-US" sz="2000">
                        <a:solidFill>
                          <a:schemeClr val="accent6">
                            <a:lumMod val="10000"/>
                          </a:schemeClr>
                        </a:solidFill>
                        <a:effectLst/>
                        <a:latin typeface="Arial" panose="020B0604020202020204" pitchFamily="34" charset="0"/>
                        <a:ea typeface="Calibri"/>
                        <a:cs typeface="Arial" panose="020B0604020202020204" pitchFamily="34" charset="0"/>
                      </a:endParaRPr>
                    </a:p>
                  </a:txBody>
                  <a:tcPr marL="13585" marR="13585" marT="13585" marB="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198297842"/>
                  </a:ext>
                </a:extLst>
              </a:tr>
              <a:tr h="457454">
                <a:tc>
                  <a:txBody>
                    <a:bodyPr/>
                    <a:lstStyle/>
                    <a:p>
                      <a:pPr marL="0" marR="0" algn="l">
                        <a:lnSpc>
                          <a:spcPct val="107000"/>
                        </a:lnSpc>
                        <a:spcBef>
                          <a:spcPts val="0"/>
                        </a:spcBef>
                        <a:spcAft>
                          <a:spcPts val="800"/>
                        </a:spcAft>
                      </a:pPr>
                      <a:endParaRPr lang="en-US" sz="2000" b="1">
                        <a:solidFill>
                          <a:schemeClr val="accent6">
                            <a:lumMod val="10000"/>
                          </a:schemeClr>
                        </a:solidFill>
                        <a:effectLst/>
                        <a:latin typeface="Arial" panose="020B0604020202020204" pitchFamily="34" charset="0"/>
                        <a:ea typeface="Calibri"/>
                        <a:cs typeface="Arial" panose="020B0604020202020204" pitchFamily="34" charset="0"/>
                      </a:endParaRPr>
                    </a:p>
                  </a:txBody>
                  <a:tcPr marL="35318" marR="35318" marT="24450" marB="2445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b="1">
                          <a:solidFill>
                            <a:schemeClr val="accent6">
                              <a:lumMod val="10000"/>
                            </a:schemeClr>
                          </a:solidFill>
                          <a:effectLst/>
                          <a:latin typeface="Arial" panose="020B0604020202020204" pitchFamily="34" charset="0"/>
                          <a:cs typeface="Arial" panose="020B0604020202020204" pitchFamily="34" charset="0"/>
                        </a:rPr>
                        <a:t>3.1.1 Hệ thống báo lỗi và yêu cầu người dùng nhập lại</a:t>
                      </a:r>
                      <a:endParaRPr lang="en-US" sz="2000">
                        <a:solidFill>
                          <a:schemeClr val="accent6">
                            <a:lumMod val="10000"/>
                          </a:schemeClr>
                        </a:solidFill>
                        <a:effectLst/>
                        <a:latin typeface="Arial" panose="020B0604020202020204" pitchFamily="34" charset="0"/>
                        <a:ea typeface="Calibri"/>
                        <a:cs typeface="Arial" panose="020B0604020202020204" pitchFamily="34" charset="0"/>
                      </a:endParaRPr>
                    </a:p>
                  </a:txBody>
                  <a:tcPr marL="13585" marR="13585" marT="13585" marB="0">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423822356"/>
                  </a:ext>
                </a:extLst>
              </a:tr>
            </a:tbl>
          </a:graphicData>
        </a:graphic>
      </p:graphicFrame>
      <p:sp>
        <p:nvSpPr>
          <p:cNvPr id="15" name="TextBox 14">
            <a:extLst>
              <a:ext uri="{FF2B5EF4-FFF2-40B4-BE49-F238E27FC236}">
                <a16:creationId xmlns:a16="http://schemas.microsoft.com/office/drawing/2014/main" id="{F759D2CD-C1FA-4016-B88D-D225DD0F17B7}"/>
              </a:ext>
            </a:extLst>
          </p:cNvPr>
          <p:cNvSpPr txBox="1"/>
          <p:nvPr/>
        </p:nvSpPr>
        <p:spPr>
          <a:xfrm>
            <a:off x="2786447" y="0"/>
            <a:ext cx="10886303" cy="866584"/>
          </a:xfrm>
          <a:prstGeom prst="rect">
            <a:avLst/>
          </a:prstGeom>
          <a:noFill/>
        </p:spPr>
        <p:txBody>
          <a:bodyPr wrap="square">
            <a:spAutoFit/>
          </a:bodyPr>
          <a:lstStyle/>
          <a:p>
            <a:pPr algn="ctr">
              <a:lnSpc>
                <a:spcPts val="7200"/>
              </a:lnSpc>
            </a:pPr>
            <a:r>
              <a:rPr lang="en-US" sz="2800" b="1">
                <a:latin typeface="Arial" panose="020B0604020202020204" pitchFamily="34" charset="0"/>
                <a:ea typeface="Arimo"/>
                <a:cs typeface="Arial" panose="020B0604020202020204" pitchFamily="34" charset="0"/>
              </a:rPr>
              <a:t>ĐẶC TẢ USECASE ĐĂNG BÀI VÀ XÉT DUYỆT BÀI ĐĂNG</a:t>
            </a:r>
          </a:p>
        </p:txBody>
      </p:sp>
    </p:spTree>
    <p:extLst>
      <p:ext uri="{BB962C8B-B14F-4D97-AF65-F5344CB8AC3E}">
        <p14:creationId xmlns:p14="http://schemas.microsoft.com/office/powerpoint/2010/main" val="293087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48C110-13A1-4D68-B488-A944B46FFFBB}"/>
              </a:ext>
            </a:extLst>
          </p:cNvPr>
          <p:cNvSpPr>
            <a:spLocks noGrp="1"/>
          </p:cNvSpPr>
          <p:nvPr>
            <p:ph type="sldNum" sz="quarter" idx="12"/>
          </p:nvPr>
        </p:nvSpPr>
        <p:spPr>
          <a:xfrm>
            <a:off x="12172950" y="11158952"/>
            <a:ext cx="3703320" cy="632883"/>
          </a:xfrm>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15</a:t>
            </a:fld>
            <a:endParaRPr lang="en-US" sz="2400" b="1" i="1">
              <a:solidFill>
                <a:schemeClr val="bg2">
                  <a:lumMod val="75000"/>
                </a:schemeClr>
              </a:solidFill>
              <a:latin typeface="Arial" panose="020B0604020202020204" pitchFamily="34" charset="0"/>
              <a:cs typeface="Arial" panose="020B0604020202020204" pitchFamily="34" charset="0"/>
            </a:endParaRPr>
          </a:p>
        </p:txBody>
      </p:sp>
      <p:graphicFrame>
        <p:nvGraphicFramePr>
          <p:cNvPr id="3" name="Table 3">
            <a:extLst>
              <a:ext uri="{FF2B5EF4-FFF2-40B4-BE49-F238E27FC236}">
                <a16:creationId xmlns:a16="http://schemas.microsoft.com/office/drawing/2014/main" id="{53CF40CD-2B19-4EAC-81EA-D116AA5ED3A6}"/>
              </a:ext>
            </a:extLst>
          </p:cNvPr>
          <p:cNvGraphicFramePr>
            <a:graphicFrameLocks noGrp="1"/>
          </p:cNvGraphicFramePr>
          <p:nvPr>
            <p:extLst>
              <p:ext uri="{D42A27DB-BD31-4B8C-83A1-F6EECF244321}">
                <p14:modId xmlns:p14="http://schemas.microsoft.com/office/powerpoint/2010/main" val="3537599337"/>
              </p:ext>
            </p:extLst>
          </p:nvPr>
        </p:nvGraphicFramePr>
        <p:xfrm>
          <a:off x="1326481" y="678197"/>
          <a:ext cx="13806238" cy="10797196"/>
        </p:xfrm>
        <a:graphic>
          <a:graphicData uri="http://schemas.openxmlformats.org/drawingml/2006/table">
            <a:tbl>
              <a:tblPr firstRow="1" bandRow="1">
                <a:tableStyleId>{2D5ABB26-0587-4C30-8999-92F81FD0307C}</a:tableStyleId>
              </a:tblPr>
              <a:tblGrid>
                <a:gridCol w="6067478">
                  <a:extLst>
                    <a:ext uri="{9D8B030D-6E8A-4147-A177-3AD203B41FA5}">
                      <a16:colId xmlns:a16="http://schemas.microsoft.com/office/drawing/2014/main" val="4250369728"/>
                    </a:ext>
                  </a:extLst>
                </a:gridCol>
                <a:gridCol w="7738760">
                  <a:extLst>
                    <a:ext uri="{9D8B030D-6E8A-4147-A177-3AD203B41FA5}">
                      <a16:colId xmlns:a16="http://schemas.microsoft.com/office/drawing/2014/main" val="3909868441"/>
                    </a:ext>
                  </a:extLst>
                </a:gridCol>
              </a:tblGrid>
              <a:tr h="477466">
                <a:tc gridSpan="2">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Use case: UC004_Xét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711935308"/>
                  </a:ext>
                </a:extLst>
              </a:tr>
              <a:tr h="645756">
                <a:tc gridSpan="2">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Mô tả chức năng:  Khi người dùng đăng bài thì bài đăng sẽ vào chế độ chờ duyệt đợi quản lý xét duyệt mới xuất hiện trong danh sách bài viết của người dùng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3547640733"/>
                  </a:ext>
                </a:extLst>
              </a:tr>
              <a:tr h="369625">
                <a:tc gridSpan="2">
                  <a:txBody>
                    <a:bodyPr/>
                    <a:lstStyle/>
                    <a:p>
                      <a:pPr fontAlgn="base"/>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chính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1090399976"/>
                  </a:ext>
                </a:extLst>
              </a:tr>
              <a:tr h="369625">
                <a:tc gridSpan="2">
                  <a:txBody>
                    <a:bodyPr/>
                    <a:lstStyle/>
                    <a:p>
                      <a:pPr fontAlgn="base"/>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phụ</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Không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có</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2068905129"/>
                  </a:ext>
                </a:extLst>
              </a:tr>
              <a:tr h="691343">
                <a:tc gridSpan="2">
                  <a:txBody>
                    <a:bodyPr/>
                    <a:lstStyle/>
                    <a:p>
                      <a:pPr fontAlgn="base"/>
                      <a:r>
                        <a:rPr lang="en-US" sz="2000" b="1" err="1">
                          <a:solidFill>
                            <a:schemeClr val="accent6">
                              <a:lumMod val="10000"/>
                            </a:schemeClr>
                          </a:solidFill>
                          <a:effectLst/>
                          <a:latin typeface="Arial" panose="020B0604020202020204" pitchFamily="34" charset="0"/>
                          <a:cs typeface="Arial" panose="020B0604020202020204" pitchFamily="34" charset="0"/>
                        </a:rPr>
                        <a:t>Tiền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điều</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(Precondition): </a:t>
                      </a:r>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nhập</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thành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công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có</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thể</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chức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danh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sách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viết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nhấn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vào</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muốn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để</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xét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2381717408"/>
                  </a:ext>
                </a:extLst>
              </a:tr>
              <a:tr h="404265">
                <a:tc gridSpan="2">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Hậu điều kiện:  Hiện thị bài đăng đã được xét duyệt trong danh sách bài đăng của người đăng</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2045199452"/>
                  </a:ext>
                </a:extLst>
              </a:tr>
              <a:tr h="382450">
                <a:tc gridSpan="2">
                  <a:txBody>
                    <a:bodyPr/>
                    <a:lstStyle/>
                    <a:p>
                      <a:pPr fontAlgn="base"/>
                      <a:r>
                        <a:rPr lang="en-US" sz="2000" b="1" err="1">
                          <a:solidFill>
                            <a:schemeClr val="accent6">
                              <a:lumMod val="10000"/>
                            </a:schemeClr>
                          </a:solidFill>
                          <a:effectLst/>
                          <a:latin typeface="Arial" panose="020B0604020202020204" pitchFamily="34" charset="0"/>
                          <a:cs typeface="Arial" panose="020B0604020202020204" pitchFamily="34" charset="0"/>
                        </a:rPr>
                        <a:t>Dòng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sự</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chính</a:t>
                      </a:r>
                      <a:r>
                        <a:rPr lang="en-US" sz="2000" b="1">
                          <a:solidFill>
                            <a:schemeClr val="accent6">
                              <a:lumMod val="10000"/>
                            </a:schemeClr>
                          </a:solidFill>
                          <a:effectLst/>
                          <a:latin typeface="Arial" panose="020B0604020202020204" pitchFamily="34" charset="0"/>
                          <a:cs typeface="Arial" panose="020B0604020202020204" pitchFamily="34" charset="0"/>
                        </a:rPr>
                        <a:t> (main flow):</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tc>
                <a:extLst>
                  <a:ext uri="{0D108BD9-81ED-4DB2-BD59-A6C34878D82A}">
                    <a16:rowId xmlns:a16="http://schemas.microsoft.com/office/drawing/2014/main" val="2865510020"/>
                  </a:ext>
                </a:extLst>
              </a:tr>
              <a:tr h="333781">
                <a:tc>
                  <a:txBody>
                    <a:bodyPr/>
                    <a:lstStyle/>
                    <a:p>
                      <a:pPr algn="ctr" fontAlgn="base"/>
                      <a:r>
                        <a:rPr lang="en-US" sz="2000" b="1" err="1">
                          <a:solidFill>
                            <a:schemeClr val="accent6">
                              <a:lumMod val="10000"/>
                            </a:schemeClr>
                          </a:solidFill>
                          <a:effectLst/>
                          <a:latin typeface="Arial" panose="020B0604020202020204" pitchFamily="34" charset="0"/>
                          <a:cs typeface="Arial" panose="020B0604020202020204" pitchFamily="34" charset="0"/>
                        </a:rPr>
                        <a:t>Tác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algn="ctr" fontAlgn="base"/>
                      <a:r>
                        <a:rPr lang="en-US" sz="2000" b="1" err="1">
                          <a:solidFill>
                            <a:schemeClr val="accent6">
                              <a:lumMod val="10000"/>
                            </a:schemeClr>
                          </a:solidFill>
                          <a:effectLst/>
                          <a:latin typeface="Arial" panose="020B0604020202020204" pitchFamily="34" charset="0"/>
                          <a:cs typeface="Arial" panose="020B0604020202020204" pitchFamily="34" charset="0"/>
                        </a:rPr>
                        <a:t>Hệ</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thống</a:t>
                      </a: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084619935"/>
                  </a:ext>
                </a:extLst>
              </a:tr>
              <a:tr h="645756">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1.Nhân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vào</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chức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năng</a:t>
                      </a:r>
                      <a:r>
                        <a:rPr lang="en-US" sz="2000" b="1">
                          <a:solidFill>
                            <a:schemeClr val="accent6">
                              <a:lumMod val="10000"/>
                            </a:schemeClr>
                          </a:solidFill>
                          <a:effectLst/>
                          <a:latin typeface="Arial" panose="020B0604020202020204" pitchFamily="34" charset="0"/>
                          <a:cs typeface="Arial" panose="020B0604020202020204" pitchFamily="34" charset="0"/>
                        </a:rPr>
                        <a:t> “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viết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hoặc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tìm</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việc</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376082486"/>
                  </a:ext>
                </a:extLst>
              </a:tr>
              <a:tr h="555287">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2.Nhân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chức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năng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danh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sách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viết</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246350173"/>
                  </a:ext>
                </a:extLst>
              </a:tr>
              <a:tr h="333781">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2.Hiện </a:t>
                      </a:r>
                      <a:r>
                        <a:rPr lang="en-US" sz="2000" b="1" err="1">
                          <a:solidFill>
                            <a:schemeClr val="accent6">
                              <a:lumMod val="10000"/>
                            </a:schemeClr>
                          </a:solidFill>
                          <a:effectLst/>
                          <a:latin typeface="Arial" panose="020B0604020202020204" pitchFamily="34" charset="0"/>
                          <a:cs typeface="Arial" panose="020B0604020202020204" pitchFamily="34" charset="0"/>
                        </a:rPr>
                        <a:t>thị</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danh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sách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các</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viết</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029741512"/>
                  </a:ext>
                </a:extLst>
              </a:tr>
              <a:tr h="359237">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3.Nhân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cần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207479326"/>
                  </a:ext>
                </a:extLst>
              </a:tr>
              <a:tr h="333781">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4. </a:t>
                      </a:r>
                      <a:r>
                        <a:rPr lang="en-US" sz="2000" b="1" err="1">
                          <a:solidFill>
                            <a:schemeClr val="accent6">
                              <a:lumMod val="10000"/>
                            </a:schemeClr>
                          </a:solidFill>
                          <a:effectLst/>
                          <a:latin typeface="Arial" panose="020B0604020202020204" pitchFamily="34" charset="0"/>
                          <a:cs typeface="Arial" panose="020B0604020202020204" pitchFamily="34" charset="0"/>
                        </a:rPr>
                        <a:t>Nhân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viên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chọn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duyệt</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4254603945"/>
                  </a:ext>
                </a:extLst>
              </a:tr>
              <a:tr h="645756">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5. Bài đăng chuyển sang trạng thái đã duyệt bài và lưu vào cơ sở dữ liệu</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174956787"/>
                  </a:ext>
                </a:extLst>
              </a:tr>
              <a:tr h="439301">
                <a:tc>
                  <a:txBody>
                    <a:bodyPr/>
                    <a:lstStyle/>
                    <a:p>
                      <a:pPr fontAlgn="base"/>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6. Hiển </a:t>
                      </a:r>
                      <a:r>
                        <a:rPr lang="en-US" sz="2000" b="1" err="1">
                          <a:solidFill>
                            <a:schemeClr val="accent6">
                              <a:lumMod val="10000"/>
                            </a:schemeClr>
                          </a:solidFill>
                          <a:effectLst/>
                          <a:latin typeface="Arial" panose="020B0604020202020204" pitchFamily="34" charset="0"/>
                          <a:cs typeface="Arial" panose="020B0604020202020204" pitchFamily="34" charset="0"/>
                        </a:rPr>
                        <a:t>thị</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hiển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thị</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đăng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trong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danh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sách</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bài</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viết</a:t>
                      </a:r>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102572971"/>
                  </a:ext>
                </a:extLst>
              </a:tr>
              <a:tr h="957732">
                <a:tc>
                  <a:txBody>
                    <a:bodyPr/>
                    <a:lstStyle/>
                    <a:p>
                      <a:pPr fontAlgn="base"/>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7. Hiển thị bài đăng đã được xét duyệt trong lịch sử bài đăng của người đăng</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4055936851"/>
                  </a:ext>
                </a:extLst>
              </a:tr>
              <a:tr h="333781">
                <a:tc>
                  <a:txBody>
                    <a:bodyPr/>
                    <a:lstStyle/>
                    <a:p>
                      <a:pPr fontAlgn="base"/>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8. Gửi thông báo duyệt bài thành công tới người đăng</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198297842"/>
                  </a:ext>
                </a:extLst>
              </a:tr>
              <a:tr h="359237">
                <a:tc gridSpan="2">
                  <a:txBody>
                    <a:bodyPr/>
                    <a:lstStyle/>
                    <a:p>
                      <a:pPr fontAlgn="base"/>
                      <a:r>
                        <a:rPr lang="en-US" sz="2000" b="1" err="1">
                          <a:solidFill>
                            <a:schemeClr val="accent6">
                              <a:lumMod val="10000"/>
                            </a:schemeClr>
                          </a:solidFill>
                          <a:effectLst/>
                          <a:latin typeface="Arial" panose="020B0604020202020204" pitchFamily="34" charset="0"/>
                          <a:cs typeface="Arial" panose="020B0604020202020204" pitchFamily="34" charset="0"/>
                        </a:rPr>
                        <a:t>Dòng</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sự</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kiện</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thay</a:t>
                      </a:r>
                      <a:r>
                        <a:rPr lang="en-US" sz="2000" b="1">
                          <a:solidFill>
                            <a:schemeClr val="accent6">
                              <a:lumMod val="10000"/>
                            </a:schemeClr>
                          </a:solidFill>
                          <a:effectLst/>
                          <a:latin typeface="Arial" panose="020B0604020202020204" pitchFamily="34" charset="0"/>
                          <a:cs typeface="Arial" panose="020B0604020202020204" pitchFamily="34" charset="0"/>
                        </a:rPr>
                        <a:t> </a:t>
                      </a:r>
                      <a:r>
                        <a:rPr lang="en-US" sz="2000" b="1" err="1">
                          <a:solidFill>
                            <a:schemeClr val="accent6">
                              <a:lumMod val="10000"/>
                            </a:schemeClr>
                          </a:solidFill>
                          <a:effectLst/>
                          <a:latin typeface="Arial" panose="020B0604020202020204" pitchFamily="34" charset="0"/>
                          <a:cs typeface="Arial" panose="020B0604020202020204" pitchFamily="34" charset="0"/>
                        </a:rPr>
                        <a:t>thế</a:t>
                      </a:r>
                      <a:r>
                        <a:rPr lang="en-US" sz="2000" b="1">
                          <a:solidFill>
                            <a:schemeClr val="accent6">
                              <a:lumMod val="10000"/>
                            </a:schemeClr>
                          </a:solidFill>
                          <a:effectLst/>
                          <a:latin typeface="Arial" panose="020B0604020202020204" pitchFamily="34" charset="0"/>
                          <a:cs typeface="Arial" panose="020B0604020202020204" pitchFamily="34" charset="0"/>
                        </a:rPr>
                        <a:t>  (alternate flow):</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hMerge="1">
                  <a:txBody>
                    <a:bodyPr/>
                    <a:lstStyle/>
                    <a:p>
                      <a:endParaRPr lang="vi-VN"/>
                    </a:p>
                  </a:txBody>
                  <a:tcPr>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423822356"/>
                  </a:ext>
                </a:extLst>
              </a:tr>
              <a:tr h="508487">
                <a:tc>
                  <a:txBody>
                    <a:bodyPr/>
                    <a:lstStyle/>
                    <a:p>
                      <a:pPr fontAlgn="base"/>
                      <a:r>
                        <a:rPr lang="en-US" sz="2000" b="1">
                          <a:solidFill>
                            <a:schemeClr val="accent6">
                              <a:lumMod val="10000"/>
                            </a:schemeClr>
                          </a:solidFill>
                          <a:effectLst/>
                          <a:latin typeface="Arial" panose="020B0604020202020204" pitchFamily="34" charset="0"/>
                          <a:cs typeface="Arial" panose="020B0604020202020204" pitchFamily="34" charset="0"/>
                        </a:rPr>
                        <a:t>4.1. Nhân viên chọn từ chối</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endParaRPr lang="en-US"/>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1792428523"/>
                  </a:ext>
                </a:extLst>
              </a:tr>
              <a:tr h="645756">
                <a:tc>
                  <a:txBody>
                    <a:bodyPr/>
                    <a:lstStyle/>
                    <a:p>
                      <a:pPr fontAlgn="auto"/>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5.</a:t>
                      </a:r>
                      <a:r>
                        <a:rPr lang="en-US" sz="2000" b="1">
                          <a:solidFill>
                            <a:schemeClr val="accent6">
                              <a:lumMod val="10000"/>
                            </a:schemeClr>
                          </a:solidFill>
                          <a:effectLst/>
                          <a:latin typeface="Arial" panose="020B0604020202020204" pitchFamily="34" charset="0"/>
                          <a:cs typeface="Arial" panose="020B0604020202020204" pitchFamily="34" charset="0"/>
                        </a:rPr>
                        <a:t>1.</a:t>
                      </a:r>
                      <a:r>
                        <a:rPr lang="vi-VN" sz="2000" b="1">
                          <a:solidFill>
                            <a:schemeClr val="accent6">
                              <a:lumMod val="10000"/>
                            </a:schemeClr>
                          </a:solidFill>
                          <a:effectLst/>
                          <a:latin typeface="Arial" panose="020B0604020202020204" pitchFamily="34" charset="0"/>
                          <a:cs typeface="Arial" panose="020B0604020202020204" pitchFamily="34" charset="0"/>
                        </a:rPr>
                        <a:t> Bài đăng chuyển sang trạng thái đã </a:t>
                      </a:r>
                      <a:r>
                        <a:rPr lang="en-US" sz="2000" b="1">
                          <a:solidFill>
                            <a:schemeClr val="accent6">
                              <a:lumMod val="10000"/>
                            </a:schemeClr>
                          </a:solidFill>
                          <a:effectLst/>
                          <a:latin typeface="Arial" panose="020B0604020202020204" pitchFamily="34" charset="0"/>
                          <a:cs typeface="Arial" panose="020B0604020202020204" pitchFamily="34" charset="0"/>
                        </a:rPr>
                        <a:t>từ chối </a:t>
                      </a:r>
                      <a:r>
                        <a:rPr lang="vi-VN" sz="2000" b="1">
                          <a:solidFill>
                            <a:schemeClr val="accent6">
                              <a:lumMod val="10000"/>
                            </a:schemeClr>
                          </a:solidFill>
                          <a:effectLst/>
                          <a:latin typeface="Arial" panose="020B0604020202020204" pitchFamily="34" charset="0"/>
                          <a:cs typeface="Arial" panose="020B0604020202020204" pitchFamily="34" charset="0"/>
                        </a:rPr>
                        <a:t>duyệt bài và lưu vào cơ sở dữ liệu</a:t>
                      </a:r>
                      <a:r>
                        <a:rPr lang="en-US" sz="2000" b="1">
                          <a:solidFill>
                            <a:schemeClr val="accent6">
                              <a:lumMod val="10000"/>
                            </a:schemeClr>
                          </a:solidFill>
                          <a:effectLst/>
                          <a:latin typeface="Arial" panose="020B0604020202020204" pitchFamily="34" charset="0"/>
                          <a:cs typeface="Arial" panose="020B0604020202020204" pitchFamily="34" charset="0"/>
                        </a:rPr>
                        <a:t> và chuyển sang bước 7.1</a:t>
                      </a:r>
                      <a:endParaRPr lang="vi-VN"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910840194"/>
                  </a:ext>
                </a:extLst>
              </a:tr>
              <a:tr h="645756">
                <a:tc>
                  <a:txBody>
                    <a:bodyPr/>
                    <a:lstStyle/>
                    <a:p>
                      <a:pPr fontAlgn="base"/>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7.</a:t>
                      </a:r>
                      <a:r>
                        <a:rPr lang="en-US" sz="2000" b="1">
                          <a:solidFill>
                            <a:schemeClr val="accent6">
                              <a:lumMod val="10000"/>
                            </a:schemeClr>
                          </a:solidFill>
                          <a:effectLst/>
                          <a:latin typeface="Arial" panose="020B0604020202020204" pitchFamily="34" charset="0"/>
                          <a:cs typeface="Arial" panose="020B0604020202020204" pitchFamily="34" charset="0"/>
                        </a:rPr>
                        <a:t>1.</a:t>
                      </a:r>
                      <a:r>
                        <a:rPr lang="vi-VN" sz="2000" b="1">
                          <a:solidFill>
                            <a:schemeClr val="accent6">
                              <a:lumMod val="10000"/>
                            </a:schemeClr>
                          </a:solidFill>
                          <a:effectLst/>
                          <a:latin typeface="Arial" panose="020B0604020202020204" pitchFamily="34" charset="0"/>
                          <a:cs typeface="Arial" panose="020B0604020202020204" pitchFamily="34" charset="0"/>
                        </a:rPr>
                        <a:t> Hiển thị bài đăng đã được </a:t>
                      </a:r>
                      <a:r>
                        <a:rPr lang="en-US" sz="2000" b="1">
                          <a:solidFill>
                            <a:schemeClr val="accent6">
                              <a:lumMod val="10000"/>
                            </a:schemeClr>
                          </a:solidFill>
                          <a:effectLst/>
                          <a:latin typeface="Arial" panose="020B0604020202020204" pitchFamily="34" charset="0"/>
                          <a:cs typeface="Arial" panose="020B0604020202020204" pitchFamily="34" charset="0"/>
                        </a:rPr>
                        <a:t>từ chối </a:t>
                      </a:r>
                      <a:r>
                        <a:rPr lang="vi-VN" sz="2000" b="1">
                          <a:solidFill>
                            <a:schemeClr val="accent6">
                              <a:lumMod val="10000"/>
                            </a:schemeClr>
                          </a:solidFill>
                          <a:effectLst/>
                          <a:latin typeface="Arial" panose="020B0604020202020204" pitchFamily="34" charset="0"/>
                          <a:cs typeface="Arial" panose="020B0604020202020204" pitchFamily="34" charset="0"/>
                        </a:rPr>
                        <a:t>xét duyệt trong lịch sử bài đăng của người đăng</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3698590360"/>
                  </a:ext>
                </a:extLst>
              </a:tr>
              <a:tr h="359237">
                <a:tc>
                  <a:txBody>
                    <a:bodyPr/>
                    <a:lstStyle/>
                    <a:p>
                      <a:pPr fontAlgn="base"/>
                      <a:endParaRPr lang="en-US" sz="2000" b="1">
                        <a:solidFill>
                          <a:schemeClr val="accent6">
                            <a:lumMod val="10000"/>
                          </a:schemeClr>
                        </a:solidFill>
                        <a:effectLst/>
                        <a:latin typeface="Arial" panose="020B0604020202020204" pitchFamily="34" charset="0"/>
                        <a:cs typeface="Arial" panose="020B0604020202020204" pitchFamily="34" charset="0"/>
                      </a:endParaRP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tc>
                  <a:txBody>
                    <a:bodyPr/>
                    <a:lstStyle/>
                    <a:p>
                      <a:pPr fontAlgn="base"/>
                      <a:r>
                        <a:rPr lang="vi-VN" sz="2000" b="1">
                          <a:solidFill>
                            <a:schemeClr val="accent6">
                              <a:lumMod val="10000"/>
                            </a:schemeClr>
                          </a:solidFill>
                          <a:effectLst/>
                          <a:latin typeface="Arial" panose="020B0604020202020204" pitchFamily="34" charset="0"/>
                          <a:cs typeface="Arial" panose="020B0604020202020204" pitchFamily="34" charset="0"/>
                        </a:rPr>
                        <a:t>8</a:t>
                      </a:r>
                      <a:r>
                        <a:rPr lang="en-US" sz="2000" b="1">
                          <a:solidFill>
                            <a:schemeClr val="accent6">
                              <a:lumMod val="10000"/>
                            </a:schemeClr>
                          </a:solidFill>
                          <a:effectLst/>
                          <a:latin typeface="Arial" panose="020B0604020202020204" pitchFamily="34" charset="0"/>
                          <a:cs typeface="Arial" panose="020B0604020202020204" pitchFamily="34" charset="0"/>
                        </a:rPr>
                        <a:t>.1</a:t>
                      </a:r>
                      <a:r>
                        <a:rPr lang="vi-VN" sz="2000" b="1">
                          <a:solidFill>
                            <a:schemeClr val="accent6">
                              <a:lumMod val="10000"/>
                            </a:schemeClr>
                          </a:solidFill>
                          <a:effectLst/>
                          <a:latin typeface="Arial" panose="020B0604020202020204" pitchFamily="34" charset="0"/>
                          <a:cs typeface="Arial" panose="020B0604020202020204" pitchFamily="34" charset="0"/>
                        </a:rPr>
                        <a:t>. Gửi thông báo duyệt bài </a:t>
                      </a:r>
                      <a:r>
                        <a:rPr lang="en-US" sz="2000" b="1">
                          <a:solidFill>
                            <a:schemeClr val="accent6">
                              <a:lumMod val="10000"/>
                            </a:schemeClr>
                          </a:solidFill>
                          <a:effectLst/>
                          <a:latin typeface="Arial" panose="020B0604020202020204" pitchFamily="34" charset="0"/>
                          <a:cs typeface="Arial" panose="020B0604020202020204" pitchFamily="34" charset="0"/>
                        </a:rPr>
                        <a:t>thất bại</a:t>
                      </a:r>
                      <a:r>
                        <a:rPr lang="vi-VN" sz="2000" b="1">
                          <a:solidFill>
                            <a:schemeClr val="accent6">
                              <a:lumMod val="10000"/>
                            </a:schemeClr>
                          </a:solidFill>
                          <a:effectLst/>
                          <a:latin typeface="Arial" panose="020B0604020202020204" pitchFamily="34" charset="0"/>
                          <a:cs typeface="Arial" panose="020B0604020202020204" pitchFamily="34" charset="0"/>
                        </a:rPr>
                        <a:t> tới người đăng</a:t>
                      </a:r>
                    </a:p>
                  </a:txBody>
                  <a:tcPr marL="15388" marR="15388" marT="10652" marB="10652">
                    <a:lnL w="12700" cap="flat" cmpd="sng" algn="ctr">
                      <a:solidFill>
                        <a:schemeClr val="accent6">
                          <a:lumMod val="10000"/>
                        </a:schemeClr>
                      </a:solidFill>
                      <a:prstDash val="solid"/>
                      <a:round/>
                      <a:headEnd type="none" w="med" len="med"/>
                      <a:tailEnd type="none" w="med" len="med"/>
                    </a:lnL>
                    <a:lnR w="12700" cap="flat" cmpd="sng" algn="ctr">
                      <a:solidFill>
                        <a:schemeClr val="accent6">
                          <a:lumMod val="10000"/>
                        </a:schemeClr>
                      </a:solidFill>
                      <a:prstDash val="solid"/>
                      <a:round/>
                      <a:headEnd type="none" w="med" len="med"/>
                      <a:tailEnd type="none" w="med" len="med"/>
                    </a:lnR>
                    <a:lnT w="12700" cap="flat" cmpd="sng" algn="ctr">
                      <a:solidFill>
                        <a:schemeClr val="accent6">
                          <a:lumMod val="10000"/>
                        </a:schemeClr>
                      </a:solidFill>
                      <a:prstDash val="solid"/>
                      <a:round/>
                      <a:headEnd type="none" w="med" len="med"/>
                      <a:tailEnd type="none" w="med" len="med"/>
                    </a:lnT>
                    <a:lnB w="12700" cap="flat" cmpd="sng" algn="ctr">
                      <a:solidFill>
                        <a:schemeClr val="accent6">
                          <a:lumMod val="10000"/>
                        </a:schemeClr>
                      </a:solidFill>
                      <a:prstDash val="solid"/>
                      <a:round/>
                      <a:headEnd type="none" w="med" len="med"/>
                      <a:tailEnd type="none" w="med" len="med"/>
                    </a:lnB>
                  </a:tcPr>
                </a:tc>
                <a:extLst>
                  <a:ext uri="{0D108BD9-81ED-4DB2-BD59-A6C34878D82A}">
                    <a16:rowId xmlns:a16="http://schemas.microsoft.com/office/drawing/2014/main" val="2140087469"/>
                  </a:ext>
                </a:extLst>
              </a:tr>
            </a:tbl>
          </a:graphicData>
        </a:graphic>
      </p:graphicFrame>
    </p:spTree>
    <p:extLst>
      <p:ext uri="{BB962C8B-B14F-4D97-AF65-F5344CB8AC3E}">
        <p14:creationId xmlns:p14="http://schemas.microsoft.com/office/powerpoint/2010/main" val="219334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4928149" y="731103"/>
            <a:ext cx="6658838" cy="832600"/>
          </a:xfrm>
          <a:prstGeom prst="rect">
            <a:avLst/>
          </a:prstGeom>
        </p:spPr>
        <p:txBody>
          <a:bodyPr wrap="square" lIns="0" tIns="0" rIns="0" bIns="0" rtlCol="0" anchor="t">
            <a:spAutoFit/>
          </a:bodyPr>
          <a:lstStyle/>
          <a:p>
            <a:pPr algn="ctr">
              <a:lnSpc>
                <a:spcPts val="7200"/>
              </a:lnSpc>
            </a:pPr>
            <a:r>
              <a:rPr lang="en-US" sz="4800" b="1">
                <a:latin typeface="Arial" panose="020B0604020202020204" pitchFamily="34" charset="0"/>
                <a:cs typeface="Arial" panose="020B0604020202020204" pitchFamily="34" charset="0"/>
              </a:rPr>
              <a:t>BẢNG PHÂN QUYỀN </a:t>
            </a:r>
            <a:endParaRPr lang="en-US" sz="4800" b="1">
              <a:latin typeface="Arial" panose="020B0604020202020204" pitchFamily="34" charset="0"/>
              <a:ea typeface="Arimo"/>
              <a:cs typeface="Arial" panose="020B0604020202020204" pitchFamily="34" charset="0"/>
            </a:endParaRPr>
          </a:p>
        </p:txBody>
      </p:sp>
      <p:graphicFrame>
        <p:nvGraphicFramePr>
          <p:cNvPr id="5" name="Table 4">
            <a:extLst>
              <a:ext uri="{FF2B5EF4-FFF2-40B4-BE49-F238E27FC236}">
                <a16:creationId xmlns:a16="http://schemas.microsoft.com/office/drawing/2014/main" id="{3D2EF108-F79C-4294-A122-850D9F6DE874}"/>
              </a:ext>
            </a:extLst>
          </p:cNvPr>
          <p:cNvGraphicFramePr>
            <a:graphicFrameLocks noGrp="1"/>
          </p:cNvGraphicFramePr>
          <p:nvPr>
            <p:extLst>
              <p:ext uri="{D42A27DB-BD31-4B8C-83A1-F6EECF244321}">
                <p14:modId xmlns:p14="http://schemas.microsoft.com/office/powerpoint/2010/main" val="2097904988"/>
              </p:ext>
            </p:extLst>
          </p:nvPr>
        </p:nvGraphicFramePr>
        <p:xfrm>
          <a:off x="1005840" y="2078715"/>
          <a:ext cx="14447520" cy="8527305"/>
        </p:xfrm>
        <a:graphic>
          <a:graphicData uri="http://schemas.openxmlformats.org/drawingml/2006/table">
            <a:tbl>
              <a:tblPr firstRow="1" firstCol="1" bandRow="1"/>
              <a:tblGrid>
                <a:gridCol w="6248362">
                  <a:extLst>
                    <a:ext uri="{9D8B030D-6E8A-4147-A177-3AD203B41FA5}">
                      <a16:colId xmlns:a16="http://schemas.microsoft.com/office/drawing/2014/main" val="365431611"/>
                    </a:ext>
                  </a:extLst>
                </a:gridCol>
                <a:gridCol w="2800620">
                  <a:extLst>
                    <a:ext uri="{9D8B030D-6E8A-4147-A177-3AD203B41FA5}">
                      <a16:colId xmlns:a16="http://schemas.microsoft.com/office/drawing/2014/main" val="3650555505"/>
                    </a:ext>
                  </a:extLst>
                </a:gridCol>
                <a:gridCol w="2762061">
                  <a:extLst>
                    <a:ext uri="{9D8B030D-6E8A-4147-A177-3AD203B41FA5}">
                      <a16:colId xmlns:a16="http://schemas.microsoft.com/office/drawing/2014/main" val="3500714570"/>
                    </a:ext>
                  </a:extLst>
                </a:gridCol>
                <a:gridCol w="2636477">
                  <a:extLst>
                    <a:ext uri="{9D8B030D-6E8A-4147-A177-3AD203B41FA5}">
                      <a16:colId xmlns:a16="http://schemas.microsoft.com/office/drawing/2014/main" val="2699241486"/>
                    </a:ext>
                  </a:extLst>
                </a:gridCol>
              </a:tblGrid>
              <a:tr h="722911">
                <a:tc>
                  <a:txBody>
                    <a:bodyPr/>
                    <a:lstStyle/>
                    <a:p>
                      <a:pPr marL="0" marR="0" lvl="0" algn="ctr">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Chức</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năng</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algn="ctr">
                        <a:lnSpc>
                          <a:spcPct val="107000"/>
                        </a:lnSpc>
                        <a:spcBef>
                          <a:spcPts val="0"/>
                        </a:spcBef>
                        <a:spcAft>
                          <a:spcPts val="0"/>
                        </a:spcAft>
                        <a:buNone/>
                      </a:pPr>
                      <a:r>
                        <a:rPr lang="en-US" sz="2400">
                          <a:effectLst/>
                          <a:latin typeface="Arial" panose="020B0604020202020204" pitchFamily="34" charset="0"/>
                          <a:cs typeface="Arial" panose="020B0604020202020204" pitchFamily="34" charset="0"/>
                        </a:rPr>
                        <a:t>Quản </a:t>
                      </a:r>
                      <a:r>
                        <a:rPr lang="en-US" sz="2400" err="1">
                          <a:effectLst/>
                          <a:latin typeface="Arial" panose="020B0604020202020204" pitchFamily="34" charset="0"/>
                          <a:cs typeface="Arial" panose="020B0604020202020204" pitchFamily="34" charset="0"/>
                        </a:rPr>
                        <a:t>lý</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algn="ctr">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Nhân</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viên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algn="ctr">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Khách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hàng</a:t>
                      </a:r>
                      <a:endParaRPr lang="en-US" sz="2400">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629127948"/>
                  </a:ext>
                </a:extLst>
              </a:tr>
              <a:tr h="55313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Đăng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ký</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2777731567"/>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Đăng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nhập</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471858081"/>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Đăng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bài</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1879268936"/>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Xét</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duyệt</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đăng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bài</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4030633626"/>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Cập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thông</a:t>
                      </a:r>
                      <a:r>
                        <a:rPr lang="en-US" sz="2400">
                          <a:effectLst/>
                          <a:latin typeface="Arial" panose="020B0604020202020204" pitchFamily="34" charset="0"/>
                          <a:cs typeface="Arial" panose="020B0604020202020204" pitchFamily="34" charset="0"/>
                        </a:rPr>
                        <a:t> tin </a:t>
                      </a:r>
                      <a:r>
                        <a:rPr lang="en-US" sz="2400" err="1">
                          <a:effectLst/>
                          <a:latin typeface="Arial" panose="020B0604020202020204" pitchFamily="34" charset="0"/>
                          <a:cs typeface="Arial" panose="020B0604020202020204" pitchFamily="34" charset="0"/>
                        </a:rPr>
                        <a:t>cá</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nhân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2106857289"/>
                  </a:ext>
                </a:extLst>
              </a:tr>
              <a:tr h="460050">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Thống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kê</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doanh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số</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theo</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nhóm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khách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hàng</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1268825553"/>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Thêm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khách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hàng</a:t>
                      </a:r>
                      <a:r>
                        <a:rPr lang="en-US" sz="2400">
                          <a:effectLst/>
                          <a:latin typeface="Arial" panose="020B0604020202020204" pitchFamily="34" charset="0"/>
                          <a:cs typeface="Arial" panose="020B0604020202020204" pitchFamily="34" charset="0"/>
                        </a:rPr>
                        <a:t> </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3202763869"/>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Cập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khách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hàng</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2456717464"/>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Tìm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khách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hàng</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1184917943"/>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Thống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kê</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doanh</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thu</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hằng</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năm</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4090594262"/>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Thêm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nhân</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viên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1217263306"/>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Xóa</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nhân</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viên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1113988142"/>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Cập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nhập</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nhân</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viên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524719078"/>
                  </a:ext>
                </a:extLst>
              </a:tr>
              <a:tr h="522401">
                <a:tc>
                  <a:txBody>
                    <a:bodyPr/>
                    <a:lstStyle/>
                    <a:p>
                      <a:pPr marL="0" marR="0" lvl="0">
                        <a:lnSpc>
                          <a:spcPct val="107000"/>
                        </a:lnSpc>
                        <a:spcBef>
                          <a:spcPts val="0"/>
                        </a:spcBef>
                        <a:spcAft>
                          <a:spcPts val="0"/>
                        </a:spcAft>
                        <a:buNone/>
                      </a:pPr>
                      <a:r>
                        <a:rPr lang="en-US" sz="2400" err="1">
                          <a:effectLst/>
                          <a:latin typeface="Arial" panose="020B0604020202020204" pitchFamily="34" charset="0"/>
                          <a:cs typeface="Arial" panose="020B0604020202020204" pitchFamily="34" charset="0"/>
                        </a:rPr>
                        <a:t>Tìm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kiếm</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nhận</a:t>
                      </a:r>
                      <a:r>
                        <a:rPr lang="en-US" sz="2400">
                          <a:effectLst/>
                          <a:latin typeface="Arial" panose="020B0604020202020204" pitchFamily="34" charset="0"/>
                          <a:cs typeface="Arial" panose="020B0604020202020204" pitchFamily="34" charset="0"/>
                        </a:rPr>
                        <a:t> </a:t>
                      </a:r>
                      <a:r>
                        <a:rPr lang="en-US" sz="2400" err="1">
                          <a:effectLst/>
                          <a:latin typeface="Arial" panose="020B0604020202020204" pitchFamily="34" charset="0"/>
                          <a:cs typeface="Arial" panose="020B0604020202020204" pitchFamily="34" charset="0"/>
                        </a:rPr>
                        <a:t>viên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342900" marR="0" lvl="0" indent="-342900" algn="ctr">
                        <a:lnSpc>
                          <a:spcPct val="107000"/>
                        </a:lnSpc>
                        <a:spcBef>
                          <a:spcPts val="0"/>
                        </a:spcBef>
                        <a:spcAft>
                          <a:spcPts val="0"/>
                        </a:spcAft>
                        <a:buFont typeface="Arial" panose="020B0604020202020204" pitchFamily="34" charset="0"/>
                        <a:buChar char="•"/>
                      </a:pP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3620486732"/>
                  </a:ext>
                </a:extLst>
              </a:tr>
              <a:tr h="522401">
                <a:tc>
                  <a:txBody>
                    <a:bodyPr/>
                    <a:lstStyle/>
                    <a:p>
                      <a:pPr marL="0" marR="0" lvl="0">
                        <a:lnSpc>
                          <a:spcPct val="107000"/>
                        </a:lnSpc>
                        <a:spcBef>
                          <a:spcPts val="0"/>
                        </a:spcBef>
                        <a:spcAft>
                          <a:spcPts val="0"/>
                        </a:spcAft>
                        <a:buNone/>
                      </a:pPr>
                      <a:r>
                        <a:rPr lang="en-US" sz="2400">
                          <a:effectLst/>
                          <a:latin typeface="Arial" panose="020B0604020202020204" pitchFamily="34" charset="0"/>
                          <a:cs typeface="Arial" panose="020B0604020202020204" pitchFamily="34" charset="0"/>
                        </a:rPr>
                        <a:t>Thanh </a:t>
                      </a:r>
                      <a:r>
                        <a:rPr lang="en-US" sz="2400" err="1">
                          <a:effectLst/>
                          <a:latin typeface="Arial" panose="020B0604020202020204" pitchFamily="34" charset="0"/>
                          <a:cs typeface="Arial" panose="020B0604020202020204" pitchFamily="34" charset="0"/>
                        </a:rPr>
                        <a:t>toán</a:t>
                      </a:r>
                      <a:endParaRPr lang="en-US" sz="2400">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a:lnSpc>
                          <a:spcPct val="107000"/>
                        </a:lnSpc>
                        <a:spcBef>
                          <a:spcPts val="0"/>
                        </a:spcBef>
                        <a:spcAft>
                          <a:spcPts val="0"/>
                        </a:spcAft>
                        <a:buClr>
                          <a:srgbClr val="004321"/>
                        </a:buClr>
                        <a:buFont typeface="Wingdings" panose="05000000000000000000" pitchFamily="2" charset="2"/>
                        <a:buNone/>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tc>
                  <a:txBody>
                    <a:bodyPr/>
                    <a:lstStyle/>
                    <a:p>
                      <a:pPr marL="0" marR="0" lvl="0" indent="0" algn="ctr"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US" sz="2400" b="1">
                          <a:solidFill>
                            <a:schemeClr val="tx1"/>
                          </a:solidFill>
                          <a:effectLst/>
                          <a:latin typeface="Arial" panose="020B0604020202020204" pitchFamily="34" charset="0"/>
                          <a:ea typeface="Calibri"/>
                          <a:cs typeface="Arial" panose="020B0604020202020204" pitchFamily="34" charset="0"/>
                          <a:sym typeface="Wingdings 2" panose="05020102010507070707" pitchFamily="18" charset="2"/>
                        </a:rPr>
                        <a:t></a:t>
                      </a:r>
                      <a:endParaRPr lang="en-US" sz="2400" b="1">
                        <a:solidFill>
                          <a:schemeClr val="tx1"/>
                        </a:solidFill>
                        <a:effectLst/>
                        <a:latin typeface="Arial" panose="020B0604020202020204" pitchFamily="34" charset="0"/>
                        <a:ea typeface="Calibri"/>
                        <a:cs typeface="Arial" panose="020B0604020202020204" pitchFamily="34" charset="0"/>
                      </a:endParaRPr>
                    </a:p>
                  </a:txBody>
                  <a:tcPr marL="137160" marR="137160" marT="0" marB="0"/>
                </a:tc>
                <a:extLst>
                  <a:ext uri="{0D108BD9-81ED-4DB2-BD59-A6C34878D82A}">
                    <a16:rowId xmlns:a16="http://schemas.microsoft.com/office/drawing/2014/main" val="539801313"/>
                  </a:ext>
                </a:extLst>
              </a:tr>
            </a:tbl>
          </a:graphicData>
        </a:graphic>
      </p:graphicFrame>
      <p:sp>
        <p:nvSpPr>
          <p:cNvPr id="2" name="Slide Number Placeholder 1">
            <a:extLst>
              <a:ext uri="{FF2B5EF4-FFF2-40B4-BE49-F238E27FC236}">
                <a16:creationId xmlns:a16="http://schemas.microsoft.com/office/drawing/2014/main" id="{2937C66A-7347-41C2-9D55-5DF639B58987}"/>
              </a:ext>
            </a:extLst>
          </p:cNvPr>
          <p:cNvSpPr>
            <a:spLocks noGrp="1"/>
          </p:cNvSpPr>
          <p:nvPr>
            <p:ph type="sldNum" sz="quarter" idx="12"/>
          </p:nvPr>
        </p:nvSpPr>
        <p:spPr/>
        <p:txBody>
          <a:bodyP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t>16</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65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4215564" y="691430"/>
            <a:ext cx="8028070" cy="832600"/>
          </a:xfrm>
          <a:prstGeom prst="rect">
            <a:avLst/>
          </a:prstGeom>
        </p:spPr>
        <p:txBody>
          <a:bodyPr wrap="square" lIns="0" tIns="0" rIns="0" bIns="0" rtlCol="0" anchor="t">
            <a:spAutoFit/>
          </a:bodyPr>
          <a:lstStyle/>
          <a:p>
            <a:pPr algn="ctr">
              <a:lnSpc>
                <a:spcPts val="7200"/>
              </a:lnSpc>
            </a:pPr>
            <a:r>
              <a:rPr lang="en-US" sz="4800" b="1">
                <a:latin typeface="Arimo"/>
              </a:rPr>
              <a:t>SƠ ĐỒ CLASS DIAGRAM</a:t>
            </a:r>
            <a:endParaRPr lang="en-US" sz="4800" b="1">
              <a:latin typeface="Arimo"/>
              <a:ea typeface="Arimo"/>
              <a:cs typeface="Arimo"/>
            </a:endParaRPr>
          </a:p>
        </p:txBody>
      </p:sp>
      <p:sp>
        <p:nvSpPr>
          <p:cNvPr id="15" name="TextBox 7">
            <a:extLst>
              <a:ext uri="{FF2B5EF4-FFF2-40B4-BE49-F238E27FC236}">
                <a16:creationId xmlns:a16="http://schemas.microsoft.com/office/drawing/2014/main" id="{A6E5223E-3219-4A80-9AD7-357618BA853B}"/>
              </a:ext>
            </a:extLst>
          </p:cNvPr>
          <p:cNvSpPr txBox="1"/>
          <p:nvPr/>
        </p:nvSpPr>
        <p:spPr>
          <a:xfrm>
            <a:off x="14055726" y="9279355"/>
            <a:ext cx="507785" cy="346249"/>
          </a:xfrm>
          <a:prstGeom prst="rect">
            <a:avLst/>
          </a:prstGeom>
        </p:spPr>
        <p:txBody>
          <a:bodyPr wrap="square" lIns="0" tIns="0" rIns="0" bIns="0" rtlCol="0" anchor="t">
            <a:spAutoFit/>
          </a:bodyPr>
          <a:lstStyle/>
          <a:p>
            <a:pPr>
              <a:lnSpc>
                <a:spcPts val="2686"/>
              </a:lnSpc>
            </a:pPr>
            <a:r>
              <a:rPr lang="en-US" sz="2399">
                <a:solidFill>
                  <a:srgbClr val="000000"/>
                </a:solidFill>
                <a:latin typeface="Arial"/>
                <a:cs typeface="Arial"/>
              </a:rPr>
              <a:t>13</a:t>
            </a:r>
            <a:endParaRPr lang="en-US" sz="2399">
              <a:solidFill>
                <a:srgbClr val="000000"/>
              </a:solidFill>
              <a:latin typeface="Arial"/>
            </a:endParaRPr>
          </a:p>
        </p:txBody>
      </p:sp>
      <p:pic>
        <p:nvPicPr>
          <p:cNvPr id="6" name="Picture 5">
            <a:extLst>
              <a:ext uri="{FF2B5EF4-FFF2-40B4-BE49-F238E27FC236}">
                <a16:creationId xmlns:a16="http://schemas.microsoft.com/office/drawing/2014/main" id="{48D9CD97-A299-47F0-8E9A-0EEDABAB5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2" y="2037805"/>
            <a:ext cx="13753335" cy="9340844"/>
          </a:xfrm>
          <a:prstGeom prst="rect">
            <a:avLst/>
          </a:prstGeom>
        </p:spPr>
      </p:pic>
      <p:sp>
        <p:nvSpPr>
          <p:cNvPr id="2" name="Slide Number Placeholder 1">
            <a:extLst>
              <a:ext uri="{FF2B5EF4-FFF2-40B4-BE49-F238E27FC236}">
                <a16:creationId xmlns:a16="http://schemas.microsoft.com/office/drawing/2014/main" id="{7316D0ED-9141-4245-B093-719064A1E12C}"/>
              </a:ext>
            </a:extLst>
          </p:cNvPr>
          <p:cNvSpPr>
            <a:spLocks noGrp="1"/>
          </p:cNvSpPr>
          <p:nvPr>
            <p:ph type="sldNum" sz="quarter" idx="12"/>
          </p:nvPr>
        </p:nvSpPr>
        <p:spPr>
          <a:xfrm>
            <a:off x="12016196" y="11062207"/>
            <a:ext cx="3703320" cy="632883"/>
          </a:xfrm>
        </p:spPr>
        <p:txBody>
          <a:bodyP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t>17</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3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5208791" y="547158"/>
            <a:ext cx="6041618" cy="832600"/>
          </a:xfrm>
          <a:prstGeom prst="rect">
            <a:avLst/>
          </a:prstGeom>
        </p:spPr>
        <p:txBody>
          <a:bodyPr wrap="square" lIns="0" tIns="0" rIns="0" bIns="0" rtlCol="0" anchor="t">
            <a:spAutoFit/>
          </a:bodyPr>
          <a:lstStyle/>
          <a:p>
            <a:pPr algn="ctr">
              <a:lnSpc>
                <a:spcPts val="7200"/>
              </a:lnSpc>
            </a:pPr>
            <a:r>
              <a:rPr lang="en-US" sz="4800" b="1">
                <a:latin typeface="Arial"/>
                <a:cs typeface="Arial"/>
              </a:rPr>
              <a:t>SƠ ĐỒ DATABASE</a:t>
            </a:r>
            <a:endParaRPr lang="en-US" sz="4800" b="1">
              <a:latin typeface="Arial"/>
              <a:ea typeface="Arimo"/>
              <a:cs typeface="Arial"/>
            </a:endParaRPr>
          </a:p>
        </p:txBody>
      </p:sp>
      <p:sp>
        <p:nvSpPr>
          <p:cNvPr id="2" name="Slide Number Placeholder 1">
            <a:extLst>
              <a:ext uri="{FF2B5EF4-FFF2-40B4-BE49-F238E27FC236}">
                <a16:creationId xmlns:a16="http://schemas.microsoft.com/office/drawing/2014/main" id="{941B54E4-DE33-4375-A4DB-2E15F7622EB6}"/>
              </a:ext>
            </a:extLst>
          </p:cNvPr>
          <p:cNvSpPr>
            <a:spLocks noGrp="1"/>
          </p:cNvSpPr>
          <p:nvPr>
            <p:ph type="sldNum" sz="quarter" idx="12"/>
          </p:nvPr>
        </p:nvSpPr>
        <p:spPr>
          <a:xfrm>
            <a:off x="11676561" y="10889306"/>
            <a:ext cx="3703320" cy="632883"/>
          </a:xfrm>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18</a:t>
            </a:fld>
            <a:endParaRPr lang="en-US" sz="2400" b="1" i="1">
              <a:solidFill>
                <a:schemeClr val="bg2">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F47A77C-F116-42D7-A026-2A30A45CC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19" y="1427353"/>
            <a:ext cx="14428460" cy="9912689"/>
          </a:xfrm>
          <a:prstGeom prst="rect">
            <a:avLst/>
          </a:prstGeom>
          <a:ln>
            <a:solidFill>
              <a:schemeClr val="tx1"/>
            </a:solidFill>
          </a:ln>
        </p:spPr>
      </p:pic>
    </p:spTree>
    <p:extLst>
      <p:ext uri="{BB962C8B-B14F-4D97-AF65-F5344CB8AC3E}">
        <p14:creationId xmlns:p14="http://schemas.microsoft.com/office/powerpoint/2010/main" val="391413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C954415B-84DE-3D3E-7741-77E20E002AC4}"/>
              </a:ext>
            </a:extLst>
          </p:cNvPr>
          <p:cNvSpPr txBox="1"/>
          <p:nvPr/>
        </p:nvSpPr>
        <p:spPr>
          <a:xfrm>
            <a:off x="5564202" y="3524013"/>
            <a:ext cx="5330803" cy="3423951"/>
          </a:xfrm>
          <a:prstGeom prst="rect">
            <a:avLst/>
          </a:prstGeom>
        </p:spPr>
        <p:txBody>
          <a:bodyPr wrap="square" lIns="0" tIns="0" rIns="0" bIns="0" rtlCol="0" anchor="t">
            <a:spAutoFit/>
          </a:bodyPr>
          <a:lstStyle/>
          <a:p>
            <a:pPr algn="ctr">
              <a:lnSpc>
                <a:spcPts val="28801"/>
              </a:lnSpc>
            </a:pPr>
            <a:r>
              <a:rPr lang="en-US" sz="22402">
                <a:solidFill>
                  <a:srgbClr val="000000"/>
                </a:solidFill>
                <a:latin typeface="Arial"/>
                <a:ea typeface="Arimo"/>
                <a:cs typeface="Arimo"/>
              </a:rPr>
              <a:t>04</a:t>
            </a:r>
          </a:p>
        </p:txBody>
      </p:sp>
      <p:sp>
        <p:nvSpPr>
          <p:cNvPr id="15" name="TextBox 6">
            <a:extLst>
              <a:ext uri="{FF2B5EF4-FFF2-40B4-BE49-F238E27FC236}">
                <a16:creationId xmlns:a16="http://schemas.microsoft.com/office/drawing/2014/main" id="{0E9F7224-D74D-634C-A907-DB2096CECCBC}"/>
              </a:ext>
            </a:extLst>
          </p:cNvPr>
          <p:cNvSpPr txBox="1"/>
          <p:nvPr/>
        </p:nvSpPr>
        <p:spPr>
          <a:xfrm>
            <a:off x="4700202" y="6598958"/>
            <a:ext cx="7058796" cy="698012"/>
          </a:xfrm>
          <a:prstGeom prst="rect">
            <a:avLst/>
          </a:prstGeom>
        </p:spPr>
        <p:txBody>
          <a:bodyPr wrap="square" lIns="0" tIns="0" rIns="0" bIns="0" rtlCol="0" anchor="t">
            <a:spAutoFit/>
          </a:bodyPr>
          <a:lstStyle/>
          <a:p>
            <a:pPr algn="ctr">
              <a:lnSpc>
                <a:spcPts val="5760"/>
              </a:lnSpc>
            </a:pPr>
            <a:r>
              <a:rPr lang="en-US" sz="4801">
                <a:solidFill>
                  <a:srgbClr val="000000"/>
                </a:solidFill>
                <a:latin typeface="Arial"/>
                <a:cs typeface="Arial"/>
              </a:rPr>
              <a:t>HIỆN THỰC</a:t>
            </a:r>
          </a:p>
        </p:txBody>
      </p:sp>
      <p:sp>
        <p:nvSpPr>
          <p:cNvPr id="2" name="Slide Number Placeholder 1">
            <a:extLst>
              <a:ext uri="{FF2B5EF4-FFF2-40B4-BE49-F238E27FC236}">
                <a16:creationId xmlns:a16="http://schemas.microsoft.com/office/drawing/2014/main" id="{49DC539D-6AE9-4249-9260-8B29BF43EDEA}"/>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19</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63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E7F0E5A5-086A-460F-BDFF-18458DFE50FC}"/>
              </a:ext>
            </a:extLst>
          </p:cNvPr>
          <p:cNvSpPr txBox="1"/>
          <p:nvPr/>
        </p:nvSpPr>
        <p:spPr>
          <a:xfrm>
            <a:off x="4574950" y="904523"/>
            <a:ext cx="7309300" cy="1059649"/>
          </a:xfrm>
          <a:prstGeom prst="rect">
            <a:avLst/>
          </a:prstGeom>
          <a:noFill/>
        </p:spPr>
        <p:txBody>
          <a:bodyPr wrap="square">
            <a:spAutoFit/>
          </a:bodyPr>
          <a:lstStyle/>
          <a:p>
            <a:pPr algn="ctr">
              <a:lnSpc>
                <a:spcPts val="8640"/>
              </a:lnSpc>
            </a:pPr>
            <a:r>
              <a:rPr lang="en-US" sz="4801" b="1">
                <a:solidFill>
                  <a:srgbClr val="000000"/>
                </a:solidFill>
                <a:latin typeface="Arial"/>
                <a:cs typeface="Arial"/>
              </a:rPr>
              <a:t>KẾ HOẠCH THỰC HIỆN</a:t>
            </a:r>
          </a:p>
        </p:txBody>
      </p:sp>
      <p:sp>
        <p:nvSpPr>
          <p:cNvPr id="2" name="Slide Number Placeholder 1">
            <a:extLst>
              <a:ext uri="{FF2B5EF4-FFF2-40B4-BE49-F238E27FC236}">
                <a16:creationId xmlns:a16="http://schemas.microsoft.com/office/drawing/2014/main" id="{D948C110-13A1-4D68-B488-A944B46FFFBB}"/>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a:t>
            </a:fld>
            <a:endParaRPr lang="en-US" sz="2400" b="1" i="1">
              <a:solidFill>
                <a:schemeClr val="bg2">
                  <a:lumMod val="75000"/>
                </a:scheme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61737A4A-216E-4404-8779-756F66A8C9B8}"/>
              </a:ext>
            </a:extLst>
          </p:cNvPr>
          <p:cNvCxnSpPr/>
          <p:nvPr/>
        </p:nvCxnSpPr>
        <p:spPr>
          <a:xfrm>
            <a:off x="2325189" y="4441371"/>
            <a:ext cx="11756571" cy="0"/>
          </a:xfrm>
          <a:prstGeom prst="line">
            <a:avLst/>
          </a:prstGeom>
        </p:spPr>
        <p:style>
          <a:lnRef idx="1">
            <a:schemeClr val="dk1"/>
          </a:lnRef>
          <a:fillRef idx="0">
            <a:schemeClr val="dk1"/>
          </a:fillRef>
          <a:effectRef idx="0">
            <a:schemeClr val="dk1"/>
          </a:effectRef>
          <a:fontRef idx="minor">
            <a:schemeClr val="tx1"/>
          </a:fontRef>
        </p:style>
      </p:cxnSp>
      <p:sp>
        <p:nvSpPr>
          <p:cNvPr id="9" name="Flowchart: Connector 8">
            <a:extLst>
              <a:ext uri="{FF2B5EF4-FFF2-40B4-BE49-F238E27FC236}">
                <a16:creationId xmlns:a16="http://schemas.microsoft.com/office/drawing/2014/main" id="{D9FEA839-744D-430B-8B8B-E893BE3E7B2F}"/>
              </a:ext>
            </a:extLst>
          </p:cNvPr>
          <p:cNvSpPr/>
          <p:nvPr/>
        </p:nvSpPr>
        <p:spPr>
          <a:xfrm>
            <a:off x="2092779" y="4299040"/>
            <a:ext cx="284661" cy="28466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42443584-0454-4BE8-9692-A5D88B979844}"/>
              </a:ext>
            </a:extLst>
          </p:cNvPr>
          <p:cNvSpPr/>
          <p:nvPr/>
        </p:nvSpPr>
        <p:spPr>
          <a:xfrm>
            <a:off x="5978979" y="4299038"/>
            <a:ext cx="284661" cy="28466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D8F79BE5-5C22-472F-A170-BD86FA55D790}"/>
              </a:ext>
            </a:extLst>
          </p:cNvPr>
          <p:cNvSpPr/>
          <p:nvPr/>
        </p:nvSpPr>
        <p:spPr>
          <a:xfrm>
            <a:off x="9914164" y="4299038"/>
            <a:ext cx="284661" cy="28466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A12F1435-EDE4-4FF0-8DBE-1E24EEABAAFF}"/>
              </a:ext>
            </a:extLst>
          </p:cNvPr>
          <p:cNvSpPr/>
          <p:nvPr/>
        </p:nvSpPr>
        <p:spPr>
          <a:xfrm>
            <a:off x="13849350" y="4299038"/>
            <a:ext cx="284661" cy="28466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420583C-B270-4954-B409-6164AD0EA15B}"/>
              </a:ext>
            </a:extLst>
          </p:cNvPr>
          <p:cNvSpPr txBox="1"/>
          <p:nvPr/>
        </p:nvSpPr>
        <p:spPr>
          <a:xfrm>
            <a:off x="1552303" y="4997616"/>
            <a:ext cx="1545771" cy="3046988"/>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T1 – T2</a:t>
            </a:r>
          </a:p>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Tìm hiểu về cơ sở lý thuyết để thực hiện đề tài</a:t>
            </a:r>
          </a:p>
        </p:txBody>
      </p:sp>
      <p:sp>
        <p:nvSpPr>
          <p:cNvPr id="44" name="TextBox 43">
            <a:extLst>
              <a:ext uri="{FF2B5EF4-FFF2-40B4-BE49-F238E27FC236}">
                <a16:creationId xmlns:a16="http://schemas.microsoft.com/office/drawing/2014/main" id="{29E58E38-EBBA-4D48-B6CA-8B490A8B10CA}"/>
              </a:ext>
            </a:extLst>
          </p:cNvPr>
          <p:cNvSpPr txBox="1"/>
          <p:nvPr/>
        </p:nvSpPr>
        <p:spPr>
          <a:xfrm>
            <a:off x="5504361" y="4997616"/>
            <a:ext cx="1518557" cy="341632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T3 – T6</a:t>
            </a:r>
          </a:p>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Phân tích đề tài, vẽ các sơ đồ UML, thiết kế cơ sở dữ liệu</a:t>
            </a:r>
          </a:p>
        </p:txBody>
      </p:sp>
      <p:sp>
        <p:nvSpPr>
          <p:cNvPr id="47" name="TextBox 46">
            <a:extLst>
              <a:ext uri="{FF2B5EF4-FFF2-40B4-BE49-F238E27FC236}">
                <a16:creationId xmlns:a16="http://schemas.microsoft.com/office/drawing/2014/main" id="{29216D52-7107-4B8A-BB4D-5A14EE36AA36}"/>
              </a:ext>
            </a:extLst>
          </p:cNvPr>
          <p:cNvSpPr txBox="1"/>
          <p:nvPr/>
        </p:nvSpPr>
        <p:spPr>
          <a:xfrm>
            <a:off x="9498058" y="4997618"/>
            <a:ext cx="1518557" cy="1938992"/>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T7 – T15</a:t>
            </a:r>
          </a:p>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Hiện thực đề tài và testing</a:t>
            </a:r>
          </a:p>
        </p:txBody>
      </p:sp>
      <p:sp>
        <p:nvSpPr>
          <p:cNvPr id="48" name="TextBox 47">
            <a:extLst>
              <a:ext uri="{FF2B5EF4-FFF2-40B4-BE49-F238E27FC236}">
                <a16:creationId xmlns:a16="http://schemas.microsoft.com/office/drawing/2014/main" id="{C7A76D47-02E1-4ECD-A663-DE9FA2290E8C}"/>
              </a:ext>
            </a:extLst>
          </p:cNvPr>
          <p:cNvSpPr txBox="1"/>
          <p:nvPr/>
        </p:nvSpPr>
        <p:spPr>
          <a:xfrm>
            <a:off x="13575574" y="4997617"/>
            <a:ext cx="1012371"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T16</a:t>
            </a:r>
          </a:p>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Nộp đề tài</a:t>
            </a:r>
          </a:p>
        </p:txBody>
      </p:sp>
    </p:spTree>
    <p:extLst>
      <p:ext uri="{BB962C8B-B14F-4D97-AF65-F5344CB8AC3E}">
        <p14:creationId xmlns:p14="http://schemas.microsoft.com/office/powerpoint/2010/main" val="35502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5208791" y="686346"/>
            <a:ext cx="6041618" cy="697948"/>
          </a:xfrm>
          <a:prstGeom prst="rect">
            <a:avLst/>
          </a:prstGeom>
        </p:spPr>
        <p:txBody>
          <a:bodyPr wrap="square" lIns="0" tIns="0" rIns="0" bIns="0" rtlCol="0" anchor="t">
            <a:spAutoFit/>
          </a:bodyPr>
          <a:lstStyle/>
          <a:p>
            <a:pPr algn="ctr">
              <a:lnSpc>
                <a:spcPts val="5759"/>
              </a:lnSpc>
            </a:pPr>
            <a:r>
              <a:rPr lang="en-US" sz="4800" b="1">
                <a:latin typeface="Arial"/>
                <a:cs typeface="Arial"/>
              </a:rPr>
              <a:t>MÀN HÌNH WEB</a:t>
            </a:r>
            <a:endParaRPr lang="en-US" sz="4800" b="1">
              <a:latin typeface="Arial"/>
              <a:ea typeface="Arimo"/>
              <a:cs typeface="Arial"/>
            </a:endParaRPr>
          </a:p>
        </p:txBody>
      </p:sp>
      <p:sp>
        <p:nvSpPr>
          <p:cNvPr id="15" name="TextBox 7">
            <a:extLst>
              <a:ext uri="{FF2B5EF4-FFF2-40B4-BE49-F238E27FC236}">
                <a16:creationId xmlns:a16="http://schemas.microsoft.com/office/drawing/2014/main" id="{A6E5223E-3219-4A80-9AD7-357618BA853B}"/>
              </a:ext>
            </a:extLst>
          </p:cNvPr>
          <p:cNvSpPr txBox="1"/>
          <p:nvPr/>
        </p:nvSpPr>
        <p:spPr>
          <a:xfrm>
            <a:off x="14055726" y="9279355"/>
            <a:ext cx="507785" cy="346249"/>
          </a:xfrm>
          <a:prstGeom prst="rect">
            <a:avLst/>
          </a:prstGeom>
        </p:spPr>
        <p:txBody>
          <a:bodyPr wrap="square" lIns="0" tIns="0" rIns="0" bIns="0" rtlCol="0" anchor="t">
            <a:spAutoFit/>
          </a:bodyPr>
          <a:lstStyle/>
          <a:p>
            <a:pPr>
              <a:lnSpc>
                <a:spcPts val="2686"/>
              </a:lnSpc>
            </a:pPr>
            <a:r>
              <a:rPr lang="en-US" sz="2399">
                <a:solidFill>
                  <a:srgbClr val="000000"/>
                </a:solidFill>
                <a:latin typeface="Arial"/>
                <a:cs typeface="Arial"/>
              </a:rPr>
              <a:t>13</a:t>
            </a:r>
            <a:endParaRPr lang="en-US" sz="2399">
              <a:solidFill>
                <a:srgbClr val="000000"/>
              </a:solidFill>
              <a:latin typeface="Arial"/>
            </a:endParaRPr>
          </a:p>
        </p:txBody>
      </p:sp>
      <p:sp>
        <p:nvSpPr>
          <p:cNvPr id="6" name="Freeform 7" descr="Ảnh có chứa văn bản, ảnh chụp màn hình, máy tính, phần mềm  Mô tả được tự động tạo">
            <a:extLst>
              <a:ext uri="{FF2B5EF4-FFF2-40B4-BE49-F238E27FC236}">
                <a16:creationId xmlns:a16="http://schemas.microsoft.com/office/drawing/2014/main" id="{B27FFAD1-3C77-4E10-9EA1-5D7B55303829}"/>
              </a:ext>
            </a:extLst>
          </p:cNvPr>
          <p:cNvSpPr/>
          <p:nvPr/>
        </p:nvSpPr>
        <p:spPr>
          <a:xfrm>
            <a:off x="1476539" y="2286271"/>
            <a:ext cx="6360772" cy="3061934"/>
          </a:xfrm>
          <a:custGeom>
            <a:avLst/>
            <a:gdLst/>
            <a:ahLst/>
            <a:cxnLst/>
            <a:rect l="l" t="t" r="r" b="b"/>
            <a:pathLst>
              <a:path w="7354024" h="3389322">
                <a:moveTo>
                  <a:pt x="0" y="0"/>
                </a:moveTo>
                <a:lnTo>
                  <a:pt x="7354024" y="0"/>
                </a:lnTo>
                <a:lnTo>
                  <a:pt x="7354024" y="3389322"/>
                </a:lnTo>
                <a:lnTo>
                  <a:pt x="0" y="3389322"/>
                </a:lnTo>
                <a:lnTo>
                  <a:pt x="0" y="0"/>
                </a:lnTo>
                <a:close/>
              </a:path>
            </a:pathLst>
          </a:custGeom>
          <a:blipFill>
            <a:blip r:embed="rId2"/>
            <a:stretch>
              <a:fillRect t="-2345" b="-2345"/>
            </a:stretch>
          </a:blipFill>
          <a:ln>
            <a:solidFill>
              <a:schemeClr val="tx1"/>
            </a:solidFill>
          </a:ln>
        </p:spPr>
        <p:txBody>
          <a:bodyPr/>
          <a:lstStyle/>
          <a:p>
            <a:endParaRPr lang="en-US"/>
          </a:p>
        </p:txBody>
      </p:sp>
      <p:sp>
        <p:nvSpPr>
          <p:cNvPr id="7" name="Freeform 8" descr="Ảnh có chứa văn bản, ảnh chụp màn hình, Phông chữ, phần mềm  Mô tả được tự động tạo">
            <a:extLst>
              <a:ext uri="{FF2B5EF4-FFF2-40B4-BE49-F238E27FC236}">
                <a16:creationId xmlns:a16="http://schemas.microsoft.com/office/drawing/2014/main" id="{E4EE2E5B-F60F-42FC-BBF3-1B84D22FCF7D}"/>
              </a:ext>
            </a:extLst>
          </p:cNvPr>
          <p:cNvSpPr/>
          <p:nvPr/>
        </p:nvSpPr>
        <p:spPr>
          <a:xfrm>
            <a:off x="8568319" y="2261596"/>
            <a:ext cx="6428834" cy="3061935"/>
          </a:xfrm>
          <a:custGeom>
            <a:avLst/>
            <a:gdLst/>
            <a:ahLst/>
            <a:cxnLst/>
            <a:rect l="l" t="t" r="r" b="b"/>
            <a:pathLst>
              <a:path w="7607064" h="3370056">
                <a:moveTo>
                  <a:pt x="0" y="0"/>
                </a:moveTo>
                <a:lnTo>
                  <a:pt x="7607064" y="0"/>
                </a:lnTo>
                <a:lnTo>
                  <a:pt x="7607064" y="3370056"/>
                </a:lnTo>
                <a:lnTo>
                  <a:pt x="0" y="3370056"/>
                </a:lnTo>
                <a:lnTo>
                  <a:pt x="0" y="0"/>
                </a:lnTo>
                <a:close/>
              </a:path>
            </a:pathLst>
          </a:custGeom>
          <a:blipFill>
            <a:blip r:embed="rId3"/>
            <a:stretch>
              <a:fillRect t="-4046" b="-4046"/>
            </a:stretch>
          </a:blipFill>
          <a:ln>
            <a:solidFill>
              <a:schemeClr val="tx1"/>
            </a:solidFill>
          </a:ln>
        </p:spPr>
      </p:sp>
      <p:pic>
        <p:nvPicPr>
          <p:cNvPr id="8" name="Hình ảnh 3" descr="Ảnh có chứa văn bản, biểu đồ, ảnh chụp màn hình, Sơ đồ&#10;&#10;Mô tả được tự động tạo">
            <a:extLst>
              <a:ext uri="{FF2B5EF4-FFF2-40B4-BE49-F238E27FC236}">
                <a16:creationId xmlns:a16="http://schemas.microsoft.com/office/drawing/2014/main" id="{5333164A-39D2-4888-AAE4-9A5A136D7D6B}"/>
              </a:ext>
            </a:extLst>
          </p:cNvPr>
          <p:cNvPicPr>
            <a:picLocks noChangeAspect="1"/>
          </p:cNvPicPr>
          <p:nvPr/>
        </p:nvPicPr>
        <p:blipFill>
          <a:blip r:embed="rId4"/>
          <a:stretch>
            <a:fillRect/>
          </a:stretch>
        </p:blipFill>
        <p:spPr>
          <a:xfrm>
            <a:off x="1476539" y="5821779"/>
            <a:ext cx="13506121" cy="4750956"/>
          </a:xfrm>
          <a:prstGeom prst="rect">
            <a:avLst/>
          </a:prstGeom>
          <a:ln>
            <a:solidFill>
              <a:schemeClr val="tx1"/>
            </a:solidFill>
          </a:ln>
        </p:spPr>
      </p:pic>
      <p:sp>
        <p:nvSpPr>
          <p:cNvPr id="2" name="Slide Number Placeholder 1">
            <a:extLst>
              <a:ext uri="{FF2B5EF4-FFF2-40B4-BE49-F238E27FC236}">
                <a16:creationId xmlns:a16="http://schemas.microsoft.com/office/drawing/2014/main" id="{229926DC-0117-4412-9101-5FA365C0FD18}"/>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20</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71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832791C7-E2EE-53D7-7D81-E381EECA9418}"/>
              </a:ext>
            </a:extLst>
          </p:cNvPr>
          <p:cNvSpPr txBox="1"/>
          <p:nvPr/>
        </p:nvSpPr>
        <p:spPr>
          <a:xfrm>
            <a:off x="5146749" y="527434"/>
            <a:ext cx="6041618" cy="697948"/>
          </a:xfrm>
          <a:prstGeom prst="rect">
            <a:avLst/>
          </a:prstGeom>
        </p:spPr>
        <p:txBody>
          <a:bodyPr wrap="square" lIns="0" tIns="0" rIns="0" bIns="0" rtlCol="0" anchor="t">
            <a:spAutoFit/>
          </a:bodyPr>
          <a:lstStyle/>
          <a:p>
            <a:pPr algn="ctr">
              <a:lnSpc>
                <a:spcPts val="5759"/>
              </a:lnSpc>
            </a:pPr>
            <a:r>
              <a:rPr lang="en-US" sz="4800" b="1">
                <a:latin typeface="Arimo"/>
              </a:rPr>
              <a:t>MÀN HÌNH MOBILE</a:t>
            </a:r>
            <a:endParaRPr lang="en-US" sz="4800" b="1">
              <a:latin typeface="Arimo"/>
              <a:ea typeface="Arimo"/>
              <a:cs typeface="Arimo"/>
            </a:endParaRPr>
          </a:p>
        </p:txBody>
      </p:sp>
      <p:sp>
        <p:nvSpPr>
          <p:cNvPr id="15" name="TextBox 7">
            <a:extLst>
              <a:ext uri="{FF2B5EF4-FFF2-40B4-BE49-F238E27FC236}">
                <a16:creationId xmlns:a16="http://schemas.microsoft.com/office/drawing/2014/main" id="{A6E5223E-3219-4A80-9AD7-357618BA853B}"/>
              </a:ext>
            </a:extLst>
          </p:cNvPr>
          <p:cNvSpPr txBox="1"/>
          <p:nvPr/>
        </p:nvSpPr>
        <p:spPr>
          <a:xfrm>
            <a:off x="13585464" y="8182075"/>
            <a:ext cx="507785" cy="346249"/>
          </a:xfrm>
          <a:prstGeom prst="rect">
            <a:avLst/>
          </a:prstGeom>
        </p:spPr>
        <p:txBody>
          <a:bodyPr wrap="square" lIns="0" tIns="0" rIns="0" bIns="0" rtlCol="0" anchor="t">
            <a:spAutoFit/>
          </a:bodyPr>
          <a:lstStyle/>
          <a:p>
            <a:pPr>
              <a:lnSpc>
                <a:spcPts val="2686"/>
              </a:lnSpc>
            </a:pPr>
            <a:r>
              <a:rPr lang="en-US" sz="2399">
                <a:solidFill>
                  <a:srgbClr val="000000"/>
                </a:solidFill>
                <a:latin typeface="Arial"/>
                <a:cs typeface="Arial"/>
              </a:rPr>
              <a:t>13</a:t>
            </a:r>
            <a:endParaRPr lang="en-US" sz="2399">
              <a:solidFill>
                <a:srgbClr val="000000"/>
              </a:solidFill>
              <a:latin typeface="Arial"/>
            </a:endParaRPr>
          </a:p>
        </p:txBody>
      </p:sp>
      <p:sp>
        <p:nvSpPr>
          <p:cNvPr id="10" name="Freeform 7" descr="A screenshot of a phone number  Description automatically generated">
            <a:extLst>
              <a:ext uri="{FF2B5EF4-FFF2-40B4-BE49-F238E27FC236}">
                <a16:creationId xmlns:a16="http://schemas.microsoft.com/office/drawing/2014/main" id="{A073B08E-6873-4DF1-9210-56957433B3AC}"/>
              </a:ext>
            </a:extLst>
          </p:cNvPr>
          <p:cNvSpPr/>
          <p:nvPr/>
        </p:nvSpPr>
        <p:spPr>
          <a:xfrm>
            <a:off x="2460670" y="1638072"/>
            <a:ext cx="3028950" cy="4699958"/>
          </a:xfrm>
          <a:custGeom>
            <a:avLst/>
            <a:gdLst/>
            <a:ahLst/>
            <a:cxnLst/>
            <a:rect l="l" t="t" r="r" b="b"/>
            <a:pathLst>
              <a:path w="3028950" h="4699958">
                <a:moveTo>
                  <a:pt x="0" y="0"/>
                </a:moveTo>
                <a:lnTo>
                  <a:pt x="3028950" y="0"/>
                </a:lnTo>
                <a:lnTo>
                  <a:pt x="3028950" y="4699958"/>
                </a:lnTo>
                <a:lnTo>
                  <a:pt x="0" y="4699958"/>
                </a:lnTo>
                <a:lnTo>
                  <a:pt x="0" y="0"/>
                </a:lnTo>
                <a:close/>
              </a:path>
            </a:pathLst>
          </a:custGeom>
          <a:blipFill>
            <a:blip r:embed="rId2"/>
            <a:stretch>
              <a:fillRect t="-568" b="-568"/>
            </a:stretch>
          </a:blipFill>
          <a:ln>
            <a:solidFill>
              <a:srgbClr val="004321"/>
            </a:solidFill>
          </a:ln>
        </p:spPr>
      </p:sp>
      <p:sp>
        <p:nvSpPr>
          <p:cNvPr id="11" name="Freeform 8" descr="A person holding a camera  Description automatically generated">
            <a:extLst>
              <a:ext uri="{FF2B5EF4-FFF2-40B4-BE49-F238E27FC236}">
                <a16:creationId xmlns:a16="http://schemas.microsoft.com/office/drawing/2014/main" id="{3B65FE61-12FA-46E7-8BA6-F7D6A9A66F53}"/>
              </a:ext>
            </a:extLst>
          </p:cNvPr>
          <p:cNvSpPr/>
          <p:nvPr/>
        </p:nvSpPr>
        <p:spPr>
          <a:xfrm>
            <a:off x="6592965" y="1636992"/>
            <a:ext cx="3149187" cy="4701038"/>
          </a:xfrm>
          <a:custGeom>
            <a:avLst/>
            <a:gdLst/>
            <a:ahLst/>
            <a:cxnLst/>
            <a:rect l="l" t="t" r="r" b="b"/>
            <a:pathLst>
              <a:path w="2834496" h="4701038">
                <a:moveTo>
                  <a:pt x="0" y="0"/>
                </a:moveTo>
                <a:lnTo>
                  <a:pt x="2834496" y="0"/>
                </a:lnTo>
                <a:lnTo>
                  <a:pt x="2834496" y="4701038"/>
                </a:lnTo>
                <a:lnTo>
                  <a:pt x="0" y="4701038"/>
                </a:lnTo>
                <a:lnTo>
                  <a:pt x="0" y="0"/>
                </a:lnTo>
                <a:close/>
              </a:path>
            </a:pathLst>
          </a:custGeom>
          <a:blipFill>
            <a:blip r:embed="rId3"/>
            <a:stretch>
              <a:fillRect l="-1055" r="-1055"/>
            </a:stretch>
          </a:blipFill>
          <a:ln>
            <a:solidFill>
              <a:srgbClr val="004321"/>
            </a:solidFill>
          </a:ln>
        </p:spPr>
      </p:sp>
      <p:sp>
        <p:nvSpPr>
          <p:cNvPr id="12" name="Freeform 9" descr="A screenshot of a phone  Description automatically generated">
            <a:extLst>
              <a:ext uri="{FF2B5EF4-FFF2-40B4-BE49-F238E27FC236}">
                <a16:creationId xmlns:a16="http://schemas.microsoft.com/office/drawing/2014/main" id="{B120CE20-47DC-4BFB-8644-6BAD8A03736A}"/>
              </a:ext>
            </a:extLst>
          </p:cNvPr>
          <p:cNvSpPr/>
          <p:nvPr/>
        </p:nvSpPr>
        <p:spPr>
          <a:xfrm>
            <a:off x="10967503" y="6724120"/>
            <a:ext cx="2949876" cy="4380352"/>
          </a:xfrm>
          <a:custGeom>
            <a:avLst/>
            <a:gdLst/>
            <a:ahLst/>
            <a:cxnLst/>
            <a:rect l="l" t="t" r="r" b="b"/>
            <a:pathLst>
              <a:path w="2949876" h="4656468">
                <a:moveTo>
                  <a:pt x="0" y="0"/>
                </a:moveTo>
                <a:lnTo>
                  <a:pt x="2949876" y="0"/>
                </a:lnTo>
                <a:lnTo>
                  <a:pt x="2949876" y="4656468"/>
                </a:lnTo>
                <a:lnTo>
                  <a:pt x="0" y="4656468"/>
                </a:lnTo>
                <a:lnTo>
                  <a:pt x="0" y="0"/>
                </a:lnTo>
                <a:close/>
              </a:path>
            </a:pathLst>
          </a:custGeom>
          <a:blipFill>
            <a:blip r:embed="rId4"/>
            <a:stretch>
              <a:fillRect t="-1136" b="-1136"/>
            </a:stretch>
          </a:blipFill>
          <a:ln>
            <a:solidFill>
              <a:srgbClr val="004321"/>
            </a:solidFill>
          </a:ln>
        </p:spPr>
      </p:sp>
      <p:sp>
        <p:nvSpPr>
          <p:cNvPr id="13" name="Freeform 10" descr="A screenshot of a phone  Description automatically generated">
            <a:extLst>
              <a:ext uri="{FF2B5EF4-FFF2-40B4-BE49-F238E27FC236}">
                <a16:creationId xmlns:a16="http://schemas.microsoft.com/office/drawing/2014/main" id="{45609698-7743-469F-B218-5F0D6A7FAF83}"/>
              </a:ext>
            </a:extLst>
          </p:cNvPr>
          <p:cNvSpPr/>
          <p:nvPr/>
        </p:nvSpPr>
        <p:spPr>
          <a:xfrm>
            <a:off x="10967503" y="1636992"/>
            <a:ext cx="2976114" cy="4675518"/>
          </a:xfrm>
          <a:custGeom>
            <a:avLst/>
            <a:gdLst/>
            <a:ahLst/>
            <a:cxnLst/>
            <a:rect l="l" t="t" r="r" b="b"/>
            <a:pathLst>
              <a:path w="2976114" h="4675518">
                <a:moveTo>
                  <a:pt x="0" y="0"/>
                </a:moveTo>
                <a:lnTo>
                  <a:pt x="2976114" y="0"/>
                </a:lnTo>
                <a:lnTo>
                  <a:pt x="2976114" y="4675518"/>
                </a:lnTo>
                <a:lnTo>
                  <a:pt x="0" y="4675518"/>
                </a:lnTo>
                <a:lnTo>
                  <a:pt x="0" y="0"/>
                </a:lnTo>
                <a:close/>
              </a:path>
            </a:pathLst>
          </a:custGeom>
          <a:blipFill>
            <a:blip r:embed="rId5"/>
            <a:stretch>
              <a:fillRect l="-1678" r="-1678"/>
            </a:stretch>
          </a:blipFill>
          <a:ln>
            <a:solidFill>
              <a:srgbClr val="004321"/>
            </a:solidFill>
          </a:ln>
        </p:spPr>
      </p:sp>
      <p:sp>
        <p:nvSpPr>
          <p:cNvPr id="14" name="Freeform 11" descr="Ảnh có chứa văn bản, ảnh chụp màn hình, Phông chữ  Mô tả được tự động tạo">
            <a:extLst>
              <a:ext uri="{FF2B5EF4-FFF2-40B4-BE49-F238E27FC236}">
                <a16:creationId xmlns:a16="http://schemas.microsoft.com/office/drawing/2014/main" id="{8B1F5919-3F94-411C-9225-C145834BB2EE}"/>
              </a:ext>
            </a:extLst>
          </p:cNvPr>
          <p:cNvSpPr/>
          <p:nvPr/>
        </p:nvSpPr>
        <p:spPr>
          <a:xfrm>
            <a:off x="2460670" y="6724120"/>
            <a:ext cx="3026377" cy="4356118"/>
          </a:xfrm>
          <a:custGeom>
            <a:avLst/>
            <a:gdLst/>
            <a:ahLst/>
            <a:cxnLst/>
            <a:rect l="l" t="t" r="r" b="b"/>
            <a:pathLst>
              <a:path w="3087538" h="4207894">
                <a:moveTo>
                  <a:pt x="0" y="0"/>
                </a:moveTo>
                <a:lnTo>
                  <a:pt x="3087538" y="0"/>
                </a:lnTo>
                <a:lnTo>
                  <a:pt x="3087538" y="4207894"/>
                </a:lnTo>
                <a:lnTo>
                  <a:pt x="0" y="4207894"/>
                </a:lnTo>
                <a:lnTo>
                  <a:pt x="0" y="0"/>
                </a:lnTo>
                <a:close/>
              </a:path>
            </a:pathLst>
          </a:custGeom>
          <a:blipFill>
            <a:blip r:embed="rId6"/>
            <a:stretch>
              <a:fillRect t="-209" b="-209"/>
            </a:stretch>
          </a:blipFill>
          <a:ln>
            <a:solidFill>
              <a:srgbClr val="004321"/>
            </a:solidFill>
          </a:ln>
        </p:spPr>
        <p:txBody>
          <a:bodyPr/>
          <a:lstStyle/>
          <a:p>
            <a:endParaRPr lang="en-US"/>
          </a:p>
        </p:txBody>
      </p:sp>
      <p:sp>
        <p:nvSpPr>
          <p:cNvPr id="16" name="Freeform 12" descr="A screenshot of a phone  Description automatically generated">
            <a:extLst>
              <a:ext uri="{FF2B5EF4-FFF2-40B4-BE49-F238E27FC236}">
                <a16:creationId xmlns:a16="http://schemas.microsoft.com/office/drawing/2014/main" id="{6E12FA8A-7C17-46C0-BBA4-353A9D87E8BD}"/>
              </a:ext>
            </a:extLst>
          </p:cNvPr>
          <p:cNvSpPr/>
          <p:nvPr/>
        </p:nvSpPr>
        <p:spPr>
          <a:xfrm>
            <a:off x="6592965" y="6724120"/>
            <a:ext cx="3149187" cy="4356118"/>
          </a:xfrm>
          <a:custGeom>
            <a:avLst/>
            <a:gdLst/>
            <a:ahLst/>
            <a:cxnLst/>
            <a:rect l="l" t="t" r="r" b="b"/>
            <a:pathLst>
              <a:path w="3357830" h="4182374">
                <a:moveTo>
                  <a:pt x="0" y="0"/>
                </a:moveTo>
                <a:lnTo>
                  <a:pt x="3357830" y="0"/>
                </a:lnTo>
                <a:lnTo>
                  <a:pt x="3357830" y="4182374"/>
                </a:lnTo>
                <a:lnTo>
                  <a:pt x="0" y="4182374"/>
                </a:lnTo>
                <a:lnTo>
                  <a:pt x="0" y="0"/>
                </a:lnTo>
                <a:close/>
              </a:path>
            </a:pathLst>
          </a:custGeom>
          <a:blipFill>
            <a:blip r:embed="rId7"/>
            <a:stretch>
              <a:fillRect t="-14446" b="-14446"/>
            </a:stretch>
          </a:blipFill>
          <a:ln>
            <a:solidFill>
              <a:srgbClr val="004321"/>
            </a:solidFill>
          </a:ln>
        </p:spPr>
      </p:sp>
      <p:sp>
        <p:nvSpPr>
          <p:cNvPr id="2" name="Slide Number Placeholder 1">
            <a:extLst>
              <a:ext uri="{FF2B5EF4-FFF2-40B4-BE49-F238E27FC236}">
                <a16:creationId xmlns:a16="http://schemas.microsoft.com/office/drawing/2014/main" id="{28F88FD8-9AF4-4B5A-9646-35C28BCF3BCE}"/>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21</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73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C954415B-84DE-3D3E-7741-77E20E002AC4}"/>
              </a:ext>
            </a:extLst>
          </p:cNvPr>
          <p:cNvSpPr txBox="1"/>
          <p:nvPr/>
        </p:nvSpPr>
        <p:spPr>
          <a:xfrm>
            <a:off x="5564202" y="3524013"/>
            <a:ext cx="5330803" cy="3423951"/>
          </a:xfrm>
          <a:prstGeom prst="rect">
            <a:avLst/>
          </a:prstGeom>
        </p:spPr>
        <p:txBody>
          <a:bodyPr wrap="square" lIns="0" tIns="0" rIns="0" bIns="0" rtlCol="0" anchor="t">
            <a:spAutoFit/>
          </a:bodyPr>
          <a:lstStyle/>
          <a:p>
            <a:pPr algn="ctr">
              <a:lnSpc>
                <a:spcPts val="28801"/>
              </a:lnSpc>
            </a:pPr>
            <a:r>
              <a:rPr lang="en-US" sz="22402">
                <a:solidFill>
                  <a:srgbClr val="000000"/>
                </a:solidFill>
                <a:latin typeface="Arial"/>
                <a:ea typeface="Arimo"/>
                <a:cs typeface="Arimo"/>
              </a:rPr>
              <a:t>05</a:t>
            </a:r>
          </a:p>
        </p:txBody>
      </p:sp>
      <p:sp>
        <p:nvSpPr>
          <p:cNvPr id="15" name="TextBox 6">
            <a:extLst>
              <a:ext uri="{FF2B5EF4-FFF2-40B4-BE49-F238E27FC236}">
                <a16:creationId xmlns:a16="http://schemas.microsoft.com/office/drawing/2014/main" id="{0E9F7224-D74D-634C-A907-DB2096CECCBC}"/>
              </a:ext>
            </a:extLst>
          </p:cNvPr>
          <p:cNvSpPr txBox="1"/>
          <p:nvPr/>
        </p:nvSpPr>
        <p:spPr>
          <a:xfrm>
            <a:off x="4700202" y="6598958"/>
            <a:ext cx="7058796" cy="698012"/>
          </a:xfrm>
          <a:prstGeom prst="rect">
            <a:avLst/>
          </a:prstGeom>
        </p:spPr>
        <p:txBody>
          <a:bodyPr wrap="square" lIns="0" tIns="0" rIns="0" bIns="0" rtlCol="0" anchor="t">
            <a:spAutoFit/>
          </a:bodyPr>
          <a:lstStyle/>
          <a:p>
            <a:pPr algn="ctr">
              <a:lnSpc>
                <a:spcPts val="5760"/>
              </a:lnSpc>
            </a:pPr>
            <a:r>
              <a:rPr lang="en-US" sz="4801">
                <a:solidFill>
                  <a:srgbClr val="000000"/>
                </a:solidFill>
                <a:latin typeface="Arial"/>
                <a:cs typeface="Arial"/>
              </a:rPr>
              <a:t>KẾT LUẬN</a:t>
            </a:r>
          </a:p>
        </p:txBody>
      </p:sp>
      <p:sp>
        <p:nvSpPr>
          <p:cNvPr id="2" name="Slide Number Placeholder 1">
            <a:extLst>
              <a:ext uri="{FF2B5EF4-FFF2-40B4-BE49-F238E27FC236}">
                <a16:creationId xmlns:a16="http://schemas.microsoft.com/office/drawing/2014/main" id="{06B8E7B9-59FC-453A-B4B0-DDFFAB0D0C6B}"/>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22</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87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35528-446B-4055-8F84-B4412861267F}"/>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23</a:t>
            </a:fld>
            <a:endParaRPr lang="en-US" sz="2400" b="1" i="1">
              <a:solidFill>
                <a:schemeClr val="bg2">
                  <a:lumMod val="75000"/>
                </a:schemeClr>
              </a:solidFill>
              <a:latin typeface="Arial" panose="020B0604020202020204" pitchFamily="34" charset="0"/>
              <a:cs typeface="Arial" panose="020B0604020202020204" pitchFamily="34" charset="0"/>
            </a:endParaRPr>
          </a:p>
        </p:txBody>
      </p:sp>
      <p:sp>
        <p:nvSpPr>
          <p:cNvPr id="3" name="TextBox 6">
            <a:extLst>
              <a:ext uri="{FF2B5EF4-FFF2-40B4-BE49-F238E27FC236}">
                <a16:creationId xmlns:a16="http://schemas.microsoft.com/office/drawing/2014/main" id="{D41985D9-96F0-47C9-9CC0-E53E230C1E79}"/>
              </a:ext>
            </a:extLst>
          </p:cNvPr>
          <p:cNvSpPr txBox="1"/>
          <p:nvPr/>
        </p:nvSpPr>
        <p:spPr>
          <a:xfrm>
            <a:off x="648525" y="789327"/>
            <a:ext cx="15162150" cy="923330"/>
          </a:xfrm>
          <a:prstGeom prst="rect">
            <a:avLst/>
          </a:prstGeom>
        </p:spPr>
        <p:txBody>
          <a:bodyPr lIns="0" tIns="0" rIns="0" bIns="0" rtlCol="0" anchor="t">
            <a:spAutoFit/>
          </a:bodyPr>
          <a:lstStyle/>
          <a:p>
            <a:pPr algn="ctr">
              <a:lnSpc>
                <a:spcPts val="7200"/>
              </a:lnSpc>
            </a:pPr>
            <a:r>
              <a:rPr lang="en-US" sz="6000" err="1">
                <a:solidFill>
                  <a:srgbClr val="000000"/>
                </a:solidFill>
                <a:latin typeface="Arial" panose="020B0604020202020204" pitchFamily="34" charset="0"/>
                <a:cs typeface="Arial" panose="020B0604020202020204" pitchFamily="34" charset="0"/>
              </a:rPr>
              <a:t>Kết</a:t>
            </a:r>
            <a:r>
              <a:rPr lang="en-US" sz="6000">
                <a:solidFill>
                  <a:srgbClr val="000000"/>
                </a:solidFill>
                <a:latin typeface="Arial" panose="020B0604020202020204" pitchFamily="34" charset="0"/>
                <a:cs typeface="Arial" panose="020B0604020202020204" pitchFamily="34" charset="0"/>
              </a:rPr>
              <a:t> quả</a:t>
            </a:r>
          </a:p>
        </p:txBody>
      </p:sp>
      <p:sp>
        <p:nvSpPr>
          <p:cNvPr id="4" name="TextBox 8">
            <a:extLst>
              <a:ext uri="{FF2B5EF4-FFF2-40B4-BE49-F238E27FC236}">
                <a16:creationId xmlns:a16="http://schemas.microsoft.com/office/drawing/2014/main" id="{55987A84-F672-4FD1-8021-FDA59BE29C1A}"/>
              </a:ext>
            </a:extLst>
          </p:cNvPr>
          <p:cNvSpPr txBox="1"/>
          <p:nvPr/>
        </p:nvSpPr>
        <p:spPr>
          <a:xfrm>
            <a:off x="5025768" y="8000557"/>
            <a:ext cx="6551527" cy="923330"/>
          </a:xfrm>
          <a:prstGeom prst="rect">
            <a:avLst/>
          </a:prstGeom>
        </p:spPr>
        <p:txBody>
          <a:bodyPr wrap="square" lIns="0" tIns="0" rIns="0" bIns="0" rtlCol="0" anchor="t">
            <a:spAutoFit/>
          </a:bodyPr>
          <a:lstStyle/>
          <a:p>
            <a:pPr algn="ctr">
              <a:lnSpc>
                <a:spcPts val="7200"/>
              </a:lnSpc>
            </a:pPr>
            <a:r>
              <a:rPr lang="en-US" sz="6000" err="1">
                <a:solidFill>
                  <a:srgbClr val="000000"/>
                </a:solidFill>
                <a:latin typeface="Arial" panose="020B0604020202020204" pitchFamily="34" charset="0"/>
                <a:cs typeface="Arial" panose="020B0604020202020204" pitchFamily="34" charset="0"/>
              </a:rPr>
              <a:t>Hạn</a:t>
            </a:r>
            <a:r>
              <a:rPr lang="en-US" sz="6000">
                <a:solidFill>
                  <a:srgbClr val="000000"/>
                </a:solidFill>
                <a:latin typeface="Arial" panose="020B0604020202020204" pitchFamily="34" charset="0"/>
                <a:cs typeface="Arial" panose="020B0604020202020204" pitchFamily="34" charset="0"/>
              </a:rPr>
              <a:t> chế</a:t>
            </a:r>
          </a:p>
        </p:txBody>
      </p:sp>
      <p:sp>
        <p:nvSpPr>
          <p:cNvPr id="5" name="TextBox 10">
            <a:extLst>
              <a:ext uri="{FF2B5EF4-FFF2-40B4-BE49-F238E27FC236}">
                <a16:creationId xmlns:a16="http://schemas.microsoft.com/office/drawing/2014/main" id="{E8B985B1-0424-44E2-B93E-533F94B8E8C9}"/>
              </a:ext>
            </a:extLst>
          </p:cNvPr>
          <p:cNvSpPr txBox="1"/>
          <p:nvPr/>
        </p:nvSpPr>
        <p:spPr>
          <a:xfrm>
            <a:off x="1652273" y="9158513"/>
            <a:ext cx="13298519" cy="1859163"/>
          </a:xfrm>
          <a:prstGeom prst="rect">
            <a:avLst/>
          </a:prstGeom>
        </p:spPr>
        <p:txBody>
          <a:bodyPr wrap="square" lIns="0" tIns="0" rIns="0" bIns="0" rtlCol="0" anchor="t">
            <a:spAutoFit/>
          </a:bodyPr>
          <a:lstStyle/>
          <a:p>
            <a:pPr marL="675640" lvl="1" indent="-337820" algn="just">
              <a:lnSpc>
                <a:spcPct val="150000"/>
              </a:lnSpc>
              <a:buFont typeface="Arial"/>
              <a:buChar char="•"/>
            </a:pPr>
            <a:r>
              <a:rPr lang="en-US" sz="2800">
                <a:solidFill>
                  <a:srgbClr val="000000"/>
                </a:solidFill>
                <a:latin typeface="Arial" panose="020B0604020202020204" pitchFamily="34" charset="0"/>
                <a:cs typeface="Arial" panose="020B0604020202020204" pitchFamily="34" charset="0"/>
              </a:rPr>
              <a:t>Do </a:t>
            </a:r>
            <a:r>
              <a:rPr lang="en-US" sz="2800" err="1">
                <a:solidFill>
                  <a:srgbClr val="000000"/>
                </a:solidFill>
                <a:latin typeface="Arial" panose="020B0604020202020204" pitchFamily="34" charset="0"/>
                <a:cs typeface="Arial" panose="020B0604020202020204" pitchFamily="34" charset="0"/>
              </a:rPr>
              <a:t>kiến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thức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hạn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hẹp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vấn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đề</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yếu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tố</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ngoại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lệ</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xung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quanh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thập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yêu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cầu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trực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tiếp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tìm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hiểu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thực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tế</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hầu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như</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chỉ</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trên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trang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mạng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nên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chương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chưa</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được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đúng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với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thực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tiễn</a:t>
            </a:r>
            <a:r>
              <a:rPr lang="en-US" sz="2800">
                <a:solidFill>
                  <a:srgbClr val="000000"/>
                </a:solidFill>
                <a:latin typeface="Arial" panose="020B0604020202020204" pitchFamily="34" charset="0"/>
                <a:cs typeface="Arial" panose="020B0604020202020204" pitchFamily="34" charset="0"/>
              </a:rPr>
              <a:t>. </a:t>
            </a:r>
          </a:p>
        </p:txBody>
      </p:sp>
      <p:sp>
        <p:nvSpPr>
          <p:cNvPr id="6" name="TextBox 11">
            <a:extLst>
              <a:ext uri="{FF2B5EF4-FFF2-40B4-BE49-F238E27FC236}">
                <a16:creationId xmlns:a16="http://schemas.microsoft.com/office/drawing/2014/main" id="{A91EA631-006D-46C5-A98E-5F70DE8972AC}"/>
              </a:ext>
            </a:extLst>
          </p:cNvPr>
          <p:cNvSpPr txBox="1"/>
          <p:nvPr/>
        </p:nvSpPr>
        <p:spPr>
          <a:xfrm>
            <a:off x="1652273" y="1840010"/>
            <a:ext cx="13298519" cy="6383479"/>
          </a:xfrm>
          <a:prstGeom prst="rect">
            <a:avLst/>
          </a:prstGeom>
        </p:spPr>
        <p:txBody>
          <a:bodyPr wrap="square" lIns="0" tIns="0" rIns="0" bIns="0" rtlCol="0" anchor="t">
            <a:spAutoFit/>
          </a:bodyPr>
          <a:lstStyle/>
          <a:p>
            <a:pPr marL="772160" lvl="1" indent="-386080" algn="just">
              <a:lnSpc>
                <a:spcPct val="150000"/>
              </a:lnSpc>
              <a:buFont typeface="Arial"/>
              <a:buChar char="•"/>
            </a:pPr>
            <a:r>
              <a:rPr lang="en-US" sz="2800" err="1">
                <a:solidFill>
                  <a:srgbClr val="000000"/>
                </a:solidFill>
                <a:latin typeface="Arial" panose="020B0604020202020204" pitchFamily="34" charset="0"/>
                <a:cs typeface="Arial" panose="020B0604020202020204" pitchFamily="34" charset="0"/>
              </a:rPr>
              <a:t>Chương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đáp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được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đầy</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đủ</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phần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chức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năng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thuê</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với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giao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diện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thân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thiện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tính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năng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đáp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cầu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của</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dùng</a:t>
            </a:r>
            <a:r>
              <a:rPr lang="en-US" sz="2800">
                <a:solidFill>
                  <a:srgbClr val="000000"/>
                </a:solidFill>
                <a:latin typeface="Arial" panose="020B0604020202020204" pitchFamily="34" charset="0"/>
                <a:cs typeface="Arial" panose="020B0604020202020204" pitchFamily="34" charset="0"/>
              </a:rPr>
              <a:t>.</a:t>
            </a:r>
          </a:p>
          <a:p>
            <a:pPr marL="772160" lvl="1" indent="-386080" algn="just">
              <a:lnSpc>
                <a:spcPct val="150000"/>
              </a:lnSpc>
              <a:buFont typeface="Arial"/>
              <a:buChar char="•"/>
            </a:pPr>
            <a:r>
              <a:rPr lang="en-US" sz="2800" err="1">
                <a:solidFill>
                  <a:srgbClr val="000000"/>
                </a:solidFill>
                <a:latin typeface="Arial" panose="020B0604020202020204" pitchFamily="34" charset="0"/>
                <a:cs typeface="Arial" panose="020B0604020202020204" pitchFamily="34" charset="0"/>
              </a:rPr>
              <a:t>Chương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phân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quyền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dùng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chức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năng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tài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khoản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dùng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sử</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với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quyền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dùng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dễ</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dàng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tìm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kiếm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thuê</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theo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giờ</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theo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yêu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cầu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công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được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một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hiệu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từ</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đăng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tìm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kiếm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đặt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lịch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đến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thanh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toán</a:t>
            </a:r>
            <a:r>
              <a:rPr lang="en-US" sz="2800">
                <a:solidFill>
                  <a:srgbClr val="000000"/>
                </a:solidFill>
                <a:latin typeface="Arial" panose="020B0604020202020204" pitchFamily="34" charset="0"/>
                <a:cs typeface="Arial" panose="020B0604020202020204" pitchFamily="34" charset="0"/>
              </a:rPr>
              <a:t>.</a:t>
            </a:r>
          </a:p>
          <a:p>
            <a:pPr marL="772160" lvl="1" indent="-386080" algn="just">
              <a:lnSpc>
                <a:spcPct val="150000"/>
              </a:lnSpc>
              <a:buFont typeface="Arial"/>
              <a:buChar char="•"/>
            </a:pPr>
            <a:r>
              <a:rPr lang="en-US" sz="2800" err="1">
                <a:solidFill>
                  <a:srgbClr val="000000"/>
                </a:solidFill>
                <a:latin typeface="Arial" panose="020B0604020202020204" pitchFamily="34" charset="0"/>
                <a:cs typeface="Arial" panose="020B0604020202020204" pitchFamily="34" charset="0"/>
              </a:rPr>
              <a:t>Quá</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thiết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kế</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lập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chương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kết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từ</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áp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kiến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thức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trong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quá</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trình</a:t>
            </a:r>
            <a:r>
              <a:rPr lang="en-US" sz="2800">
                <a:solidFill>
                  <a:srgbClr val="000000"/>
                </a:solidFill>
                <a:latin typeface="Arial" panose="020B0604020202020204" pitchFamily="34" charset="0"/>
                <a:cs typeface="Arial" panose="020B0604020202020204" pitchFamily="34" charset="0"/>
              </a:rPr>
              <a:t> ở </a:t>
            </a:r>
            <a:r>
              <a:rPr lang="en-US" sz="2800" err="1">
                <a:solidFill>
                  <a:srgbClr val="000000"/>
                </a:solidFill>
                <a:latin typeface="Arial" panose="020B0604020202020204" pitchFamily="34" charset="0"/>
                <a:cs typeface="Arial" panose="020B0604020202020204" pitchFamily="34" charset="0"/>
              </a:rPr>
              <a:t>trường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từ</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môn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học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như</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Hệ</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thống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công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nghệ</a:t>
            </a:r>
            <a:r>
              <a:rPr lang="en-US" sz="2800">
                <a:solidFill>
                  <a:srgbClr val="000000"/>
                </a:solidFill>
                <a:latin typeface="Arial" panose="020B0604020202020204" pitchFamily="34" charset="0"/>
                <a:cs typeface="Arial" panose="020B0604020202020204" pitchFamily="34" charset="0"/>
              </a:rPr>
              <a:t> Web, </a:t>
            </a:r>
            <a:r>
              <a:rPr lang="en-US" sz="2800" err="1">
                <a:solidFill>
                  <a:srgbClr val="000000"/>
                </a:solidFill>
                <a:latin typeface="Arial" panose="020B0604020202020204" pitchFamily="34" charset="0"/>
                <a:cs typeface="Arial" panose="020B0604020202020204" pitchFamily="34" charset="0"/>
              </a:rPr>
              <a:t>Kiến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trúc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thiết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kế</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phần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mềm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một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số</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môn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học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khác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được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áp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trong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đồ</a:t>
            </a:r>
            <a:r>
              <a:rPr lang="en-US" sz="2800">
                <a:solidFill>
                  <a:srgbClr val="000000"/>
                </a:solidFill>
                <a:latin typeface="Arial" panose="020B0604020202020204" pitchFamily="34" charset="0"/>
                <a:cs typeface="Arial" panose="020B0604020202020204" pitchFamily="34" charset="0"/>
              </a:rPr>
              <a:t> án</a:t>
            </a:r>
          </a:p>
        </p:txBody>
      </p:sp>
    </p:spTree>
    <p:extLst>
      <p:ext uri="{BB962C8B-B14F-4D97-AF65-F5344CB8AC3E}">
        <p14:creationId xmlns:p14="http://schemas.microsoft.com/office/powerpoint/2010/main" val="147570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470239-16FC-4C11-9143-AFA61477D97C}"/>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24</a:t>
            </a:fld>
            <a:endParaRPr lang="en-US" sz="2400" b="1" i="1">
              <a:solidFill>
                <a:schemeClr val="bg2">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F5CF666-FF8A-4F20-B4D3-A8E6FA573FFF}"/>
              </a:ext>
            </a:extLst>
          </p:cNvPr>
          <p:cNvSpPr txBox="1"/>
          <p:nvPr/>
        </p:nvSpPr>
        <p:spPr>
          <a:xfrm>
            <a:off x="0" y="4164844"/>
            <a:ext cx="16459200" cy="3557512"/>
          </a:xfrm>
          <a:prstGeom prst="rect">
            <a:avLst/>
          </a:prstGeom>
          <a:noFill/>
        </p:spPr>
        <p:txBody>
          <a:bodyPr wrap="square">
            <a:spAutoFit/>
          </a:bodyPr>
          <a:lstStyle/>
          <a:p>
            <a:pPr algn="ctr">
              <a:lnSpc>
                <a:spcPts val="14400"/>
              </a:lnSpc>
            </a:pPr>
            <a:r>
              <a:rPr lang="en-US" sz="8000" b="1">
                <a:latin typeface="Arial" panose="020B0604020202020204" pitchFamily="34" charset="0"/>
                <a:cs typeface="Arial" panose="020B0604020202020204" pitchFamily="34" charset="0"/>
              </a:rPr>
              <a:t>CẢM ƠN THẦY CÔ VÀ CÁC BẠN ĐÃ LẮNG NGHE !!!</a:t>
            </a:r>
          </a:p>
        </p:txBody>
      </p:sp>
    </p:spTree>
    <p:extLst>
      <p:ext uri="{BB962C8B-B14F-4D97-AF65-F5344CB8AC3E}">
        <p14:creationId xmlns:p14="http://schemas.microsoft.com/office/powerpoint/2010/main" val="76235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E7F0E5A5-086A-460F-BDFF-18458DFE50FC}"/>
              </a:ext>
            </a:extLst>
          </p:cNvPr>
          <p:cNvSpPr txBox="1"/>
          <p:nvPr/>
        </p:nvSpPr>
        <p:spPr>
          <a:xfrm>
            <a:off x="4574950" y="1172105"/>
            <a:ext cx="7309300" cy="1059649"/>
          </a:xfrm>
          <a:prstGeom prst="rect">
            <a:avLst/>
          </a:prstGeom>
          <a:noFill/>
        </p:spPr>
        <p:txBody>
          <a:bodyPr wrap="square">
            <a:spAutoFit/>
          </a:bodyPr>
          <a:lstStyle/>
          <a:p>
            <a:pPr algn="ctr">
              <a:lnSpc>
                <a:spcPts val="8640"/>
              </a:lnSpc>
            </a:pPr>
            <a:r>
              <a:rPr lang="en-US" sz="5000" b="1">
                <a:solidFill>
                  <a:srgbClr val="000000"/>
                </a:solidFill>
                <a:latin typeface="Arial"/>
                <a:cs typeface="Arial"/>
              </a:rPr>
              <a:t>NỘI DUNG CHÍNH</a:t>
            </a:r>
          </a:p>
        </p:txBody>
      </p:sp>
      <p:sp>
        <p:nvSpPr>
          <p:cNvPr id="2" name="Slide Number Placeholder 1">
            <a:extLst>
              <a:ext uri="{FF2B5EF4-FFF2-40B4-BE49-F238E27FC236}">
                <a16:creationId xmlns:a16="http://schemas.microsoft.com/office/drawing/2014/main" id="{D948C110-13A1-4D68-B488-A944B46FFFBB}"/>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3</a:t>
            </a:fld>
            <a:endParaRPr lang="en-US" sz="2400" b="1" i="1">
              <a:solidFill>
                <a:schemeClr val="bg2">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D4AED5-E1AD-42DE-B2B2-7990B6B1E2F0}"/>
              </a:ext>
            </a:extLst>
          </p:cNvPr>
          <p:cNvSpPr txBox="1"/>
          <p:nvPr/>
        </p:nvSpPr>
        <p:spPr>
          <a:xfrm>
            <a:off x="1211454" y="3173922"/>
            <a:ext cx="3276893" cy="2148089"/>
          </a:xfrm>
          <a:prstGeom prst="rect">
            <a:avLst/>
          </a:prstGeom>
          <a:noFill/>
        </p:spPr>
        <p:txBody>
          <a:bodyPr wrap="square">
            <a:spAutoFit/>
          </a:bodyPr>
          <a:lstStyle/>
          <a:p>
            <a:pPr algn="ctr">
              <a:lnSpc>
                <a:spcPct val="150000"/>
              </a:lnSpc>
            </a:pPr>
            <a:r>
              <a:rPr lang="en-US" sz="5400" b="1">
                <a:solidFill>
                  <a:srgbClr val="000000"/>
                </a:solidFill>
                <a:latin typeface="Arial"/>
                <a:cs typeface="Arial"/>
              </a:rPr>
              <a:t>01</a:t>
            </a:r>
          </a:p>
          <a:p>
            <a:pPr algn="ctr">
              <a:lnSpc>
                <a:spcPct val="150000"/>
              </a:lnSpc>
            </a:pPr>
            <a:r>
              <a:rPr lang="en-US" sz="4000">
                <a:solidFill>
                  <a:srgbClr val="000000"/>
                </a:solidFill>
                <a:latin typeface="Arial"/>
                <a:cs typeface="Arial"/>
              </a:rPr>
              <a:t>GIỚI THIỆU</a:t>
            </a:r>
          </a:p>
        </p:txBody>
      </p:sp>
      <p:sp>
        <p:nvSpPr>
          <p:cNvPr id="5" name="TextBox 4">
            <a:extLst>
              <a:ext uri="{FF2B5EF4-FFF2-40B4-BE49-F238E27FC236}">
                <a16:creationId xmlns:a16="http://schemas.microsoft.com/office/drawing/2014/main" id="{C81E80A6-FFF5-4FB8-8A27-2044B45DE6D0}"/>
              </a:ext>
            </a:extLst>
          </p:cNvPr>
          <p:cNvSpPr txBox="1"/>
          <p:nvPr/>
        </p:nvSpPr>
        <p:spPr>
          <a:xfrm>
            <a:off x="6151013" y="3173922"/>
            <a:ext cx="3654650" cy="3071418"/>
          </a:xfrm>
          <a:prstGeom prst="rect">
            <a:avLst/>
          </a:prstGeom>
          <a:noFill/>
        </p:spPr>
        <p:txBody>
          <a:bodyPr wrap="square">
            <a:spAutoFit/>
          </a:bodyPr>
          <a:lstStyle/>
          <a:p>
            <a:pPr algn="ctr">
              <a:lnSpc>
                <a:spcPct val="150000"/>
              </a:lnSpc>
            </a:pPr>
            <a:r>
              <a:rPr lang="en-US" sz="5400" b="1">
                <a:solidFill>
                  <a:srgbClr val="000000"/>
                </a:solidFill>
                <a:latin typeface="Arial"/>
                <a:cs typeface="Arial"/>
              </a:rPr>
              <a:t>02</a:t>
            </a:r>
          </a:p>
          <a:p>
            <a:pPr algn="ctr">
              <a:lnSpc>
                <a:spcPct val="150000"/>
              </a:lnSpc>
            </a:pPr>
            <a:r>
              <a:rPr lang="en-US" sz="4000">
                <a:solidFill>
                  <a:srgbClr val="000000"/>
                </a:solidFill>
                <a:latin typeface="Arial"/>
                <a:cs typeface="Arial"/>
              </a:rPr>
              <a:t>CƠ SỞ LÝ THUYẾT</a:t>
            </a:r>
          </a:p>
        </p:txBody>
      </p:sp>
      <p:sp>
        <p:nvSpPr>
          <p:cNvPr id="8" name="TextBox 7">
            <a:extLst>
              <a:ext uri="{FF2B5EF4-FFF2-40B4-BE49-F238E27FC236}">
                <a16:creationId xmlns:a16="http://schemas.microsoft.com/office/drawing/2014/main" id="{6F96A6F8-7AD0-48F5-BFD2-667D9079BA84}"/>
              </a:ext>
            </a:extLst>
          </p:cNvPr>
          <p:cNvSpPr txBox="1"/>
          <p:nvPr/>
        </p:nvSpPr>
        <p:spPr>
          <a:xfrm>
            <a:off x="11468329" y="3192961"/>
            <a:ext cx="3654650" cy="3071418"/>
          </a:xfrm>
          <a:prstGeom prst="rect">
            <a:avLst/>
          </a:prstGeom>
          <a:noFill/>
        </p:spPr>
        <p:txBody>
          <a:bodyPr wrap="square">
            <a:spAutoFit/>
          </a:bodyPr>
          <a:lstStyle/>
          <a:p>
            <a:pPr algn="ctr">
              <a:lnSpc>
                <a:spcPct val="150000"/>
              </a:lnSpc>
            </a:pPr>
            <a:r>
              <a:rPr lang="en-US" sz="5400" b="1">
                <a:solidFill>
                  <a:srgbClr val="000000"/>
                </a:solidFill>
                <a:latin typeface="Arial"/>
                <a:cs typeface="Arial"/>
              </a:rPr>
              <a:t>03</a:t>
            </a:r>
          </a:p>
          <a:p>
            <a:pPr algn="ctr">
              <a:lnSpc>
                <a:spcPct val="150000"/>
              </a:lnSpc>
            </a:pPr>
            <a:r>
              <a:rPr lang="en-US" sz="4000">
                <a:solidFill>
                  <a:srgbClr val="000000"/>
                </a:solidFill>
                <a:latin typeface="Arial"/>
                <a:cs typeface="Arial"/>
              </a:rPr>
              <a:t>PHÂN TÍCH VÀ THIẾT KẾ</a:t>
            </a:r>
          </a:p>
        </p:txBody>
      </p:sp>
      <p:sp>
        <p:nvSpPr>
          <p:cNvPr id="9" name="TextBox 8">
            <a:extLst>
              <a:ext uri="{FF2B5EF4-FFF2-40B4-BE49-F238E27FC236}">
                <a16:creationId xmlns:a16="http://schemas.microsoft.com/office/drawing/2014/main" id="{27D36840-F7D9-4D6B-830A-8EF241D59D8E}"/>
              </a:ext>
            </a:extLst>
          </p:cNvPr>
          <p:cNvSpPr txBox="1"/>
          <p:nvPr/>
        </p:nvSpPr>
        <p:spPr>
          <a:xfrm>
            <a:off x="4043143" y="6913108"/>
            <a:ext cx="3276893" cy="2148089"/>
          </a:xfrm>
          <a:prstGeom prst="rect">
            <a:avLst/>
          </a:prstGeom>
          <a:noFill/>
        </p:spPr>
        <p:txBody>
          <a:bodyPr wrap="square">
            <a:spAutoFit/>
          </a:bodyPr>
          <a:lstStyle/>
          <a:p>
            <a:pPr algn="ctr">
              <a:lnSpc>
                <a:spcPct val="150000"/>
              </a:lnSpc>
            </a:pPr>
            <a:r>
              <a:rPr lang="en-US" sz="5400" b="1">
                <a:solidFill>
                  <a:srgbClr val="000000"/>
                </a:solidFill>
                <a:latin typeface="Arial"/>
                <a:cs typeface="Arial"/>
              </a:rPr>
              <a:t>04</a:t>
            </a:r>
          </a:p>
          <a:p>
            <a:pPr algn="ctr">
              <a:lnSpc>
                <a:spcPct val="150000"/>
              </a:lnSpc>
            </a:pPr>
            <a:r>
              <a:rPr lang="en-US" sz="4000">
                <a:solidFill>
                  <a:srgbClr val="000000"/>
                </a:solidFill>
                <a:latin typeface="Arial"/>
                <a:cs typeface="Arial"/>
              </a:rPr>
              <a:t>HIỆN THỰC</a:t>
            </a:r>
          </a:p>
        </p:txBody>
      </p:sp>
      <p:sp>
        <p:nvSpPr>
          <p:cNvPr id="10" name="TextBox 9">
            <a:extLst>
              <a:ext uri="{FF2B5EF4-FFF2-40B4-BE49-F238E27FC236}">
                <a16:creationId xmlns:a16="http://schemas.microsoft.com/office/drawing/2014/main" id="{07EB8534-D44A-4A1D-8453-81582C8634B6}"/>
              </a:ext>
            </a:extLst>
          </p:cNvPr>
          <p:cNvSpPr txBox="1"/>
          <p:nvPr/>
        </p:nvSpPr>
        <p:spPr>
          <a:xfrm>
            <a:off x="9139165" y="6913108"/>
            <a:ext cx="3276892" cy="2148089"/>
          </a:xfrm>
          <a:prstGeom prst="rect">
            <a:avLst/>
          </a:prstGeom>
          <a:noFill/>
        </p:spPr>
        <p:txBody>
          <a:bodyPr wrap="square">
            <a:spAutoFit/>
          </a:bodyPr>
          <a:lstStyle/>
          <a:p>
            <a:pPr algn="ctr">
              <a:lnSpc>
                <a:spcPct val="150000"/>
              </a:lnSpc>
            </a:pPr>
            <a:r>
              <a:rPr lang="en-US" sz="5400" b="1">
                <a:solidFill>
                  <a:srgbClr val="000000"/>
                </a:solidFill>
                <a:latin typeface="Arial"/>
                <a:cs typeface="Arial"/>
              </a:rPr>
              <a:t>05</a:t>
            </a:r>
          </a:p>
          <a:p>
            <a:pPr algn="ctr">
              <a:lnSpc>
                <a:spcPct val="150000"/>
              </a:lnSpc>
            </a:pPr>
            <a:r>
              <a:rPr lang="en-US" sz="4000">
                <a:solidFill>
                  <a:srgbClr val="000000"/>
                </a:solidFill>
                <a:latin typeface="Arial"/>
                <a:cs typeface="Arial"/>
              </a:rPr>
              <a:t>KẾT LUẬN</a:t>
            </a:r>
          </a:p>
        </p:txBody>
      </p:sp>
    </p:spTree>
    <p:extLst>
      <p:ext uri="{BB962C8B-B14F-4D97-AF65-F5344CB8AC3E}">
        <p14:creationId xmlns:p14="http://schemas.microsoft.com/office/powerpoint/2010/main" val="418964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C954415B-84DE-3D3E-7741-77E20E002AC4}"/>
              </a:ext>
            </a:extLst>
          </p:cNvPr>
          <p:cNvSpPr txBox="1"/>
          <p:nvPr/>
        </p:nvSpPr>
        <p:spPr>
          <a:xfrm>
            <a:off x="5564202" y="3524013"/>
            <a:ext cx="5330803" cy="3423951"/>
          </a:xfrm>
          <a:prstGeom prst="rect">
            <a:avLst/>
          </a:prstGeom>
        </p:spPr>
        <p:txBody>
          <a:bodyPr wrap="square" lIns="0" tIns="0" rIns="0" bIns="0" rtlCol="0" anchor="t">
            <a:spAutoFit/>
          </a:bodyPr>
          <a:lstStyle/>
          <a:p>
            <a:pPr algn="ctr">
              <a:lnSpc>
                <a:spcPts val="28801"/>
              </a:lnSpc>
            </a:pPr>
            <a:r>
              <a:rPr lang="en-US" sz="22402">
                <a:solidFill>
                  <a:srgbClr val="000000"/>
                </a:solidFill>
                <a:latin typeface="Arial"/>
                <a:ea typeface="Arimo"/>
                <a:cs typeface="Arimo"/>
              </a:rPr>
              <a:t>01</a:t>
            </a:r>
          </a:p>
        </p:txBody>
      </p:sp>
      <p:sp>
        <p:nvSpPr>
          <p:cNvPr id="15" name="TextBox 6">
            <a:extLst>
              <a:ext uri="{FF2B5EF4-FFF2-40B4-BE49-F238E27FC236}">
                <a16:creationId xmlns:a16="http://schemas.microsoft.com/office/drawing/2014/main" id="{0E9F7224-D74D-634C-A907-DB2096CECCBC}"/>
              </a:ext>
            </a:extLst>
          </p:cNvPr>
          <p:cNvSpPr txBox="1"/>
          <p:nvPr/>
        </p:nvSpPr>
        <p:spPr>
          <a:xfrm>
            <a:off x="6473153" y="6573507"/>
            <a:ext cx="3512896" cy="698012"/>
          </a:xfrm>
          <a:prstGeom prst="rect">
            <a:avLst/>
          </a:prstGeom>
        </p:spPr>
        <p:txBody>
          <a:bodyPr wrap="square" lIns="0" tIns="0" rIns="0" bIns="0" rtlCol="0" anchor="t">
            <a:spAutoFit/>
          </a:bodyPr>
          <a:lstStyle/>
          <a:p>
            <a:pPr algn="ctr">
              <a:lnSpc>
                <a:spcPts val="5760"/>
              </a:lnSpc>
            </a:pPr>
            <a:r>
              <a:rPr lang="en-US" sz="4801">
                <a:solidFill>
                  <a:srgbClr val="000000"/>
                </a:solidFill>
                <a:latin typeface="Arial"/>
                <a:cs typeface="Arial"/>
              </a:rPr>
              <a:t>GIỚI THIỆU</a:t>
            </a:r>
          </a:p>
        </p:txBody>
      </p:sp>
      <p:sp>
        <p:nvSpPr>
          <p:cNvPr id="2" name="Slide Number Placeholder 1">
            <a:extLst>
              <a:ext uri="{FF2B5EF4-FFF2-40B4-BE49-F238E27FC236}">
                <a16:creationId xmlns:a16="http://schemas.microsoft.com/office/drawing/2014/main" id="{6645055F-8ED2-40C9-9DE9-6CAD3120323A}"/>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4</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01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E7F0E5A5-086A-460F-BDFF-18458DFE50FC}"/>
              </a:ext>
            </a:extLst>
          </p:cNvPr>
          <p:cNvSpPr txBox="1"/>
          <p:nvPr/>
        </p:nvSpPr>
        <p:spPr>
          <a:xfrm>
            <a:off x="4574950" y="1040641"/>
            <a:ext cx="7309300" cy="1059649"/>
          </a:xfrm>
          <a:prstGeom prst="rect">
            <a:avLst/>
          </a:prstGeom>
          <a:noFill/>
        </p:spPr>
        <p:txBody>
          <a:bodyPr wrap="square">
            <a:spAutoFit/>
          </a:bodyPr>
          <a:lstStyle/>
          <a:p>
            <a:pPr algn="ctr">
              <a:lnSpc>
                <a:spcPts val="8640"/>
              </a:lnSpc>
            </a:pPr>
            <a:r>
              <a:rPr lang="en-US" sz="4801" b="1">
                <a:solidFill>
                  <a:schemeClr val="accent6">
                    <a:lumMod val="10000"/>
                  </a:schemeClr>
                </a:solidFill>
                <a:latin typeface="Arial"/>
                <a:cs typeface="Arial"/>
              </a:rPr>
              <a:t>LÝ DO CHỌN ĐỀ TÀI</a:t>
            </a:r>
          </a:p>
        </p:txBody>
      </p:sp>
      <p:sp>
        <p:nvSpPr>
          <p:cNvPr id="2" name="Slide Number Placeholder 1">
            <a:extLst>
              <a:ext uri="{FF2B5EF4-FFF2-40B4-BE49-F238E27FC236}">
                <a16:creationId xmlns:a16="http://schemas.microsoft.com/office/drawing/2014/main" id="{D948C110-13A1-4D68-B488-A944B46FFFBB}"/>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5</a:t>
            </a:fld>
            <a:endParaRPr lang="en-US" sz="2400" b="1" i="1">
              <a:solidFill>
                <a:schemeClr val="bg2">
                  <a:lumMod val="7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E93D8EC-9A12-42AC-B3D4-0C09CB968F1B}"/>
              </a:ext>
            </a:extLst>
          </p:cNvPr>
          <p:cNvSpPr txBox="1"/>
          <p:nvPr/>
        </p:nvSpPr>
        <p:spPr>
          <a:xfrm>
            <a:off x="1131570" y="2876821"/>
            <a:ext cx="6744052" cy="7364324"/>
          </a:xfrm>
          <a:prstGeom prst="rect">
            <a:avLst/>
          </a:prstGeom>
          <a:noFill/>
        </p:spPr>
        <p:txBody>
          <a:bodyPr wrap="square">
            <a:spAutoFit/>
          </a:bodyPr>
          <a:lstStyle/>
          <a:p>
            <a:pPr marL="347476" lvl="1" algn="just">
              <a:lnSpc>
                <a:spcPct val="200000"/>
              </a:lnSpc>
            </a:pPr>
            <a:r>
              <a:rPr lang="en-US" sz="2400">
                <a:solidFill>
                  <a:srgbClr val="000000"/>
                </a:solidFill>
                <a:latin typeface="Arial" panose="020B0604020202020204" pitchFamily="34" charset="0"/>
                <a:cs typeface="Arial" panose="020B0604020202020204" pitchFamily="34" charset="0"/>
              </a:rPr>
              <a:t>Công nghệ thông tin ngày nay đã trở nên rất phổ biến trong cuộc sống hàng ngày của chúng ta. Với sự phát triển nhanh chóng của Công nghệ thông tin, mọi người đang chuyển từ tìm việc thủ công bằng cách đến trực tiếp các công ty, doanh nghiệp sang xin việc trực tuyến và các nhà tuyển dụng cũng theo xu hướng này. với việc tìm kiếm nguồn nhân lực phù hợp với công ty thông qua website tuyển dụng trực tuyến</a:t>
            </a:r>
          </a:p>
        </p:txBody>
      </p:sp>
      <p:sp>
        <p:nvSpPr>
          <p:cNvPr id="7" name="TextBox 6">
            <a:extLst>
              <a:ext uri="{FF2B5EF4-FFF2-40B4-BE49-F238E27FC236}">
                <a16:creationId xmlns:a16="http://schemas.microsoft.com/office/drawing/2014/main" id="{8190BCC3-023B-4B16-AABC-C029CF1EC821}"/>
              </a:ext>
            </a:extLst>
          </p:cNvPr>
          <p:cNvSpPr txBox="1"/>
          <p:nvPr/>
        </p:nvSpPr>
        <p:spPr>
          <a:xfrm>
            <a:off x="7993542" y="2876821"/>
            <a:ext cx="7334088" cy="6625660"/>
          </a:xfrm>
          <a:prstGeom prst="rect">
            <a:avLst/>
          </a:prstGeom>
          <a:noFill/>
        </p:spPr>
        <p:txBody>
          <a:bodyPr wrap="square">
            <a:spAutoFit/>
          </a:bodyPr>
          <a:lstStyle/>
          <a:p>
            <a:pPr marL="376431" lvl="1" algn="just">
              <a:lnSpc>
                <a:spcPct val="200000"/>
              </a:lnSpc>
            </a:pPr>
            <a:r>
              <a:rPr lang="en-US" sz="2400">
                <a:solidFill>
                  <a:srgbClr val="000000"/>
                </a:solidFill>
                <a:latin typeface="Arial" panose="020B0604020202020204" pitchFamily="34" charset="0"/>
                <a:cs typeface="Arial" panose="020B0604020202020204" pitchFamily="34" charset="0"/>
              </a:rPr>
              <a:t>Với xu hướng công nghệ 4.0 hiện nay, website tuyển dụng này được phát triển nhằm phục vụ các ứng viên có thể tìm được việc làm phù hợp bằng cách nộp hồ sơ trực tuyến, hoặc  tìm người giúp việc trực tuyến.</a:t>
            </a:r>
          </a:p>
          <a:p>
            <a:pPr marL="376431" lvl="1" algn="just">
              <a:lnSpc>
                <a:spcPct val="200000"/>
              </a:lnSpc>
            </a:pPr>
            <a:r>
              <a:rPr lang="en-US" sz="2400">
                <a:solidFill>
                  <a:srgbClr val="000000"/>
                </a:solidFill>
                <a:latin typeface="Arial" panose="020B0604020202020204" pitchFamily="34" charset="0"/>
                <a:cs typeface="Arial" panose="020B0604020202020204" pitchFamily="34" charset="0"/>
              </a:rPr>
              <a:t>Với website tuyển dụng này, nhân viên sẽ quản lý khách hàng một cách dễ dàng hơn và khách hàng cũng dể dàng đăng tuyển tìm người giúp việc hoặc tìm người cần tìm giúp việc</a:t>
            </a:r>
          </a:p>
        </p:txBody>
      </p:sp>
    </p:spTree>
    <p:extLst>
      <p:ext uri="{BB962C8B-B14F-4D97-AF65-F5344CB8AC3E}">
        <p14:creationId xmlns:p14="http://schemas.microsoft.com/office/powerpoint/2010/main" val="344952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6">
            <a:extLst>
              <a:ext uri="{FF2B5EF4-FFF2-40B4-BE49-F238E27FC236}">
                <a16:creationId xmlns:a16="http://schemas.microsoft.com/office/drawing/2014/main" id="{DD34D343-2CA1-09C5-86B1-D48BFA9A4E3A}"/>
              </a:ext>
            </a:extLst>
          </p:cNvPr>
          <p:cNvGrpSpPr/>
          <p:nvPr/>
        </p:nvGrpSpPr>
        <p:grpSpPr>
          <a:xfrm>
            <a:off x="6482108" y="3718919"/>
            <a:ext cx="3590545" cy="3590545"/>
            <a:chOff x="0" y="0"/>
            <a:chExt cx="5984240" cy="5984240"/>
          </a:xfrm>
        </p:grpSpPr>
        <p:sp>
          <p:nvSpPr>
            <p:cNvPr id="15" name="Freeform 7">
              <a:extLst>
                <a:ext uri="{FF2B5EF4-FFF2-40B4-BE49-F238E27FC236}">
                  <a16:creationId xmlns:a16="http://schemas.microsoft.com/office/drawing/2014/main" id="{58A14637-C9A4-630C-8DCB-2AC75F2A33BC}"/>
                </a:ext>
              </a:extLst>
            </p:cNvPr>
            <p:cNvSpPr/>
            <p:nvPr/>
          </p:nvSpPr>
          <p:spPr>
            <a:xfrm>
              <a:off x="0" y="0"/>
              <a:ext cx="5984240" cy="5984240"/>
            </a:xfrm>
            <a:custGeom>
              <a:avLst/>
              <a:gdLst/>
              <a:ahLst/>
              <a:cxnLst/>
              <a:rect l="l" t="t" r="r" b="b"/>
              <a:pathLst>
                <a:path w="5984240" h="5984240">
                  <a:moveTo>
                    <a:pt x="0" y="2992120"/>
                  </a:moveTo>
                  <a:cubicBezTo>
                    <a:pt x="0" y="1339596"/>
                    <a:pt x="1339596" y="0"/>
                    <a:pt x="2992120" y="0"/>
                  </a:cubicBezTo>
                  <a:lnTo>
                    <a:pt x="2992120" y="38100"/>
                  </a:lnTo>
                  <a:lnTo>
                    <a:pt x="2992120" y="0"/>
                  </a:lnTo>
                  <a:cubicBezTo>
                    <a:pt x="4644644" y="0"/>
                    <a:pt x="5984240" y="1339596"/>
                    <a:pt x="5984240" y="2992120"/>
                  </a:cubicBezTo>
                  <a:lnTo>
                    <a:pt x="5946140" y="2992120"/>
                  </a:lnTo>
                  <a:lnTo>
                    <a:pt x="5984240" y="2992120"/>
                  </a:lnTo>
                  <a:cubicBezTo>
                    <a:pt x="5984240" y="4644644"/>
                    <a:pt x="4644644" y="5984240"/>
                    <a:pt x="2992120" y="5984240"/>
                  </a:cubicBezTo>
                  <a:lnTo>
                    <a:pt x="2992120" y="5946140"/>
                  </a:lnTo>
                  <a:lnTo>
                    <a:pt x="2992120" y="5984240"/>
                  </a:lnTo>
                  <a:cubicBezTo>
                    <a:pt x="1339596" y="5984240"/>
                    <a:pt x="0" y="4644644"/>
                    <a:pt x="0" y="2992120"/>
                  </a:cubicBezTo>
                  <a:lnTo>
                    <a:pt x="38100" y="2992120"/>
                  </a:lnTo>
                  <a:lnTo>
                    <a:pt x="76200" y="2992120"/>
                  </a:lnTo>
                  <a:lnTo>
                    <a:pt x="38100" y="2992120"/>
                  </a:lnTo>
                  <a:lnTo>
                    <a:pt x="0" y="2992120"/>
                  </a:lnTo>
                  <a:moveTo>
                    <a:pt x="76200" y="2992120"/>
                  </a:moveTo>
                  <a:cubicBezTo>
                    <a:pt x="76200" y="3013202"/>
                    <a:pt x="59182" y="3030220"/>
                    <a:pt x="38100" y="3030220"/>
                  </a:cubicBezTo>
                  <a:cubicBezTo>
                    <a:pt x="17018" y="3030220"/>
                    <a:pt x="0" y="3013202"/>
                    <a:pt x="0" y="2992120"/>
                  </a:cubicBezTo>
                  <a:cubicBezTo>
                    <a:pt x="0" y="2971038"/>
                    <a:pt x="17018" y="2954020"/>
                    <a:pt x="38100" y="2954020"/>
                  </a:cubicBezTo>
                  <a:cubicBezTo>
                    <a:pt x="59182" y="2954020"/>
                    <a:pt x="76200" y="2971038"/>
                    <a:pt x="76200" y="2992120"/>
                  </a:cubicBezTo>
                  <a:cubicBezTo>
                    <a:pt x="76200" y="4602480"/>
                    <a:pt x="1381633" y="5908040"/>
                    <a:pt x="2992120" y="5908040"/>
                  </a:cubicBezTo>
                  <a:cubicBezTo>
                    <a:pt x="4602607" y="5908040"/>
                    <a:pt x="5908040" y="4602480"/>
                    <a:pt x="5908040" y="2992120"/>
                  </a:cubicBezTo>
                  <a:cubicBezTo>
                    <a:pt x="5908040" y="1381760"/>
                    <a:pt x="4602480" y="76200"/>
                    <a:pt x="2992120" y="76200"/>
                  </a:cubicBezTo>
                  <a:lnTo>
                    <a:pt x="2992120" y="38100"/>
                  </a:lnTo>
                  <a:lnTo>
                    <a:pt x="2992120" y="76200"/>
                  </a:lnTo>
                  <a:cubicBezTo>
                    <a:pt x="1381633" y="76200"/>
                    <a:pt x="76200" y="1381633"/>
                    <a:pt x="76200" y="2992120"/>
                  </a:cubicBezTo>
                  <a:close/>
                </a:path>
              </a:pathLst>
            </a:custGeom>
            <a:solidFill>
              <a:srgbClr val="630742"/>
            </a:solidFill>
            <a:ln w="38100">
              <a:solidFill>
                <a:schemeClr val="tx1"/>
              </a:solidFill>
            </a:ln>
          </p:spPr>
        </p:sp>
      </p:grpSp>
      <p:sp>
        <p:nvSpPr>
          <p:cNvPr id="18" name="TextBox 8">
            <a:extLst>
              <a:ext uri="{FF2B5EF4-FFF2-40B4-BE49-F238E27FC236}">
                <a16:creationId xmlns:a16="http://schemas.microsoft.com/office/drawing/2014/main" id="{D1238013-9B48-CAA7-F485-75B118F5F14C}"/>
              </a:ext>
            </a:extLst>
          </p:cNvPr>
          <p:cNvSpPr txBox="1"/>
          <p:nvPr/>
        </p:nvSpPr>
        <p:spPr>
          <a:xfrm>
            <a:off x="7013151" y="4944861"/>
            <a:ext cx="2528460" cy="1362745"/>
          </a:xfrm>
          <a:prstGeom prst="rect">
            <a:avLst/>
          </a:prstGeom>
          <a:ln>
            <a:solidFill>
              <a:schemeClr val="bg1"/>
            </a:solidFill>
          </a:ln>
        </p:spPr>
        <p:txBody>
          <a:bodyPr wrap="square" lIns="0" tIns="0" rIns="0" bIns="0" rtlCol="0" anchor="t">
            <a:spAutoFit/>
          </a:bodyPr>
          <a:lstStyle/>
          <a:p>
            <a:pPr algn="ctr">
              <a:lnSpc>
                <a:spcPts val="5521"/>
              </a:lnSpc>
            </a:pPr>
            <a:r>
              <a:rPr lang="en-US" sz="4400" b="1">
                <a:solidFill>
                  <a:srgbClr val="000000"/>
                </a:solidFill>
                <a:latin typeface="Arial" panose="020B0604020202020204" pitchFamily="34" charset="0"/>
                <a:ea typeface="Arimo"/>
                <a:cs typeface="Arial" panose="020B0604020202020204" pitchFamily="34" charset="0"/>
              </a:rPr>
              <a:t>PHẠM VI ĐỀ TÀI</a:t>
            </a:r>
          </a:p>
        </p:txBody>
      </p:sp>
      <p:sp>
        <p:nvSpPr>
          <p:cNvPr id="20" name="TextBox 9">
            <a:extLst>
              <a:ext uri="{FF2B5EF4-FFF2-40B4-BE49-F238E27FC236}">
                <a16:creationId xmlns:a16="http://schemas.microsoft.com/office/drawing/2014/main" id="{9F89BFCF-A333-21D4-5C78-0BABC431BB41}"/>
              </a:ext>
            </a:extLst>
          </p:cNvPr>
          <p:cNvSpPr txBox="1"/>
          <p:nvPr/>
        </p:nvSpPr>
        <p:spPr>
          <a:xfrm>
            <a:off x="6489046" y="3314461"/>
            <a:ext cx="1208986" cy="465064"/>
          </a:xfrm>
          <a:prstGeom prst="rect">
            <a:avLst/>
          </a:prstGeom>
          <a:ln>
            <a:solidFill>
              <a:schemeClr val="bg1"/>
            </a:solidFill>
          </a:ln>
        </p:spPr>
        <p:txBody>
          <a:bodyPr wrap="square" lIns="0" tIns="0" rIns="0" bIns="0" rtlCol="0" anchor="t">
            <a:spAutoFit/>
          </a:bodyPr>
          <a:lstStyle/>
          <a:p>
            <a:pPr>
              <a:lnSpc>
                <a:spcPts val="3532"/>
              </a:lnSpc>
            </a:pPr>
            <a:r>
              <a:rPr lang="en-US" sz="4400" b="1">
                <a:solidFill>
                  <a:srgbClr val="000000"/>
                </a:solidFill>
                <a:latin typeface="Arial" panose="020B0604020202020204" pitchFamily="34" charset="0"/>
                <a:cs typeface="Arial" panose="020B0604020202020204" pitchFamily="34" charset="0"/>
              </a:rPr>
              <a:t>1</a:t>
            </a:r>
          </a:p>
        </p:txBody>
      </p:sp>
      <p:sp>
        <p:nvSpPr>
          <p:cNvPr id="22" name="TextBox 10">
            <a:extLst>
              <a:ext uri="{FF2B5EF4-FFF2-40B4-BE49-F238E27FC236}">
                <a16:creationId xmlns:a16="http://schemas.microsoft.com/office/drawing/2014/main" id="{21B20F24-4400-AF32-143D-F537F6FA5B61}"/>
              </a:ext>
            </a:extLst>
          </p:cNvPr>
          <p:cNvSpPr txBox="1"/>
          <p:nvPr/>
        </p:nvSpPr>
        <p:spPr>
          <a:xfrm>
            <a:off x="485190" y="1475061"/>
            <a:ext cx="4014501" cy="2505494"/>
          </a:xfrm>
          <a:prstGeom prst="rect">
            <a:avLst/>
          </a:prstGeom>
        </p:spPr>
        <p:txBody>
          <a:bodyPr wrap="square" lIns="0" tIns="0" rIns="0" bIns="0" rtlCol="0" anchor="t">
            <a:spAutoFit/>
          </a:bodyPr>
          <a:lstStyle/>
          <a:p>
            <a:pPr algn="just">
              <a:lnSpc>
                <a:spcPct val="150000"/>
              </a:lnSpc>
            </a:pPr>
            <a:r>
              <a:rPr lang="en-US" sz="2800" err="1">
                <a:solidFill>
                  <a:srgbClr val="000000"/>
                </a:solidFill>
                <a:latin typeface="Arial" panose="020B0604020202020204" pitchFamily="34" charset="0"/>
                <a:cs typeface="Arial" panose="020B0604020202020204" pitchFamily="34" charset="0"/>
              </a:rPr>
              <a:t>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dịch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vụ</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thể</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triển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khai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trên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hệ</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điều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hành</a:t>
            </a:r>
            <a:r>
              <a:rPr lang="en-US" sz="2800">
                <a:solidFill>
                  <a:srgbClr val="000000"/>
                </a:solidFill>
                <a:latin typeface="Arial" panose="020B0604020202020204" pitchFamily="34" charset="0"/>
                <a:cs typeface="Arial" panose="020B0604020202020204" pitchFamily="34" charset="0"/>
              </a:rPr>
              <a:t> Window 7 </a:t>
            </a:r>
            <a:r>
              <a:rPr lang="en-US" sz="2800" err="1">
                <a:solidFill>
                  <a:srgbClr val="000000"/>
                </a:solidFill>
                <a:latin typeface="Arial" panose="020B0604020202020204" pitchFamily="34" charset="0"/>
                <a:cs typeface="Arial" panose="020B0604020202020204" pitchFamily="34" charset="0"/>
              </a:rPr>
              <a:t>trở</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lên</a:t>
            </a:r>
            <a:r>
              <a:rPr lang="en-US" sz="2800">
                <a:solidFill>
                  <a:srgbClr val="000000"/>
                </a:solidFill>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24" name="TextBox 11">
            <a:extLst>
              <a:ext uri="{FF2B5EF4-FFF2-40B4-BE49-F238E27FC236}">
                <a16:creationId xmlns:a16="http://schemas.microsoft.com/office/drawing/2014/main" id="{4308E11F-23C5-B383-4155-9A2468ED2F88}"/>
              </a:ext>
            </a:extLst>
          </p:cNvPr>
          <p:cNvSpPr txBox="1"/>
          <p:nvPr/>
        </p:nvSpPr>
        <p:spPr>
          <a:xfrm>
            <a:off x="9619528" y="3314024"/>
            <a:ext cx="582267" cy="465064"/>
          </a:xfrm>
          <a:prstGeom prst="rect">
            <a:avLst/>
          </a:prstGeom>
          <a:ln>
            <a:solidFill>
              <a:schemeClr val="bg1"/>
            </a:solidFill>
          </a:ln>
        </p:spPr>
        <p:txBody>
          <a:bodyPr wrap="square" lIns="0" tIns="0" rIns="0" bIns="0" rtlCol="0" anchor="t">
            <a:spAutoFit/>
          </a:bodyPr>
          <a:lstStyle/>
          <a:p>
            <a:pPr algn="r">
              <a:lnSpc>
                <a:spcPts val="3532"/>
              </a:lnSpc>
            </a:pPr>
            <a:r>
              <a:rPr lang="en-US" sz="4400" b="1">
                <a:solidFill>
                  <a:srgbClr val="000000"/>
                </a:solidFill>
                <a:latin typeface="Arial" panose="020B0604020202020204" pitchFamily="34" charset="0"/>
                <a:cs typeface="Arial" panose="020B0604020202020204" pitchFamily="34" charset="0"/>
              </a:rPr>
              <a:t>2</a:t>
            </a:r>
          </a:p>
        </p:txBody>
      </p:sp>
      <p:sp>
        <p:nvSpPr>
          <p:cNvPr id="26" name="TextBox 12">
            <a:extLst>
              <a:ext uri="{FF2B5EF4-FFF2-40B4-BE49-F238E27FC236}">
                <a16:creationId xmlns:a16="http://schemas.microsoft.com/office/drawing/2014/main" id="{7451F13B-2EAE-D10D-EDE6-0E3DB4EB85BB}"/>
              </a:ext>
            </a:extLst>
          </p:cNvPr>
          <p:cNvSpPr txBox="1"/>
          <p:nvPr/>
        </p:nvSpPr>
        <p:spPr>
          <a:xfrm>
            <a:off x="11989850" y="1475061"/>
            <a:ext cx="3866173" cy="3798156"/>
          </a:xfrm>
          <a:prstGeom prst="rect">
            <a:avLst/>
          </a:prstGeom>
        </p:spPr>
        <p:txBody>
          <a:bodyPr wrap="square" lIns="0" tIns="0" rIns="0" bIns="0" rtlCol="0" anchor="t">
            <a:spAutoFit/>
          </a:bodyPr>
          <a:lstStyle/>
          <a:p>
            <a:pPr algn="just">
              <a:lnSpc>
                <a:spcPct val="150000"/>
              </a:lnSpc>
            </a:pPr>
            <a:r>
              <a:rPr lang="en-US" sz="2800" err="1">
                <a:solidFill>
                  <a:srgbClr val="000000"/>
                </a:solidFill>
                <a:latin typeface="Arial" panose="020B0604020202020204" pitchFamily="34" charset="0"/>
                <a:cs typeface="Arial" panose="020B0604020202020204" pitchFamily="34" charset="0"/>
              </a:rPr>
              <a:t>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dịch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vụ</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áp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cho</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tất</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cả</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những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cầu</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tìm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người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hoặc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tìm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endParaRPr lang="en-US" sz="2800">
              <a:solidFill>
                <a:srgbClr val="000000"/>
              </a:solidFill>
              <a:latin typeface="Arial" panose="020B0604020202020204" pitchFamily="34" charset="0"/>
              <a:ea typeface="Open Sans"/>
              <a:cs typeface="Arial" panose="020B0604020202020204" pitchFamily="34" charset="0"/>
            </a:endParaRPr>
          </a:p>
        </p:txBody>
      </p:sp>
      <p:sp>
        <p:nvSpPr>
          <p:cNvPr id="28" name="TextBox 13">
            <a:extLst>
              <a:ext uri="{FF2B5EF4-FFF2-40B4-BE49-F238E27FC236}">
                <a16:creationId xmlns:a16="http://schemas.microsoft.com/office/drawing/2014/main" id="{8974B4F5-175D-AC9D-C833-629CF756D94A}"/>
              </a:ext>
            </a:extLst>
          </p:cNvPr>
          <p:cNvSpPr txBox="1"/>
          <p:nvPr/>
        </p:nvSpPr>
        <p:spPr>
          <a:xfrm>
            <a:off x="9909619" y="6681023"/>
            <a:ext cx="528988" cy="465064"/>
          </a:xfrm>
          <a:prstGeom prst="rect">
            <a:avLst/>
          </a:prstGeom>
          <a:ln>
            <a:solidFill>
              <a:schemeClr val="bg1"/>
            </a:solidFill>
          </a:ln>
        </p:spPr>
        <p:txBody>
          <a:bodyPr wrap="square" lIns="0" tIns="0" rIns="0" bIns="0" rtlCol="0" anchor="t">
            <a:spAutoFit/>
          </a:bodyPr>
          <a:lstStyle/>
          <a:p>
            <a:pPr algn="r">
              <a:lnSpc>
                <a:spcPts val="3532"/>
              </a:lnSpc>
            </a:pPr>
            <a:r>
              <a:rPr lang="en-US" sz="4400" b="1">
                <a:solidFill>
                  <a:srgbClr val="000000"/>
                </a:solidFill>
                <a:latin typeface="Arial" panose="020B0604020202020204" pitchFamily="34" charset="0"/>
                <a:cs typeface="Arial" panose="020B0604020202020204" pitchFamily="34" charset="0"/>
              </a:rPr>
              <a:t>4</a:t>
            </a:r>
          </a:p>
        </p:txBody>
      </p:sp>
      <p:sp>
        <p:nvSpPr>
          <p:cNvPr id="30" name="TextBox 14">
            <a:extLst>
              <a:ext uri="{FF2B5EF4-FFF2-40B4-BE49-F238E27FC236}">
                <a16:creationId xmlns:a16="http://schemas.microsoft.com/office/drawing/2014/main" id="{A5C97DE3-2F12-B355-B978-AD438D120014}"/>
              </a:ext>
            </a:extLst>
          </p:cNvPr>
          <p:cNvSpPr txBox="1"/>
          <p:nvPr/>
        </p:nvSpPr>
        <p:spPr>
          <a:xfrm>
            <a:off x="11989849" y="8127171"/>
            <a:ext cx="3866173" cy="1859163"/>
          </a:xfrm>
          <a:prstGeom prst="rect">
            <a:avLst/>
          </a:prstGeom>
        </p:spPr>
        <p:txBody>
          <a:bodyPr wrap="square" lIns="0" tIns="0" rIns="0" bIns="0" rtlCol="0" anchor="t">
            <a:spAutoFit/>
          </a:bodyPr>
          <a:lstStyle/>
          <a:p>
            <a:pPr algn="just">
              <a:lnSpc>
                <a:spcPct val="150000"/>
              </a:lnSpc>
            </a:pPr>
            <a:r>
              <a:rPr lang="en-US" sz="2800" err="1">
                <a:solidFill>
                  <a:srgbClr val="000000"/>
                </a:solidFill>
                <a:latin typeface="Arial" panose="020B0604020202020204" pitchFamily="34" charset="0"/>
                <a:cs typeface="Arial" panose="020B0604020202020204" pitchFamily="34" charset="0"/>
              </a:rPr>
              <a:t>Nhân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viên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có</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toàn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quyền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trong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hệ</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thống</a:t>
            </a:r>
            <a:endParaRPr lang="vi-VN" sz="2800">
              <a:latin typeface="Arial" panose="020B0604020202020204" pitchFamily="34" charset="0"/>
              <a:cs typeface="Arial" panose="020B0604020202020204" pitchFamily="34" charset="0"/>
            </a:endParaRPr>
          </a:p>
        </p:txBody>
      </p:sp>
      <p:sp>
        <p:nvSpPr>
          <p:cNvPr id="32" name="TextBox 15">
            <a:extLst>
              <a:ext uri="{FF2B5EF4-FFF2-40B4-BE49-F238E27FC236}">
                <a16:creationId xmlns:a16="http://schemas.microsoft.com/office/drawing/2014/main" id="{7A6D327E-3157-4643-73CA-70773F56C350}"/>
              </a:ext>
            </a:extLst>
          </p:cNvPr>
          <p:cNvSpPr txBox="1"/>
          <p:nvPr/>
        </p:nvSpPr>
        <p:spPr>
          <a:xfrm>
            <a:off x="6210454" y="6498844"/>
            <a:ext cx="538427" cy="465064"/>
          </a:xfrm>
          <a:prstGeom prst="rect">
            <a:avLst/>
          </a:prstGeom>
          <a:ln>
            <a:solidFill>
              <a:schemeClr val="bg1"/>
            </a:solidFill>
          </a:ln>
        </p:spPr>
        <p:txBody>
          <a:bodyPr wrap="square" lIns="0" tIns="0" rIns="0" bIns="0" rtlCol="0" anchor="t">
            <a:spAutoFit/>
          </a:bodyPr>
          <a:lstStyle/>
          <a:p>
            <a:pPr>
              <a:lnSpc>
                <a:spcPts val="3532"/>
              </a:lnSpc>
            </a:pPr>
            <a:r>
              <a:rPr lang="en-US" sz="4400" b="1">
                <a:solidFill>
                  <a:srgbClr val="000000"/>
                </a:solidFill>
                <a:latin typeface="Arial" panose="020B0604020202020204" pitchFamily="34" charset="0"/>
                <a:cs typeface="Arial" panose="020B0604020202020204" pitchFamily="34" charset="0"/>
              </a:rPr>
              <a:t>3</a:t>
            </a:r>
          </a:p>
        </p:txBody>
      </p:sp>
      <p:sp>
        <p:nvSpPr>
          <p:cNvPr id="34" name="TextBox 16">
            <a:extLst>
              <a:ext uri="{FF2B5EF4-FFF2-40B4-BE49-F238E27FC236}">
                <a16:creationId xmlns:a16="http://schemas.microsoft.com/office/drawing/2014/main" id="{3ADF5F82-D56D-CB15-80A5-C60423C28813}"/>
              </a:ext>
            </a:extLst>
          </p:cNvPr>
          <p:cNvSpPr txBox="1"/>
          <p:nvPr/>
        </p:nvSpPr>
        <p:spPr>
          <a:xfrm>
            <a:off x="485189" y="7465500"/>
            <a:ext cx="4014501" cy="3151825"/>
          </a:xfrm>
          <a:prstGeom prst="rect">
            <a:avLst/>
          </a:prstGeom>
        </p:spPr>
        <p:txBody>
          <a:bodyPr wrap="square" lIns="0" tIns="0" rIns="0" bIns="0" rtlCol="0" anchor="t">
            <a:spAutoFit/>
          </a:bodyPr>
          <a:lstStyle/>
          <a:p>
            <a:pPr algn="just">
              <a:lnSpc>
                <a:spcPct val="150000"/>
              </a:lnSpc>
            </a:pPr>
            <a:r>
              <a:rPr lang="en-US" sz="2800" err="1">
                <a:solidFill>
                  <a:srgbClr val="000000"/>
                </a:solidFill>
                <a:latin typeface="Arial" panose="020B0604020202020204" pitchFamily="34" charset="0"/>
                <a:cs typeface="Arial" panose="020B0604020202020204" pitchFamily="34" charset="0"/>
              </a:rPr>
              <a:t>Ứng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dụng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lý</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dịch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vụ</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giúp</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việc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được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xây</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dựng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nhằm</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phục</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vụ</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cho</a:t>
            </a:r>
            <a:r>
              <a:rPr lang="en-US" sz="2800">
                <a:solidFill>
                  <a:srgbClr val="000000"/>
                </a:solidFill>
                <a:latin typeface="Arial" panose="020B0604020202020204" pitchFamily="34" charset="0"/>
                <a:cs typeface="Arial" panose="020B0604020202020204" pitchFamily="34" charset="0"/>
              </a:rPr>
              <a:t> 2 </a:t>
            </a:r>
            <a:r>
              <a:rPr lang="en-US" sz="2800" err="1">
                <a:solidFill>
                  <a:srgbClr val="000000"/>
                </a:solidFill>
                <a:latin typeface="Arial" panose="020B0604020202020204" pitchFamily="34" charset="0"/>
                <a:cs typeface="Arial" panose="020B0604020202020204" pitchFamily="34" charset="0"/>
              </a:rPr>
              <a:t>đối</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tượng</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chính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là</a:t>
            </a:r>
            <a:r>
              <a:rPr lang="en-US" sz="2800">
                <a:solidFill>
                  <a:srgbClr val="000000"/>
                </a:solidFill>
                <a:latin typeface="Arial" panose="020B0604020202020204" pitchFamily="34" charset="0"/>
                <a:cs typeface="Arial" panose="020B0604020202020204" pitchFamily="34" charset="0"/>
              </a:rPr>
              <a:t> : </a:t>
            </a:r>
            <a:r>
              <a:rPr lang="en-US" sz="2800" err="1">
                <a:solidFill>
                  <a:srgbClr val="000000"/>
                </a:solidFill>
                <a:latin typeface="Arial" panose="020B0604020202020204" pitchFamily="34" charset="0"/>
                <a:cs typeface="Arial" panose="020B0604020202020204" pitchFamily="34" charset="0"/>
              </a:rPr>
              <a:t>quản</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lí</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và</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khách</a:t>
            </a:r>
            <a:r>
              <a:rPr lang="en-US" sz="2800">
                <a:solidFill>
                  <a:srgbClr val="000000"/>
                </a:solidFill>
                <a:latin typeface="Arial" panose="020B0604020202020204" pitchFamily="34" charset="0"/>
                <a:cs typeface="Arial" panose="020B0604020202020204" pitchFamily="34" charset="0"/>
              </a:rPr>
              <a:t> </a:t>
            </a:r>
            <a:r>
              <a:rPr lang="en-US" sz="2800" err="1">
                <a:solidFill>
                  <a:srgbClr val="000000"/>
                </a:solidFill>
                <a:latin typeface="Arial" panose="020B0604020202020204" pitchFamily="34" charset="0"/>
                <a:cs typeface="Arial" panose="020B0604020202020204" pitchFamily="34" charset="0"/>
              </a:rPr>
              <a:t>hàng</a:t>
            </a:r>
            <a:endParaRPr lang="en-US" sz="2800">
              <a:solidFill>
                <a:srgbClr val="000000"/>
              </a:solidFill>
              <a:latin typeface="Arial" panose="020B0604020202020204" pitchFamily="34" charset="0"/>
              <a:cs typeface="Arial" panose="020B0604020202020204" pitchFamily="34" charset="0"/>
            </a:endParaRPr>
          </a:p>
        </p:txBody>
      </p:sp>
      <p:grpSp>
        <p:nvGrpSpPr>
          <p:cNvPr id="37" name="Group 17">
            <a:extLst>
              <a:ext uri="{FF2B5EF4-FFF2-40B4-BE49-F238E27FC236}">
                <a16:creationId xmlns:a16="http://schemas.microsoft.com/office/drawing/2014/main" id="{3583D7BA-0B92-9B46-6B42-5D33B85B53EB}"/>
              </a:ext>
            </a:extLst>
          </p:cNvPr>
          <p:cNvGrpSpPr/>
          <p:nvPr/>
        </p:nvGrpSpPr>
        <p:grpSpPr>
          <a:xfrm>
            <a:off x="4689987" y="2890684"/>
            <a:ext cx="2357902" cy="1244279"/>
            <a:chOff x="15240" y="7620"/>
            <a:chExt cx="1894205" cy="1309243"/>
          </a:xfrm>
        </p:grpSpPr>
        <p:sp>
          <p:nvSpPr>
            <p:cNvPr id="36" name="Freeform 18">
              <a:extLst>
                <a:ext uri="{FF2B5EF4-FFF2-40B4-BE49-F238E27FC236}">
                  <a16:creationId xmlns:a16="http://schemas.microsoft.com/office/drawing/2014/main" id="{9C30F2D7-0174-E053-1350-B3B80483D46B}"/>
                </a:ext>
              </a:extLst>
            </p:cNvPr>
            <p:cNvSpPr/>
            <p:nvPr/>
          </p:nvSpPr>
          <p:spPr>
            <a:xfrm>
              <a:off x="15240" y="7620"/>
              <a:ext cx="1894205" cy="1309243"/>
            </a:xfrm>
            <a:custGeom>
              <a:avLst/>
              <a:gdLst/>
              <a:ahLst/>
              <a:cxnLst/>
              <a:rect l="l" t="t" r="r" b="b"/>
              <a:pathLst>
                <a:path w="1894205" h="1309243">
                  <a:moveTo>
                    <a:pt x="45720" y="0"/>
                  </a:moveTo>
                  <a:cubicBezTo>
                    <a:pt x="104140" y="43815"/>
                    <a:pt x="162560" y="87884"/>
                    <a:pt x="221107" y="131953"/>
                  </a:cubicBezTo>
                  <a:cubicBezTo>
                    <a:pt x="279654" y="176022"/>
                    <a:pt x="338201" y="220218"/>
                    <a:pt x="396875" y="264160"/>
                  </a:cubicBezTo>
                  <a:cubicBezTo>
                    <a:pt x="876935" y="624205"/>
                    <a:pt x="1362456" y="975233"/>
                    <a:pt x="1894205" y="1241044"/>
                  </a:cubicBezTo>
                  <a:lnTo>
                    <a:pt x="1860169" y="1309243"/>
                  </a:lnTo>
                  <a:cubicBezTo>
                    <a:pt x="1321562" y="1039876"/>
                    <a:pt x="831215" y="685165"/>
                    <a:pt x="351028" y="325120"/>
                  </a:cubicBezTo>
                  <a:cubicBezTo>
                    <a:pt x="292354" y="281051"/>
                    <a:pt x="233680" y="236855"/>
                    <a:pt x="175260" y="192786"/>
                  </a:cubicBezTo>
                  <a:cubicBezTo>
                    <a:pt x="116840" y="148717"/>
                    <a:pt x="58420" y="104775"/>
                    <a:pt x="0" y="60960"/>
                  </a:cubicBezTo>
                  <a:close/>
                </a:path>
              </a:pathLst>
            </a:custGeom>
            <a:solidFill>
              <a:srgbClr val="630742"/>
            </a:solidFill>
            <a:ln>
              <a:solidFill>
                <a:schemeClr val="tx1"/>
              </a:solidFill>
            </a:ln>
          </p:spPr>
        </p:sp>
      </p:grpSp>
      <p:grpSp>
        <p:nvGrpSpPr>
          <p:cNvPr id="40" name="Group 19">
            <a:extLst>
              <a:ext uri="{FF2B5EF4-FFF2-40B4-BE49-F238E27FC236}">
                <a16:creationId xmlns:a16="http://schemas.microsoft.com/office/drawing/2014/main" id="{D0EBC879-150E-650D-3862-0BE1F1B2F751}"/>
              </a:ext>
            </a:extLst>
          </p:cNvPr>
          <p:cNvGrpSpPr/>
          <p:nvPr/>
        </p:nvGrpSpPr>
        <p:grpSpPr>
          <a:xfrm>
            <a:off x="9615230" y="2890590"/>
            <a:ext cx="2184324" cy="1244279"/>
            <a:chOff x="21082" y="7620"/>
            <a:chExt cx="1894078" cy="1309116"/>
          </a:xfrm>
        </p:grpSpPr>
        <p:sp>
          <p:nvSpPr>
            <p:cNvPr id="39" name="Freeform 20">
              <a:extLst>
                <a:ext uri="{FF2B5EF4-FFF2-40B4-BE49-F238E27FC236}">
                  <a16:creationId xmlns:a16="http://schemas.microsoft.com/office/drawing/2014/main" id="{AAFB92DE-7C1D-6BE4-3791-B1B81B203C8A}"/>
                </a:ext>
              </a:extLst>
            </p:cNvPr>
            <p:cNvSpPr/>
            <p:nvPr/>
          </p:nvSpPr>
          <p:spPr>
            <a:xfrm>
              <a:off x="21082" y="7620"/>
              <a:ext cx="1894078" cy="1309116"/>
            </a:xfrm>
            <a:custGeom>
              <a:avLst/>
              <a:gdLst/>
              <a:ahLst/>
              <a:cxnLst/>
              <a:rect l="l" t="t" r="r" b="b"/>
              <a:pathLst>
                <a:path w="1894078" h="1309116">
                  <a:moveTo>
                    <a:pt x="1894078" y="60960"/>
                  </a:moveTo>
                  <a:cubicBezTo>
                    <a:pt x="1835658" y="104775"/>
                    <a:pt x="1777365" y="148717"/>
                    <a:pt x="1718818" y="192786"/>
                  </a:cubicBezTo>
                  <a:cubicBezTo>
                    <a:pt x="1660271" y="236855"/>
                    <a:pt x="1601724" y="281051"/>
                    <a:pt x="1542923" y="325120"/>
                  </a:cubicBezTo>
                  <a:cubicBezTo>
                    <a:pt x="1062863" y="685165"/>
                    <a:pt x="572516" y="1039876"/>
                    <a:pt x="34036" y="1309116"/>
                  </a:cubicBezTo>
                  <a:lnTo>
                    <a:pt x="0" y="1241044"/>
                  </a:lnTo>
                  <a:cubicBezTo>
                    <a:pt x="531749" y="975233"/>
                    <a:pt x="1017270" y="624205"/>
                    <a:pt x="1497330" y="264160"/>
                  </a:cubicBezTo>
                  <a:cubicBezTo>
                    <a:pt x="1556004" y="220218"/>
                    <a:pt x="1614551" y="176022"/>
                    <a:pt x="1673098" y="131953"/>
                  </a:cubicBezTo>
                  <a:cubicBezTo>
                    <a:pt x="1731645" y="87884"/>
                    <a:pt x="1789938" y="43815"/>
                    <a:pt x="1848358" y="0"/>
                  </a:cubicBezTo>
                  <a:close/>
                </a:path>
              </a:pathLst>
            </a:custGeom>
            <a:solidFill>
              <a:srgbClr val="630742"/>
            </a:solidFill>
            <a:ln>
              <a:solidFill>
                <a:schemeClr val="tx1"/>
              </a:solidFill>
            </a:ln>
          </p:spPr>
        </p:sp>
      </p:grpSp>
      <p:grpSp>
        <p:nvGrpSpPr>
          <p:cNvPr id="43" name="Group 21">
            <a:extLst>
              <a:ext uri="{FF2B5EF4-FFF2-40B4-BE49-F238E27FC236}">
                <a16:creationId xmlns:a16="http://schemas.microsoft.com/office/drawing/2014/main" id="{B01721BA-1114-3EB1-03A9-A5CF5741FA9B}"/>
              </a:ext>
            </a:extLst>
          </p:cNvPr>
          <p:cNvGrpSpPr/>
          <p:nvPr/>
        </p:nvGrpSpPr>
        <p:grpSpPr>
          <a:xfrm rot="-10800000">
            <a:off x="9615154" y="6831894"/>
            <a:ext cx="2184324" cy="1845475"/>
            <a:chOff x="15240" y="7620"/>
            <a:chExt cx="1894205" cy="1309243"/>
          </a:xfrm>
        </p:grpSpPr>
        <p:sp>
          <p:nvSpPr>
            <p:cNvPr id="42" name="Freeform 22">
              <a:extLst>
                <a:ext uri="{FF2B5EF4-FFF2-40B4-BE49-F238E27FC236}">
                  <a16:creationId xmlns:a16="http://schemas.microsoft.com/office/drawing/2014/main" id="{7F78D2B9-0DE3-C2DB-A9BF-5786FE5A53CB}"/>
                </a:ext>
              </a:extLst>
            </p:cNvPr>
            <p:cNvSpPr/>
            <p:nvPr/>
          </p:nvSpPr>
          <p:spPr>
            <a:xfrm>
              <a:off x="15240" y="7620"/>
              <a:ext cx="1894205" cy="1309243"/>
            </a:xfrm>
            <a:custGeom>
              <a:avLst/>
              <a:gdLst/>
              <a:ahLst/>
              <a:cxnLst/>
              <a:rect l="l" t="t" r="r" b="b"/>
              <a:pathLst>
                <a:path w="1894205" h="1309243">
                  <a:moveTo>
                    <a:pt x="45720" y="0"/>
                  </a:moveTo>
                  <a:cubicBezTo>
                    <a:pt x="104140" y="43815"/>
                    <a:pt x="162560" y="87884"/>
                    <a:pt x="221107" y="131953"/>
                  </a:cubicBezTo>
                  <a:cubicBezTo>
                    <a:pt x="279654" y="176022"/>
                    <a:pt x="338201" y="220218"/>
                    <a:pt x="396875" y="264160"/>
                  </a:cubicBezTo>
                  <a:cubicBezTo>
                    <a:pt x="876935" y="624205"/>
                    <a:pt x="1362456" y="975233"/>
                    <a:pt x="1894205" y="1241044"/>
                  </a:cubicBezTo>
                  <a:lnTo>
                    <a:pt x="1860169" y="1309243"/>
                  </a:lnTo>
                  <a:cubicBezTo>
                    <a:pt x="1321562" y="1039876"/>
                    <a:pt x="831215" y="685165"/>
                    <a:pt x="351028" y="325120"/>
                  </a:cubicBezTo>
                  <a:cubicBezTo>
                    <a:pt x="292354" y="281051"/>
                    <a:pt x="233680" y="236855"/>
                    <a:pt x="175260" y="192786"/>
                  </a:cubicBezTo>
                  <a:cubicBezTo>
                    <a:pt x="116840" y="148717"/>
                    <a:pt x="58420" y="104775"/>
                    <a:pt x="0" y="60960"/>
                  </a:cubicBezTo>
                  <a:close/>
                </a:path>
              </a:pathLst>
            </a:custGeom>
            <a:solidFill>
              <a:srgbClr val="630742"/>
            </a:solidFill>
            <a:ln>
              <a:solidFill>
                <a:schemeClr val="tx1"/>
              </a:solidFill>
            </a:ln>
          </p:spPr>
        </p:sp>
      </p:grpSp>
      <p:grpSp>
        <p:nvGrpSpPr>
          <p:cNvPr id="46" name="Group 23">
            <a:extLst>
              <a:ext uri="{FF2B5EF4-FFF2-40B4-BE49-F238E27FC236}">
                <a16:creationId xmlns:a16="http://schemas.microsoft.com/office/drawing/2014/main" id="{57950FAE-F293-C86D-9BA6-E0BCA4C77D1A}"/>
              </a:ext>
            </a:extLst>
          </p:cNvPr>
          <p:cNvGrpSpPr/>
          <p:nvPr/>
        </p:nvGrpSpPr>
        <p:grpSpPr>
          <a:xfrm rot="-10800000">
            <a:off x="4689986" y="6705864"/>
            <a:ext cx="2184402" cy="1971506"/>
            <a:chOff x="21082" y="7620"/>
            <a:chExt cx="1894078" cy="1309116"/>
          </a:xfrm>
        </p:grpSpPr>
        <p:sp>
          <p:nvSpPr>
            <p:cNvPr id="45" name="Freeform 24">
              <a:extLst>
                <a:ext uri="{FF2B5EF4-FFF2-40B4-BE49-F238E27FC236}">
                  <a16:creationId xmlns:a16="http://schemas.microsoft.com/office/drawing/2014/main" id="{ACFD0AA8-0575-AB45-625F-9EED911EDF91}"/>
                </a:ext>
              </a:extLst>
            </p:cNvPr>
            <p:cNvSpPr/>
            <p:nvPr/>
          </p:nvSpPr>
          <p:spPr>
            <a:xfrm>
              <a:off x="21082" y="7620"/>
              <a:ext cx="1894078" cy="1309116"/>
            </a:xfrm>
            <a:custGeom>
              <a:avLst/>
              <a:gdLst/>
              <a:ahLst/>
              <a:cxnLst/>
              <a:rect l="l" t="t" r="r" b="b"/>
              <a:pathLst>
                <a:path w="1894078" h="1309116">
                  <a:moveTo>
                    <a:pt x="1894078" y="60960"/>
                  </a:moveTo>
                  <a:cubicBezTo>
                    <a:pt x="1835658" y="104775"/>
                    <a:pt x="1777365" y="148717"/>
                    <a:pt x="1718818" y="192786"/>
                  </a:cubicBezTo>
                  <a:cubicBezTo>
                    <a:pt x="1660271" y="236855"/>
                    <a:pt x="1601724" y="281051"/>
                    <a:pt x="1542923" y="325120"/>
                  </a:cubicBezTo>
                  <a:cubicBezTo>
                    <a:pt x="1062863" y="685165"/>
                    <a:pt x="572516" y="1039876"/>
                    <a:pt x="34036" y="1309116"/>
                  </a:cubicBezTo>
                  <a:lnTo>
                    <a:pt x="0" y="1241044"/>
                  </a:lnTo>
                  <a:cubicBezTo>
                    <a:pt x="531749" y="975233"/>
                    <a:pt x="1017270" y="624205"/>
                    <a:pt x="1497330" y="264160"/>
                  </a:cubicBezTo>
                  <a:cubicBezTo>
                    <a:pt x="1556004" y="220218"/>
                    <a:pt x="1614551" y="176022"/>
                    <a:pt x="1673098" y="131953"/>
                  </a:cubicBezTo>
                  <a:cubicBezTo>
                    <a:pt x="1731645" y="87884"/>
                    <a:pt x="1789938" y="43815"/>
                    <a:pt x="1848358" y="0"/>
                  </a:cubicBezTo>
                  <a:close/>
                </a:path>
              </a:pathLst>
            </a:custGeom>
            <a:solidFill>
              <a:srgbClr val="630742"/>
            </a:solidFill>
            <a:ln>
              <a:solidFill>
                <a:schemeClr val="tx1"/>
              </a:solidFill>
            </a:ln>
          </p:spPr>
        </p:sp>
      </p:grpSp>
      <p:sp>
        <p:nvSpPr>
          <p:cNvPr id="2" name="Slide Number Placeholder 1">
            <a:extLst>
              <a:ext uri="{FF2B5EF4-FFF2-40B4-BE49-F238E27FC236}">
                <a16:creationId xmlns:a16="http://schemas.microsoft.com/office/drawing/2014/main" id="{15A8D091-CCF5-4234-8548-A476D0265DCC}"/>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6</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549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
            <a:extLst>
              <a:ext uri="{FF2B5EF4-FFF2-40B4-BE49-F238E27FC236}">
                <a16:creationId xmlns:a16="http://schemas.microsoft.com/office/drawing/2014/main" id="{C954415B-84DE-3D3E-7741-77E20E002AC4}"/>
              </a:ext>
            </a:extLst>
          </p:cNvPr>
          <p:cNvSpPr txBox="1"/>
          <p:nvPr/>
        </p:nvSpPr>
        <p:spPr>
          <a:xfrm>
            <a:off x="5564202" y="3524013"/>
            <a:ext cx="5330803" cy="3423951"/>
          </a:xfrm>
          <a:prstGeom prst="rect">
            <a:avLst/>
          </a:prstGeom>
        </p:spPr>
        <p:txBody>
          <a:bodyPr wrap="square" lIns="0" tIns="0" rIns="0" bIns="0" rtlCol="0" anchor="t">
            <a:spAutoFit/>
          </a:bodyPr>
          <a:lstStyle/>
          <a:p>
            <a:pPr algn="ctr">
              <a:lnSpc>
                <a:spcPts val="28801"/>
              </a:lnSpc>
            </a:pPr>
            <a:r>
              <a:rPr lang="en-US" sz="22402">
                <a:solidFill>
                  <a:srgbClr val="000000"/>
                </a:solidFill>
                <a:latin typeface="Arial" panose="020B0604020202020204" pitchFamily="34" charset="0"/>
                <a:ea typeface="Arimo"/>
                <a:cs typeface="Arial" panose="020B0604020202020204" pitchFamily="34" charset="0"/>
              </a:rPr>
              <a:t>02</a:t>
            </a:r>
          </a:p>
        </p:txBody>
      </p:sp>
      <p:sp>
        <p:nvSpPr>
          <p:cNvPr id="15" name="TextBox 6">
            <a:extLst>
              <a:ext uri="{FF2B5EF4-FFF2-40B4-BE49-F238E27FC236}">
                <a16:creationId xmlns:a16="http://schemas.microsoft.com/office/drawing/2014/main" id="{0E9F7224-D74D-634C-A907-DB2096CECCBC}"/>
              </a:ext>
            </a:extLst>
          </p:cNvPr>
          <p:cNvSpPr txBox="1"/>
          <p:nvPr/>
        </p:nvSpPr>
        <p:spPr>
          <a:xfrm>
            <a:off x="5292296" y="6573507"/>
            <a:ext cx="5874610" cy="698012"/>
          </a:xfrm>
          <a:prstGeom prst="rect">
            <a:avLst/>
          </a:prstGeom>
        </p:spPr>
        <p:txBody>
          <a:bodyPr wrap="square" lIns="0" tIns="0" rIns="0" bIns="0" rtlCol="0" anchor="t">
            <a:spAutoFit/>
          </a:bodyPr>
          <a:lstStyle/>
          <a:p>
            <a:pPr algn="ctr">
              <a:lnSpc>
                <a:spcPts val="5760"/>
              </a:lnSpc>
            </a:pPr>
            <a:r>
              <a:rPr lang="en-US" sz="4801">
                <a:solidFill>
                  <a:srgbClr val="000000"/>
                </a:solidFill>
                <a:latin typeface="Arial" panose="020B0604020202020204" pitchFamily="34" charset="0"/>
                <a:cs typeface="Arial" panose="020B0604020202020204" pitchFamily="34" charset="0"/>
              </a:rPr>
              <a:t>CƠ SỞ LÝ THUYẾT</a:t>
            </a:r>
          </a:p>
        </p:txBody>
      </p:sp>
      <p:sp>
        <p:nvSpPr>
          <p:cNvPr id="2" name="Slide Number Placeholder 1">
            <a:extLst>
              <a:ext uri="{FF2B5EF4-FFF2-40B4-BE49-F238E27FC236}">
                <a16:creationId xmlns:a16="http://schemas.microsoft.com/office/drawing/2014/main" id="{6C2D314D-66D1-4DC2-B449-8EDE0A62AEC5}"/>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7</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54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a:extLst>
              <a:ext uri="{FF2B5EF4-FFF2-40B4-BE49-F238E27FC236}">
                <a16:creationId xmlns:a16="http://schemas.microsoft.com/office/drawing/2014/main" id="{94A83DFF-EB86-1BF4-B715-64C5ADEA8715}"/>
              </a:ext>
            </a:extLst>
          </p:cNvPr>
          <p:cNvSpPr txBox="1"/>
          <p:nvPr/>
        </p:nvSpPr>
        <p:spPr>
          <a:xfrm>
            <a:off x="1241162" y="5853173"/>
            <a:ext cx="2446645"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React Native</a:t>
            </a:r>
          </a:p>
        </p:txBody>
      </p:sp>
      <p:sp>
        <p:nvSpPr>
          <p:cNvPr id="13" name="TextBox 5">
            <a:extLst>
              <a:ext uri="{FF2B5EF4-FFF2-40B4-BE49-F238E27FC236}">
                <a16:creationId xmlns:a16="http://schemas.microsoft.com/office/drawing/2014/main" id="{B2FBE629-714C-B8DA-F59E-AE1456EB8BAD}"/>
              </a:ext>
            </a:extLst>
          </p:cNvPr>
          <p:cNvSpPr txBox="1"/>
          <p:nvPr/>
        </p:nvSpPr>
        <p:spPr>
          <a:xfrm>
            <a:off x="7444634" y="5771154"/>
            <a:ext cx="1958253" cy="751744"/>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Microsoft SQL Lite</a:t>
            </a:r>
          </a:p>
        </p:txBody>
      </p:sp>
      <p:sp>
        <p:nvSpPr>
          <p:cNvPr id="15" name="TextBox 6">
            <a:extLst>
              <a:ext uri="{FF2B5EF4-FFF2-40B4-BE49-F238E27FC236}">
                <a16:creationId xmlns:a16="http://schemas.microsoft.com/office/drawing/2014/main" id="{859220E3-C84E-84B0-11AE-A8863F52D919}"/>
              </a:ext>
            </a:extLst>
          </p:cNvPr>
          <p:cNvSpPr txBox="1"/>
          <p:nvPr/>
        </p:nvSpPr>
        <p:spPr>
          <a:xfrm>
            <a:off x="3205433" y="2213978"/>
            <a:ext cx="9455150" cy="692497"/>
          </a:xfrm>
          <a:prstGeom prst="rect">
            <a:avLst/>
          </a:prstGeom>
        </p:spPr>
        <p:txBody>
          <a:bodyPr wrap="square" lIns="0" tIns="0" rIns="0" bIns="0" rtlCol="0" anchor="t">
            <a:spAutoFit/>
          </a:bodyPr>
          <a:lstStyle/>
          <a:p>
            <a:pPr algn="ctr">
              <a:lnSpc>
                <a:spcPts val="5377"/>
              </a:lnSpc>
            </a:pPr>
            <a:r>
              <a:rPr lang="en-US" sz="4801" b="1">
                <a:solidFill>
                  <a:srgbClr val="000000"/>
                </a:solidFill>
                <a:latin typeface="Arial" panose="020B0604020202020204" pitchFamily="34" charset="0"/>
                <a:cs typeface="Arial" panose="020B0604020202020204" pitchFamily="34" charset="0"/>
              </a:rPr>
              <a:t>CÁC CÔNG NGHỆ SỬ DỤNG</a:t>
            </a:r>
          </a:p>
        </p:txBody>
      </p:sp>
      <p:sp>
        <p:nvSpPr>
          <p:cNvPr id="17" name="Freeform 7">
            <a:extLst>
              <a:ext uri="{FF2B5EF4-FFF2-40B4-BE49-F238E27FC236}">
                <a16:creationId xmlns:a16="http://schemas.microsoft.com/office/drawing/2014/main" id="{179A8BF4-025B-FAB0-A6E4-2E621AC82F8B}"/>
              </a:ext>
            </a:extLst>
          </p:cNvPr>
          <p:cNvSpPr/>
          <p:nvPr/>
        </p:nvSpPr>
        <p:spPr>
          <a:xfrm>
            <a:off x="1719677" y="4602541"/>
            <a:ext cx="1304942" cy="1134181"/>
          </a:xfrm>
          <a:custGeom>
            <a:avLst/>
            <a:gdLst/>
            <a:ahLst/>
            <a:cxnLst/>
            <a:rect l="l" t="t" r="r" b="b"/>
            <a:pathLst>
              <a:path w="1486068" h="1291602">
                <a:moveTo>
                  <a:pt x="0" y="0"/>
                </a:moveTo>
                <a:lnTo>
                  <a:pt x="1486068" y="0"/>
                </a:lnTo>
                <a:lnTo>
                  <a:pt x="1486068" y="1291602"/>
                </a:lnTo>
                <a:lnTo>
                  <a:pt x="0" y="1291602"/>
                </a:lnTo>
                <a:lnTo>
                  <a:pt x="0" y="0"/>
                </a:lnTo>
                <a:close/>
              </a:path>
            </a:pathLst>
          </a:custGeom>
          <a:blipFill>
            <a:blip r:embed="rId2"/>
            <a:stretch>
              <a:fillRect/>
            </a:stretch>
          </a:blipFill>
        </p:spPr>
        <p:txBody>
          <a:bodyPr/>
          <a:lstStyle/>
          <a:p>
            <a:endParaRPr lang="en-US" sz="1440">
              <a:latin typeface="Arial" panose="020B0604020202020204" pitchFamily="34" charset="0"/>
              <a:cs typeface="Arial" panose="020B0604020202020204" pitchFamily="34" charset="0"/>
            </a:endParaRPr>
          </a:p>
        </p:txBody>
      </p:sp>
      <p:sp>
        <p:nvSpPr>
          <p:cNvPr id="19" name="TextBox 8">
            <a:extLst>
              <a:ext uri="{FF2B5EF4-FFF2-40B4-BE49-F238E27FC236}">
                <a16:creationId xmlns:a16="http://schemas.microsoft.com/office/drawing/2014/main" id="{1BE5173B-56C6-1E09-79DE-4BB1A2ABC8D9}"/>
              </a:ext>
            </a:extLst>
          </p:cNvPr>
          <p:cNvSpPr txBox="1"/>
          <p:nvPr/>
        </p:nvSpPr>
        <p:spPr>
          <a:xfrm>
            <a:off x="5143977" y="5859983"/>
            <a:ext cx="1539831"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Django</a:t>
            </a:r>
          </a:p>
        </p:txBody>
      </p:sp>
      <p:sp>
        <p:nvSpPr>
          <p:cNvPr id="21" name="TextBox 9">
            <a:extLst>
              <a:ext uri="{FF2B5EF4-FFF2-40B4-BE49-F238E27FC236}">
                <a16:creationId xmlns:a16="http://schemas.microsoft.com/office/drawing/2014/main" id="{404CEDCB-B381-417B-4F2A-7D089583AD6C}"/>
              </a:ext>
            </a:extLst>
          </p:cNvPr>
          <p:cNvSpPr txBox="1"/>
          <p:nvPr/>
        </p:nvSpPr>
        <p:spPr>
          <a:xfrm>
            <a:off x="753409" y="3779661"/>
            <a:ext cx="3446418" cy="411331"/>
          </a:xfrm>
          <a:prstGeom prst="rect">
            <a:avLst/>
          </a:prstGeom>
        </p:spPr>
        <p:txBody>
          <a:bodyPr wrap="square" lIns="0" tIns="0" rIns="0" bIns="0" rtlCol="0" anchor="t">
            <a:spAutoFit/>
          </a:bodyPr>
          <a:lstStyle/>
          <a:p>
            <a:pPr algn="ctr">
              <a:lnSpc>
                <a:spcPts val="3456"/>
              </a:lnSpc>
            </a:pPr>
            <a:r>
              <a:rPr lang="en-US" sz="2559">
                <a:solidFill>
                  <a:srgbClr val="000000"/>
                </a:solidFill>
                <a:latin typeface="Arial" panose="020B0604020202020204" pitchFamily="34" charset="0"/>
                <a:cs typeface="Arial" panose="020B0604020202020204" pitchFamily="34" charset="0"/>
              </a:rPr>
              <a:t>Front end</a:t>
            </a:r>
          </a:p>
        </p:txBody>
      </p:sp>
      <p:sp>
        <p:nvSpPr>
          <p:cNvPr id="23" name="TextBox 10">
            <a:extLst>
              <a:ext uri="{FF2B5EF4-FFF2-40B4-BE49-F238E27FC236}">
                <a16:creationId xmlns:a16="http://schemas.microsoft.com/office/drawing/2014/main" id="{25EA7409-CC92-BB4C-C162-B328A2DC516D}"/>
              </a:ext>
            </a:extLst>
          </p:cNvPr>
          <p:cNvSpPr txBox="1"/>
          <p:nvPr/>
        </p:nvSpPr>
        <p:spPr>
          <a:xfrm>
            <a:off x="5553657" y="3781155"/>
            <a:ext cx="3446418" cy="411331"/>
          </a:xfrm>
          <a:prstGeom prst="rect">
            <a:avLst/>
          </a:prstGeom>
        </p:spPr>
        <p:txBody>
          <a:bodyPr wrap="square" lIns="0" tIns="0" rIns="0" bIns="0" rtlCol="0" anchor="t">
            <a:spAutoFit/>
          </a:bodyPr>
          <a:lstStyle/>
          <a:p>
            <a:pPr algn="ctr">
              <a:lnSpc>
                <a:spcPts val="3456"/>
              </a:lnSpc>
            </a:pPr>
            <a:r>
              <a:rPr lang="en-US" sz="2559">
                <a:solidFill>
                  <a:srgbClr val="000000"/>
                </a:solidFill>
                <a:latin typeface="Arial" panose="020B0604020202020204" pitchFamily="34" charset="0"/>
                <a:cs typeface="Arial" panose="020B0604020202020204" pitchFamily="34" charset="0"/>
              </a:rPr>
              <a:t>Backend</a:t>
            </a:r>
          </a:p>
        </p:txBody>
      </p:sp>
      <p:sp>
        <p:nvSpPr>
          <p:cNvPr id="25" name="TextBox 11">
            <a:extLst>
              <a:ext uri="{FF2B5EF4-FFF2-40B4-BE49-F238E27FC236}">
                <a16:creationId xmlns:a16="http://schemas.microsoft.com/office/drawing/2014/main" id="{811B2259-50AF-AD73-F966-1A768C421A77}"/>
              </a:ext>
            </a:extLst>
          </p:cNvPr>
          <p:cNvSpPr txBox="1"/>
          <p:nvPr/>
        </p:nvSpPr>
        <p:spPr>
          <a:xfrm>
            <a:off x="9822584" y="3711174"/>
            <a:ext cx="6483609" cy="411331"/>
          </a:xfrm>
          <a:prstGeom prst="rect">
            <a:avLst/>
          </a:prstGeom>
        </p:spPr>
        <p:txBody>
          <a:bodyPr wrap="square" lIns="0" tIns="0" rIns="0" bIns="0" rtlCol="0" anchor="t">
            <a:spAutoFit/>
          </a:bodyPr>
          <a:lstStyle/>
          <a:p>
            <a:pPr algn="ctr">
              <a:lnSpc>
                <a:spcPts val="3456"/>
              </a:lnSpc>
            </a:pPr>
            <a:r>
              <a:rPr lang="en-US" sz="2559">
                <a:solidFill>
                  <a:srgbClr val="000000"/>
                </a:solidFill>
                <a:latin typeface="Arial" panose="020B0604020202020204" pitchFamily="34" charset="0"/>
                <a:cs typeface="Arial" panose="020B0604020202020204" pitchFamily="34" charset="0"/>
              </a:rPr>
              <a:t>Các công nghệ khác</a:t>
            </a:r>
          </a:p>
        </p:txBody>
      </p:sp>
      <p:sp>
        <p:nvSpPr>
          <p:cNvPr id="27" name="Freeform 12" descr="Git Logo png images | PNGWing">
            <a:extLst>
              <a:ext uri="{FF2B5EF4-FFF2-40B4-BE49-F238E27FC236}">
                <a16:creationId xmlns:a16="http://schemas.microsoft.com/office/drawing/2014/main" id="{F4AD0695-3FBA-5512-2488-490B71CDE252}"/>
              </a:ext>
            </a:extLst>
          </p:cNvPr>
          <p:cNvSpPr/>
          <p:nvPr/>
        </p:nvSpPr>
        <p:spPr>
          <a:xfrm>
            <a:off x="13197480" y="4443994"/>
            <a:ext cx="1487016" cy="1487016"/>
          </a:xfrm>
          <a:custGeom>
            <a:avLst/>
            <a:gdLst/>
            <a:ahLst/>
            <a:cxnLst/>
            <a:rect l="l" t="t" r="r" b="b"/>
            <a:pathLst>
              <a:path w="1693410" h="1693410">
                <a:moveTo>
                  <a:pt x="0" y="0"/>
                </a:moveTo>
                <a:lnTo>
                  <a:pt x="1693410" y="0"/>
                </a:lnTo>
                <a:lnTo>
                  <a:pt x="1693410" y="1693410"/>
                </a:lnTo>
                <a:lnTo>
                  <a:pt x="0" y="1693410"/>
                </a:lnTo>
                <a:lnTo>
                  <a:pt x="0" y="0"/>
                </a:lnTo>
                <a:close/>
              </a:path>
            </a:pathLst>
          </a:custGeom>
          <a:blipFill>
            <a:blip r:embed="rId3"/>
            <a:stretch>
              <a:fillRect/>
            </a:stretch>
          </a:blipFill>
        </p:spPr>
      </p:sp>
      <p:sp>
        <p:nvSpPr>
          <p:cNvPr id="29" name="TextBox 13">
            <a:extLst>
              <a:ext uri="{FF2B5EF4-FFF2-40B4-BE49-F238E27FC236}">
                <a16:creationId xmlns:a16="http://schemas.microsoft.com/office/drawing/2014/main" id="{17538F73-DDBD-93B0-B9BF-3F8C8167DE61}"/>
              </a:ext>
            </a:extLst>
          </p:cNvPr>
          <p:cNvSpPr txBox="1"/>
          <p:nvPr/>
        </p:nvSpPr>
        <p:spPr>
          <a:xfrm>
            <a:off x="13180581" y="5849000"/>
            <a:ext cx="1518706"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Github</a:t>
            </a:r>
          </a:p>
        </p:txBody>
      </p:sp>
      <p:sp>
        <p:nvSpPr>
          <p:cNvPr id="31" name="Freeform 14" descr="Kết quả hình ảnh cho logo django">
            <a:extLst>
              <a:ext uri="{FF2B5EF4-FFF2-40B4-BE49-F238E27FC236}">
                <a16:creationId xmlns:a16="http://schemas.microsoft.com/office/drawing/2014/main" id="{D323419C-4DE6-2B5F-FD3D-110791322D1D}"/>
              </a:ext>
            </a:extLst>
          </p:cNvPr>
          <p:cNvSpPr/>
          <p:nvPr/>
        </p:nvSpPr>
        <p:spPr>
          <a:xfrm>
            <a:off x="5243164" y="4410692"/>
            <a:ext cx="1317772" cy="1485360"/>
          </a:xfrm>
          <a:custGeom>
            <a:avLst/>
            <a:gdLst/>
            <a:ahLst/>
            <a:cxnLst/>
            <a:rect l="l" t="t" r="r" b="b"/>
            <a:pathLst>
              <a:path w="1283900" h="1356506">
                <a:moveTo>
                  <a:pt x="0" y="0"/>
                </a:moveTo>
                <a:lnTo>
                  <a:pt x="1283900" y="0"/>
                </a:lnTo>
                <a:lnTo>
                  <a:pt x="1283900" y="1356506"/>
                </a:lnTo>
                <a:lnTo>
                  <a:pt x="0" y="1356506"/>
                </a:lnTo>
                <a:lnTo>
                  <a:pt x="0" y="0"/>
                </a:lnTo>
                <a:close/>
              </a:path>
            </a:pathLst>
          </a:custGeom>
          <a:blipFill>
            <a:blip r:embed="rId4"/>
            <a:stretch>
              <a:fillRect t="-924" b="-924"/>
            </a:stretch>
          </a:blipFill>
        </p:spPr>
      </p:sp>
      <p:sp>
        <p:nvSpPr>
          <p:cNvPr id="33" name="Freeform 15" descr="Kết quả hình ảnh cho logo my SQL lite">
            <a:extLst>
              <a:ext uri="{FF2B5EF4-FFF2-40B4-BE49-F238E27FC236}">
                <a16:creationId xmlns:a16="http://schemas.microsoft.com/office/drawing/2014/main" id="{4161B399-8CBB-D8DC-8791-0311257FF75A}"/>
              </a:ext>
            </a:extLst>
          </p:cNvPr>
          <p:cNvSpPr/>
          <p:nvPr/>
        </p:nvSpPr>
        <p:spPr>
          <a:xfrm>
            <a:off x="7740289" y="4406408"/>
            <a:ext cx="1317762" cy="1474256"/>
          </a:xfrm>
          <a:custGeom>
            <a:avLst/>
            <a:gdLst/>
            <a:ahLst/>
            <a:cxnLst/>
            <a:rect l="l" t="t" r="r" b="b"/>
            <a:pathLst>
              <a:path w="1737148" h="1895656">
                <a:moveTo>
                  <a:pt x="0" y="0"/>
                </a:moveTo>
                <a:lnTo>
                  <a:pt x="1737148" y="0"/>
                </a:lnTo>
                <a:lnTo>
                  <a:pt x="1737148" y="1895656"/>
                </a:lnTo>
                <a:lnTo>
                  <a:pt x="0" y="1895656"/>
                </a:lnTo>
                <a:lnTo>
                  <a:pt x="0" y="0"/>
                </a:lnTo>
                <a:close/>
              </a:path>
            </a:pathLst>
          </a:custGeom>
          <a:blipFill>
            <a:blip r:embed="rId5"/>
            <a:stretch>
              <a:fillRect l="-21923" r="-21923"/>
            </a:stretch>
          </a:blipFill>
        </p:spPr>
      </p:sp>
      <p:sp>
        <p:nvSpPr>
          <p:cNvPr id="35" name="Freeform 16" descr="Kết quả hình ảnh cho logo Visual Paradigm">
            <a:extLst>
              <a:ext uri="{FF2B5EF4-FFF2-40B4-BE49-F238E27FC236}">
                <a16:creationId xmlns:a16="http://schemas.microsoft.com/office/drawing/2014/main" id="{C2821852-D9A8-85FC-1728-C8EFCC852C32}"/>
              </a:ext>
            </a:extLst>
          </p:cNvPr>
          <p:cNvSpPr/>
          <p:nvPr/>
        </p:nvSpPr>
        <p:spPr>
          <a:xfrm>
            <a:off x="13285797" y="6851283"/>
            <a:ext cx="1093328" cy="1249878"/>
          </a:xfrm>
          <a:custGeom>
            <a:avLst/>
            <a:gdLst/>
            <a:ahLst/>
            <a:cxnLst/>
            <a:rect l="l" t="t" r="r" b="b"/>
            <a:pathLst>
              <a:path w="1245080" h="1423360">
                <a:moveTo>
                  <a:pt x="0" y="0"/>
                </a:moveTo>
                <a:lnTo>
                  <a:pt x="1245080" y="0"/>
                </a:lnTo>
                <a:lnTo>
                  <a:pt x="1245080" y="1423360"/>
                </a:lnTo>
                <a:lnTo>
                  <a:pt x="0" y="1423360"/>
                </a:lnTo>
                <a:lnTo>
                  <a:pt x="0" y="0"/>
                </a:lnTo>
                <a:close/>
              </a:path>
            </a:pathLst>
          </a:custGeom>
          <a:blipFill>
            <a:blip r:embed="rId6"/>
            <a:stretch>
              <a:fillRect t="-3194" b="-3194"/>
            </a:stretch>
          </a:blipFill>
        </p:spPr>
      </p:sp>
      <p:sp>
        <p:nvSpPr>
          <p:cNvPr id="37" name="TextBox 17">
            <a:extLst>
              <a:ext uri="{FF2B5EF4-FFF2-40B4-BE49-F238E27FC236}">
                <a16:creationId xmlns:a16="http://schemas.microsoft.com/office/drawing/2014/main" id="{CB328D56-DAA9-C59A-636E-8E58B290933E}"/>
              </a:ext>
            </a:extLst>
          </p:cNvPr>
          <p:cNvSpPr txBox="1"/>
          <p:nvPr/>
        </p:nvSpPr>
        <p:spPr>
          <a:xfrm>
            <a:off x="12621676" y="8076786"/>
            <a:ext cx="2705954"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Visual Paradigm</a:t>
            </a:r>
          </a:p>
        </p:txBody>
      </p:sp>
      <p:sp>
        <p:nvSpPr>
          <p:cNvPr id="39" name="Freeform 18" descr="Image result for  Next.js logo">
            <a:extLst>
              <a:ext uri="{FF2B5EF4-FFF2-40B4-BE49-F238E27FC236}">
                <a16:creationId xmlns:a16="http://schemas.microsoft.com/office/drawing/2014/main" id="{007527BE-29E2-95EF-98AB-3E8EEFD8B81F}"/>
              </a:ext>
            </a:extLst>
          </p:cNvPr>
          <p:cNvSpPr/>
          <p:nvPr/>
        </p:nvSpPr>
        <p:spPr>
          <a:xfrm>
            <a:off x="1796847" y="6913127"/>
            <a:ext cx="1222737" cy="963922"/>
          </a:xfrm>
          <a:custGeom>
            <a:avLst/>
            <a:gdLst/>
            <a:ahLst/>
            <a:cxnLst/>
            <a:rect l="l" t="t" r="r" b="b"/>
            <a:pathLst>
              <a:path w="1392448" h="1097714">
                <a:moveTo>
                  <a:pt x="0" y="0"/>
                </a:moveTo>
                <a:lnTo>
                  <a:pt x="1392448" y="0"/>
                </a:lnTo>
                <a:lnTo>
                  <a:pt x="1392448" y="1097714"/>
                </a:lnTo>
                <a:lnTo>
                  <a:pt x="0" y="1097714"/>
                </a:lnTo>
                <a:lnTo>
                  <a:pt x="0" y="0"/>
                </a:lnTo>
                <a:close/>
              </a:path>
            </a:pathLst>
          </a:custGeom>
          <a:blipFill>
            <a:blip r:embed="rId7"/>
            <a:stretch>
              <a:fillRect t="-7606" b="-7606"/>
            </a:stretch>
          </a:blipFill>
        </p:spPr>
      </p:sp>
      <p:sp>
        <p:nvSpPr>
          <p:cNvPr id="41" name="TextBox 19">
            <a:extLst>
              <a:ext uri="{FF2B5EF4-FFF2-40B4-BE49-F238E27FC236}">
                <a16:creationId xmlns:a16="http://schemas.microsoft.com/office/drawing/2014/main" id="{452F1A50-787E-FF5C-24C3-D8B23EE29027}"/>
              </a:ext>
            </a:extLst>
          </p:cNvPr>
          <p:cNvSpPr txBox="1"/>
          <p:nvPr/>
        </p:nvSpPr>
        <p:spPr>
          <a:xfrm>
            <a:off x="1229857" y="7904475"/>
            <a:ext cx="2446645"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Next.js</a:t>
            </a:r>
          </a:p>
        </p:txBody>
      </p:sp>
      <p:sp>
        <p:nvSpPr>
          <p:cNvPr id="43" name="Freeform 20">
            <a:extLst>
              <a:ext uri="{FF2B5EF4-FFF2-40B4-BE49-F238E27FC236}">
                <a16:creationId xmlns:a16="http://schemas.microsoft.com/office/drawing/2014/main" id="{E84CAF3D-7A80-4087-BB42-A9BCB5E4B3FF}"/>
              </a:ext>
            </a:extLst>
          </p:cNvPr>
          <p:cNvSpPr/>
          <p:nvPr/>
        </p:nvSpPr>
        <p:spPr>
          <a:xfrm>
            <a:off x="6554281" y="6841452"/>
            <a:ext cx="1051718" cy="1152607"/>
          </a:xfrm>
          <a:custGeom>
            <a:avLst/>
            <a:gdLst/>
            <a:ahLst/>
            <a:cxnLst/>
            <a:rect l="l" t="t" r="r" b="b"/>
            <a:pathLst>
              <a:path w="1217402" h="1864382">
                <a:moveTo>
                  <a:pt x="0" y="0"/>
                </a:moveTo>
                <a:lnTo>
                  <a:pt x="1217402" y="0"/>
                </a:lnTo>
                <a:lnTo>
                  <a:pt x="1217402" y="1864382"/>
                </a:lnTo>
                <a:lnTo>
                  <a:pt x="0" y="1864382"/>
                </a:lnTo>
                <a:lnTo>
                  <a:pt x="0" y="0"/>
                </a:lnTo>
                <a:close/>
              </a:path>
            </a:pathLst>
          </a:custGeom>
          <a:blipFill>
            <a:blip r:embed="rId8"/>
            <a:stretch>
              <a:fillRect l="-26572" r="-26572"/>
            </a:stretch>
          </a:blipFill>
        </p:spPr>
      </p:sp>
      <p:sp>
        <p:nvSpPr>
          <p:cNvPr id="45" name="TextBox 21">
            <a:extLst>
              <a:ext uri="{FF2B5EF4-FFF2-40B4-BE49-F238E27FC236}">
                <a16:creationId xmlns:a16="http://schemas.microsoft.com/office/drawing/2014/main" id="{08027A82-D4C2-E763-8A6E-72D50693F8EA}"/>
              </a:ext>
            </a:extLst>
          </p:cNvPr>
          <p:cNvSpPr txBox="1"/>
          <p:nvPr/>
        </p:nvSpPr>
        <p:spPr>
          <a:xfrm>
            <a:off x="6329066" y="7962450"/>
            <a:ext cx="1539831"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Firebase</a:t>
            </a:r>
          </a:p>
        </p:txBody>
      </p:sp>
      <p:sp>
        <p:nvSpPr>
          <p:cNvPr id="47" name="TextBox 22">
            <a:extLst>
              <a:ext uri="{FF2B5EF4-FFF2-40B4-BE49-F238E27FC236}">
                <a16:creationId xmlns:a16="http://schemas.microsoft.com/office/drawing/2014/main" id="{69292351-18E4-EFEC-B997-2D845D7A5649}"/>
              </a:ext>
            </a:extLst>
          </p:cNvPr>
          <p:cNvSpPr txBox="1"/>
          <p:nvPr/>
        </p:nvSpPr>
        <p:spPr>
          <a:xfrm>
            <a:off x="10838955" y="8080565"/>
            <a:ext cx="1518706"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Vercel</a:t>
            </a:r>
          </a:p>
        </p:txBody>
      </p:sp>
      <p:sp>
        <p:nvSpPr>
          <p:cNvPr id="49" name="Freeform 23" descr="Vercel Salaries | Levels.fyi">
            <a:extLst>
              <a:ext uri="{FF2B5EF4-FFF2-40B4-BE49-F238E27FC236}">
                <a16:creationId xmlns:a16="http://schemas.microsoft.com/office/drawing/2014/main" id="{8133F665-E18F-5797-E03A-016EC73C98DC}"/>
              </a:ext>
            </a:extLst>
          </p:cNvPr>
          <p:cNvSpPr/>
          <p:nvPr/>
        </p:nvSpPr>
        <p:spPr>
          <a:xfrm>
            <a:off x="10924042" y="6684128"/>
            <a:ext cx="1307955" cy="1478391"/>
          </a:xfrm>
          <a:custGeom>
            <a:avLst/>
            <a:gdLst/>
            <a:ahLst/>
            <a:cxnLst/>
            <a:rect l="l" t="t" r="r" b="b"/>
            <a:pathLst>
              <a:path w="1489496" h="1683590">
                <a:moveTo>
                  <a:pt x="0" y="0"/>
                </a:moveTo>
                <a:lnTo>
                  <a:pt x="1489496" y="0"/>
                </a:lnTo>
                <a:lnTo>
                  <a:pt x="1489496" y="1683590"/>
                </a:lnTo>
                <a:lnTo>
                  <a:pt x="0" y="1683590"/>
                </a:lnTo>
                <a:lnTo>
                  <a:pt x="0" y="0"/>
                </a:lnTo>
                <a:close/>
              </a:path>
            </a:pathLst>
          </a:custGeom>
          <a:blipFill>
            <a:blip r:embed="rId9"/>
            <a:stretch>
              <a:fillRect l="-6515" r="-6515"/>
            </a:stretch>
          </a:blipFill>
        </p:spPr>
      </p:sp>
      <p:sp>
        <p:nvSpPr>
          <p:cNvPr id="51" name="Freeform 24" descr="Image result for python anywhere logo">
            <a:extLst>
              <a:ext uri="{FF2B5EF4-FFF2-40B4-BE49-F238E27FC236}">
                <a16:creationId xmlns:a16="http://schemas.microsoft.com/office/drawing/2014/main" id="{5602B2A2-29C1-63DE-78C1-4AD69ED69C7F}"/>
              </a:ext>
            </a:extLst>
          </p:cNvPr>
          <p:cNvSpPr/>
          <p:nvPr/>
        </p:nvSpPr>
        <p:spPr>
          <a:xfrm>
            <a:off x="10838601" y="4495173"/>
            <a:ext cx="1504810" cy="1479871"/>
          </a:xfrm>
          <a:custGeom>
            <a:avLst/>
            <a:gdLst/>
            <a:ahLst/>
            <a:cxnLst/>
            <a:rect l="l" t="t" r="r" b="b"/>
            <a:pathLst>
              <a:path w="1713676" h="1685276">
                <a:moveTo>
                  <a:pt x="0" y="0"/>
                </a:moveTo>
                <a:lnTo>
                  <a:pt x="1713676" y="0"/>
                </a:lnTo>
                <a:lnTo>
                  <a:pt x="1713676" y="1685276"/>
                </a:lnTo>
                <a:lnTo>
                  <a:pt x="0" y="1685276"/>
                </a:lnTo>
                <a:lnTo>
                  <a:pt x="0" y="0"/>
                </a:lnTo>
                <a:close/>
              </a:path>
            </a:pathLst>
          </a:custGeom>
          <a:blipFill>
            <a:blip r:embed="rId10"/>
            <a:stretch>
              <a:fillRect l="-50111" t="-9894" r="-58615" b="-1280"/>
            </a:stretch>
          </a:blipFill>
        </p:spPr>
      </p:sp>
      <p:sp>
        <p:nvSpPr>
          <p:cNvPr id="53" name="TextBox 25">
            <a:extLst>
              <a:ext uri="{FF2B5EF4-FFF2-40B4-BE49-F238E27FC236}">
                <a16:creationId xmlns:a16="http://schemas.microsoft.com/office/drawing/2014/main" id="{A5B355EA-59B9-128A-96BA-575DFCC62E40}"/>
              </a:ext>
            </a:extLst>
          </p:cNvPr>
          <p:cNvSpPr txBox="1"/>
          <p:nvPr/>
        </p:nvSpPr>
        <p:spPr>
          <a:xfrm>
            <a:off x="10060793" y="5795754"/>
            <a:ext cx="3223082" cy="354200"/>
          </a:xfrm>
          <a:prstGeom prst="rect">
            <a:avLst/>
          </a:prstGeom>
        </p:spPr>
        <p:txBody>
          <a:bodyPr wrap="square" lIns="0" tIns="0" rIns="0" bIns="0" rtlCol="0" anchor="t">
            <a:spAutoFit/>
          </a:bodyPr>
          <a:lstStyle/>
          <a:p>
            <a:pPr algn="ctr">
              <a:lnSpc>
                <a:spcPts val="3073"/>
              </a:lnSpc>
            </a:pPr>
            <a:r>
              <a:rPr lang="en-US" sz="1921">
                <a:solidFill>
                  <a:srgbClr val="000000"/>
                </a:solidFill>
                <a:latin typeface="Arial" panose="020B0604020202020204" pitchFamily="34" charset="0"/>
                <a:cs typeface="Arial" panose="020B0604020202020204" pitchFamily="34" charset="0"/>
              </a:rPr>
              <a:t>Python Anywhere</a:t>
            </a:r>
          </a:p>
        </p:txBody>
      </p:sp>
      <p:sp>
        <p:nvSpPr>
          <p:cNvPr id="2" name="Slide Number Placeholder 1">
            <a:extLst>
              <a:ext uri="{FF2B5EF4-FFF2-40B4-BE49-F238E27FC236}">
                <a16:creationId xmlns:a16="http://schemas.microsoft.com/office/drawing/2014/main" id="{23B96CE6-1CBA-491B-A0D6-6407A4B904DF}"/>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8</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99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9DF83F04-5CF1-44B3-05A9-F8142BD02EC0}"/>
              </a:ext>
            </a:extLst>
          </p:cNvPr>
          <p:cNvSpPr txBox="1"/>
          <p:nvPr/>
        </p:nvSpPr>
        <p:spPr>
          <a:xfrm>
            <a:off x="3415337" y="1900253"/>
            <a:ext cx="9870064" cy="812530"/>
          </a:xfrm>
          <a:prstGeom prst="rect">
            <a:avLst/>
          </a:prstGeom>
          <a:noFill/>
        </p:spPr>
        <p:txBody>
          <a:bodyPr rot="0" spcFirstLastPara="0" vertOverflow="overflow" horzOverflow="overflow" vert="horz" wrap="square" lIns="73152" tIns="36576" rIns="73152" bIns="36576" numCol="1" spcCol="0" rtlCol="0" fromWordArt="0" anchor="t" anchorCtr="0" forceAA="0" compatLnSpc="1">
            <a:prstTxWarp prst="textNoShape">
              <a:avLst/>
            </a:prstTxWarp>
            <a:spAutoFit/>
          </a:bodyPr>
          <a:lstStyle/>
          <a:p>
            <a:r>
              <a:rPr lang="en-US" sz="4800" b="1">
                <a:latin typeface="Arimo"/>
              </a:rPr>
              <a:t>SƠ ĐỒ TRIỂN KHAI FRONT-END </a:t>
            </a:r>
            <a:r>
              <a:rPr lang="vi-VN" sz="4800" b="1">
                <a:latin typeface="Arimo"/>
                <a:ea typeface="Arimo"/>
                <a:cs typeface="Arimo"/>
              </a:rPr>
              <a:t>​</a:t>
            </a:r>
            <a:endParaRPr lang="vi-VN" sz="4800" b="1"/>
          </a:p>
        </p:txBody>
      </p:sp>
      <p:pic>
        <p:nvPicPr>
          <p:cNvPr id="9" name="Hình ảnh 8" descr="A diagram of a computer&#10;&#10;Description automatically generated">
            <a:extLst>
              <a:ext uri="{FF2B5EF4-FFF2-40B4-BE49-F238E27FC236}">
                <a16:creationId xmlns:a16="http://schemas.microsoft.com/office/drawing/2014/main" id="{67F2741D-7F53-83E8-FE82-8A36D6E33411}"/>
              </a:ext>
            </a:extLst>
          </p:cNvPr>
          <p:cNvPicPr>
            <a:picLocks noChangeAspect="1"/>
          </p:cNvPicPr>
          <p:nvPr/>
        </p:nvPicPr>
        <p:blipFill>
          <a:blip r:embed="rId2"/>
          <a:stretch>
            <a:fillRect/>
          </a:stretch>
        </p:blipFill>
        <p:spPr>
          <a:xfrm>
            <a:off x="1500137" y="4008978"/>
            <a:ext cx="13458925" cy="5518480"/>
          </a:xfrm>
          <a:prstGeom prst="rect">
            <a:avLst/>
          </a:prstGeom>
        </p:spPr>
      </p:pic>
      <p:sp>
        <p:nvSpPr>
          <p:cNvPr id="2" name="Slide Number Placeholder 1">
            <a:extLst>
              <a:ext uri="{FF2B5EF4-FFF2-40B4-BE49-F238E27FC236}">
                <a16:creationId xmlns:a16="http://schemas.microsoft.com/office/drawing/2014/main" id="{35588DAF-9686-424A-B5B2-B3B17637C0D6}"/>
              </a:ext>
            </a:extLst>
          </p:cNvPr>
          <p:cNvSpPr>
            <a:spLocks noGrp="1"/>
          </p:cNvSpPr>
          <p:nvPr>
            <p:ph type="sldNum" sz="quarter" idx="12"/>
          </p:nvPr>
        </p:nvSpPr>
        <p:spPr/>
        <p:txBody>
          <a:bodyPr vert="horz" lIns="91440" tIns="45720" rIns="91440" bIns="45720" rtlCol="0" anchor="ctr"/>
          <a:lstStyle/>
          <a:p>
            <a:fld id="{25951AEB-2238-4758-8CF2-219B5490D130}" type="slidenum">
              <a:rPr lang="en-US" sz="2400" b="1" i="1">
                <a:solidFill>
                  <a:schemeClr val="bg2">
                    <a:lumMod val="75000"/>
                  </a:schemeClr>
                </a:solidFill>
                <a:latin typeface="Arial" panose="020B0604020202020204" pitchFamily="34" charset="0"/>
                <a:cs typeface="Arial" panose="020B0604020202020204" pitchFamily="34" charset="0"/>
              </a:rPr>
              <a:pPr/>
              <a:t>9</a:t>
            </a:fld>
            <a:endParaRPr lang="en-US" sz="2400" b="1" i="1">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322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TotalTime>
  <Words>1376</Words>
  <Application>Microsoft Office PowerPoint</Application>
  <PresentationFormat>Custom</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Arimo</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TheLong</dc:creator>
  <cp:lastModifiedBy>Doan TheLong</cp:lastModifiedBy>
  <cp:revision>15</cp:revision>
  <dcterms:created xsi:type="dcterms:W3CDTF">2024-05-18T07:43:30Z</dcterms:created>
  <dcterms:modified xsi:type="dcterms:W3CDTF">2024-05-18T11:17:31Z</dcterms:modified>
</cp:coreProperties>
</file>