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5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73"/>
    <a:srgbClr val="003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EFD54-EA1B-7546-A248-EA3351F6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4CE554-2C45-A040-AE83-6E13A96C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9C8167-54E8-BC4A-970E-912674E4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106330-5CBD-FE40-82DC-ECB9E7E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A9FA7-7F5F-BF41-8D3D-4F337C3A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80080-517A-8C47-8821-636DE92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08D8C8-86A7-6D47-A059-82E4D8DAA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AB6DFE-2B3B-3642-98B4-70237AAC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6060B-FC12-954A-944B-BEC5196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785BD8-3FF5-9740-AE1E-8DABF9A4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5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BA4BEC0-82C6-504B-8226-23E8C700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8FE931-8842-554E-ACC7-925748AE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BF00F9-4BCF-B349-BA9A-A16F7D3A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40F9AD-4DB9-D04C-AE6A-2BDA01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4DD5C5-F84E-024A-840E-ADF1836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8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CBBF0-EC3D-FE4F-81A9-D134872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D7586-7BEE-5644-BE2F-3C0CEA4C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7A3141-241E-4C49-996F-3DCD507C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4E2A68-7AE0-2D42-B8C6-9F3BA3E9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12DDDE-22EC-8943-8234-CB0B1B27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D5990-7E0E-7F44-8FC5-737EBDF7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A67534-3358-0F44-B69F-67069BF1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77B450-2FB4-3643-8FB1-AE3D76D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FA8570-66A0-524A-B122-63362400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663308-434F-6F40-B582-A1E574C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37AA0-DC61-4141-88CD-CBB4274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84F9F-65AF-C240-8665-DD63706A7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A17B5A-F2AB-3047-966C-12BC03251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D6F4C3-CD37-2543-AE40-09F01E1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ADC275-5319-FC42-A7F8-EA892EF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EF1FF7-C555-2A49-B8E3-17B6C67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4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52F59-BE8B-EB40-91E5-47BAD3FC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57C6AA-4088-2842-B5D1-0E1450B3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0705E7-3D17-4C46-AAA9-DCA243BC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DFB1EC-02B6-C444-BEC0-79A343CD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8544E61-2F29-D84D-BBFD-9C23CC97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E9F065-9702-F14D-BEC3-9DF6DD5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AE958E-95D5-A34E-BECD-F86717FE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A3F1F5-6C73-F34C-8EFC-B456B95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4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9C4B8-6909-EC4F-9A1B-57B01E8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4EC090-1FBE-7F4F-9B01-8A618701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CFBD7D-053A-2E42-BDD7-BBB19134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807E166-1F17-7143-9957-73794A2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3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B2E954-DB10-7C4E-B924-8C00A77E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599292-C692-5B4F-8E3E-1A01CB7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47A37D-122F-044F-BCA5-ED2FDC20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13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898AB-7F61-B14C-8B77-00A9EB70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0ABB4-8314-DB4F-9CB2-03A1F62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D2E969-B365-BF44-AE97-D07EDE86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7EC022-3928-D14E-A600-40DC96D9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132A12-3839-C948-8AB5-78004C55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624C61-2EF2-AC49-A8E2-4FA83CA7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2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5AB2-5B01-C34D-ABBC-D4FCB00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D6C9FBC-32F6-6747-A8AE-89BB640B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81BDF0-BB2E-E848-B3A7-6C556929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35B2F4-BBD8-6E4F-BA0C-54A33EB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6FDEB2-4B7E-0247-9DD6-1CEA934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8E8B02-5F96-A348-9A78-29F6B09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F8999D-74F4-8D44-B091-49A9EF1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656B6-4763-4C47-9D7D-2F17CB68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13E649-4F68-8F46-A56D-1B94E224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D295B-9A2D-AB4B-97AE-B2885A31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73CA9D-3FFD-5647-B6AB-8DF0D9E3A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6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de50-barry-de-vries123.cs50.io:808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F7B0E-187E-D440-8627-B0C8A3F11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209BDF-04BC-9C47-9276-0DEF3F92A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F052FB-4ED3-4F4F-8C53-2A3AD1F2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82" y="740546"/>
            <a:ext cx="5032117" cy="50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BC8F-872F-411E-B14F-9C8F7371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Inleiding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6C0-4F01-4290-88B0-906F1734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3373"/>
                </a:solidFill>
              </a:rPr>
              <a:t>Context</a:t>
            </a:r>
          </a:p>
          <a:p>
            <a:r>
              <a:rPr lang="en-GB" dirty="0">
                <a:solidFill>
                  <a:srgbClr val="003373"/>
                </a:solidFill>
              </a:rPr>
              <a:t>Holland</a:t>
            </a:r>
          </a:p>
          <a:p>
            <a:r>
              <a:rPr lang="en-GB" dirty="0" err="1">
                <a:solidFill>
                  <a:srgbClr val="003373"/>
                </a:solidFill>
              </a:rPr>
              <a:t>Scorefunctie</a:t>
            </a:r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Datastructuur</a:t>
            </a:r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Visualisatie</a:t>
            </a:r>
            <a:r>
              <a:rPr lang="en-GB" dirty="0">
                <a:solidFill>
                  <a:srgbClr val="003373"/>
                </a:solidFill>
              </a:rPr>
              <a:t> Holland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C38BE-6371-5B40-AB1E-D72AC126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RailNL</a:t>
            </a:r>
            <a:endParaRPr lang="nl-NL" dirty="0">
              <a:solidFill>
                <a:srgbClr val="003337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C7671-1691-3441-BB2D-964238BA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Dienstregeling NS: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Lijnvoering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Dienstregeling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Materieelrooster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Personeelsrooster</a:t>
            </a:r>
          </a:p>
          <a:p>
            <a:pPr lvl="1"/>
            <a:endParaRPr lang="nl-NL" dirty="0">
              <a:solidFill>
                <a:srgbClr val="003373"/>
              </a:solidFill>
            </a:endParaRPr>
          </a:p>
          <a:p>
            <a:r>
              <a:rPr lang="nl-NL" dirty="0">
                <a:solidFill>
                  <a:srgbClr val="003373"/>
                </a:solidFill>
              </a:rPr>
              <a:t>Lijnvoering</a:t>
            </a:r>
          </a:p>
          <a:p>
            <a:pPr marL="457200" lvl="1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1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A96-00BF-0244-84F6-CCD528F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Deel 1: Holland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D393FD-CD8C-5742-9F10-6CD0CFCD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118 stations in Noord- en Zuid-Holland</a:t>
            </a:r>
          </a:p>
          <a:p>
            <a:r>
              <a:rPr lang="nl-NL" dirty="0">
                <a:solidFill>
                  <a:srgbClr val="003373"/>
                </a:solidFill>
              </a:rPr>
              <a:t>22 intercity stations geselecteerd.</a:t>
            </a:r>
          </a:p>
          <a:p>
            <a:r>
              <a:rPr lang="nl-NL" dirty="0">
                <a:solidFill>
                  <a:srgbClr val="003373"/>
                </a:solidFill>
              </a:rPr>
              <a:t>7 kritiek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4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1334-CA7C-5448-9EDD-44D901F7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Scorefunctie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B0DB9-51E7-E643-B32B-D34AAC4A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 = p*10000 - (t*20 + min/10)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P = percentage bereden kritieke verbindingen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 = aantal treinen 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Min = aantal door alle treinen gereden minuten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r>
              <a:rPr lang="nl-NL" sz="2400" dirty="0">
                <a:solidFill>
                  <a:srgbClr val="003373"/>
                </a:solidFill>
              </a:rPr>
              <a:t>Opvallend: extra trein weegt zwaar</a:t>
            </a:r>
          </a:p>
          <a:p>
            <a:pPr marL="457200" lvl="1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0C2E-0297-0E49-BEDB-2C165EE9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Deel 1: Holland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BEA966-86C1-C245-A6B0-65B1FD8A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a) Maak lijnvoering met kritieke stations</a:t>
            </a:r>
          </a:p>
          <a:p>
            <a:r>
              <a:rPr lang="nl-NL" dirty="0">
                <a:solidFill>
                  <a:srgbClr val="003373"/>
                </a:solidFill>
              </a:rPr>
              <a:t>b) Maak lijnvoering met optimale S</a:t>
            </a:r>
          </a:p>
          <a:p>
            <a:r>
              <a:rPr lang="nl-NL" dirty="0">
                <a:solidFill>
                  <a:srgbClr val="003373"/>
                </a:solidFill>
              </a:rPr>
              <a:t>c) Maak lijnvoering waarbij alle stations kritiek zijn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r>
              <a:rPr lang="nl-NL" dirty="0">
                <a:solidFill>
                  <a:srgbClr val="003373"/>
                </a:solidFill>
              </a:rPr>
              <a:t>Tijdslimiet, trajectlimiet</a:t>
            </a:r>
          </a:p>
        </p:txBody>
      </p:sp>
    </p:spTree>
    <p:extLst>
      <p:ext uri="{BB962C8B-B14F-4D97-AF65-F5344CB8AC3E}">
        <p14:creationId xmlns:p14="http://schemas.microsoft.com/office/powerpoint/2010/main" val="140042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9909-1A57-4051-9D10-AC5462CC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87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Deel</a:t>
            </a:r>
            <a:r>
              <a:rPr lang="en-GB" dirty="0">
                <a:solidFill>
                  <a:srgbClr val="003373"/>
                </a:solidFill>
              </a:rPr>
              <a:t> II: Nederland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87B7-7D85-4FE5-B223-4205CE3A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Zelfde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opdracht</a:t>
            </a:r>
            <a:r>
              <a:rPr lang="en-GB" dirty="0">
                <a:solidFill>
                  <a:srgbClr val="003373"/>
                </a:solidFill>
              </a:rPr>
              <a:t>! </a:t>
            </a:r>
            <a:r>
              <a:rPr lang="en-GB" dirty="0">
                <a:solidFill>
                  <a:srgbClr val="003373"/>
                </a:solidFill>
                <a:sym typeface="Wingdings" panose="05000000000000000000" pitchFamily="2" charset="2"/>
              </a:rPr>
              <a:t></a:t>
            </a:r>
          </a:p>
          <a:p>
            <a:endParaRPr lang="en-GB" dirty="0">
              <a:solidFill>
                <a:srgbClr val="003373"/>
              </a:solidFill>
              <a:sym typeface="Wingdings" panose="05000000000000000000" pitchFamily="2" charset="2"/>
            </a:endParaRPr>
          </a:p>
          <a:p>
            <a:r>
              <a:rPr lang="en-GB" dirty="0" err="1">
                <a:solidFill>
                  <a:srgbClr val="003373"/>
                </a:solidFill>
                <a:sym typeface="Wingdings" panose="05000000000000000000" pitchFamily="2" charset="2"/>
              </a:rPr>
              <a:t>Breder</a:t>
            </a:r>
            <a:r>
              <a:rPr lang="en-GB" dirty="0">
                <a:solidFill>
                  <a:srgbClr val="003373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003373"/>
                </a:solidFill>
                <a:sym typeface="Wingdings" panose="05000000000000000000" pitchFamily="2" charset="2"/>
              </a:rPr>
              <a:t>tijdsframe</a:t>
            </a:r>
            <a:r>
              <a:rPr lang="en-GB" dirty="0">
                <a:solidFill>
                  <a:srgbClr val="003373"/>
                </a:solidFill>
                <a:sym typeface="Wingdings" panose="05000000000000000000" pitchFamily="2" charset="2"/>
              </a:rPr>
              <a:t>, </a:t>
            </a:r>
            <a:r>
              <a:rPr lang="en-GB" dirty="0" err="1">
                <a:solidFill>
                  <a:srgbClr val="003373"/>
                </a:solidFill>
                <a:sym typeface="Wingdings" panose="05000000000000000000" pitchFamily="2" charset="2"/>
              </a:rPr>
              <a:t>meer</a:t>
            </a:r>
            <a:r>
              <a:rPr lang="en-GB" dirty="0">
                <a:solidFill>
                  <a:srgbClr val="003373"/>
                </a:solidFill>
                <a:sym typeface="Wingdings" panose="05000000000000000000" pitchFamily="2" charset="2"/>
              </a:rPr>
              <a:t> </a:t>
            </a:r>
            <a:r>
              <a:rPr lang="en-GB">
                <a:solidFill>
                  <a:srgbClr val="003373"/>
                </a:solidFill>
                <a:sym typeface="Wingdings" panose="05000000000000000000" pitchFamily="2" charset="2"/>
              </a:rPr>
              <a:t>trajecten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0F348-9EF6-AE43-9922-8E166708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Datastructuren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340AC-76D1-F64A-859B-E2D97B00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Station: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x-y coördinaten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Naam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Kritiek of niet</a:t>
            </a:r>
          </a:p>
          <a:p>
            <a:r>
              <a:rPr lang="nl-NL" dirty="0">
                <a:solidFill>
                  <a:srgbClr val="003373"/>
                </a:solidFill>
              </a:rPr>
              <a:t>Traject: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Begin en eindstation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Tijd </a:t>
            </a:r>
          </a:p>
          <a:p>
            <a:r>
              <a:rPr lang="nl-NL" dirty="0">
                <a:solidFill>
                  <a:srgbClr val="003373"/>
                </a:solidFill>
              </a:rPr>
              <a:t>Visualisatie: </a:t>
            </a:r>
            <a:r>
              <a:rPr lang="nl-NL" dirty="0">
                <a:solidFill>
                  <a:srgbClr val="003373"/>
                </a:solidFill>
                <a:hlinkClick r:id="rId2"/>
              </a:rPr>
              <a:t>https://ide50-barry-de-vries123.cs50.io:8080/</a:t>
            </a:r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  <a:p>
            <a:pPr lvl="1"/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1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C6C-431E-4881-B8CC-7E621B88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E5F36-3C35-4B75-9316-B36F2EBBC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8260" y="-175490"/>
            <a:ext cx="12809737" cy="7114742"/>
          </a:xfrm>
        </p:spPr>
      </p:pic>
    </p:spTree>
    <p:extLst>
      <p:ext uri="{BB962C8B-B14F-4D97-AF65-F5344CB8AC3E}">
        <p14:creationId xmlns:p14="http://schemas.microsoft.com/office/powerpoint/2010/main" val="21084876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143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Kantoorthema</vt:lpstr>
      <vt:lpstr>PowerPoint Presentation</vt:lpstr>
      <vt:lpstr>Inleiding</vt:lpstr>
      <vt:lpstr>RailNL</vt:lpstr>
      <vt:lpstr>Deel 1: Holland</vt:lpstr>
      <vt:lpstr>Scorefunctie</vt:lpstr>
      <vt:lpstr>Deel 1: Holland</vt:lpstr>
      <vt:lpstr>Deel II: Nederland</vt:lpstr>
      <vt:lpstr>Datastructuren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Roeland Hokken</dc:creator>
  <cp:lastModifiedBy>Ivo den Hertog</cp:lastModifiedBy>
  <cp:revision>29</cp:revision>
  <dcterms:created xsi:type="dcterms:W3CDTF">2018-04-12T08:12:29Z</dcterms:created>
  <dcterms:modified xsi:type="dcterms:W3CDTF">2018-04-13T10:58:39Z</dcterms:modified>
</cp:coreProperties>
</file>