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6" r:id="rId4"/>
    <p:sldId id="257" r:id="rId5"/>
    <p:sldId id="261" r:id="rId6"/>
    <p:sldId id="258" r:id="rId7"/>
    <p:sldId id="267" r:id="rId8"/>
    <p:sldId id="265" r:id="rId9"/>
    <p:sldId id="263" r:id="rId10"/>
    <p:sldId id="259" r:id="rId11"/>
    <p:sldId id="264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73"/>
    <a:srgbClr val="003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EFD54-EA1B-7546-A248-EA3351F6D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34CE554-2C45-A040-AE83-6E13A96C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9C8167-54E8-BC4A-970E-912674E4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3106330-5CBD-FE40-82DC-ECB9E7EF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2A9FA7-7F5F-BF41-8D3D-4F337C3A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80080-517A-8C47-8821-636DE928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508D8C8-86A7-6D47-A059-82E4D8DAA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AB6DFE-2B3B-3642-98B4-70237AAC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46060B-FC12-954A-944B-BEC51969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785BD8-3FF5-9740-AE1E-8DABF9A4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053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BA4BEC0-82C6-504B-8226-23E8C7008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58FE931-8842-554E-ACC7-925748AE6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7BF00F9-4BCF-B349-BA9A-A16F7D3A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D40F9AD-4DB9-D04C-AE6A-2BDA0100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4DD5C5-F84E-024A-840E-ADF1836D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85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CBBF0-EC3D-FE4F-81A9-D1348725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D7586-7BEE-5644-BE2F-3C0CEA4C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17A3141-241E-4C49-996F-3DCD507C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4E2A68-7AE0-2D42-B8C6-9F3BA3E9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12DDDE-22EC-8943-8234-CB0B1B27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490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D5990-7E0E-7F44-8FC5-737EBDF7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1A67534-3358-0F44-B69F-67069BF18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77B450-2FB4-3643-8FB1-AE3D76D2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FA8570-66A0-524A-B122-63362400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663308-434F-6F40-B582-A1E574CF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76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37AA0-DC61-4141-88CD-CBB4274B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F84F9F-65AF-C240-8665-DD63706A7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BA17B5A-F2AB-3047-966C-12BC03251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D6F4C3-CD37-2543-AE40-09F01E10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ADC275-5319-FC42-A7F8-EA892EFC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3EF1FF7-C555-2A49-B8E3-17B6C67D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45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52F59-BE8B-EB40-91E5-47BAD3FC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57C6AA-4088-2842-B5D1-0E1450B37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B0705E7-3D17-4C46-AAA9-DCA243BCA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9DFB1EC-02B6-C444-BEC0-79A343CDF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8544E61-2F29-D84D-BBFD-9C23CC97B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3E9F065-9702-F14D-BEC3-9DF6DD50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9AE958E-95D5-A34E-BECD-F86717FE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DA3F1F5-6C73-F34C-8EFC-B456B958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244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9C4B8-6909-EC4F-9A1B-57B01E89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74EC090-1FBE-7F4F-9B01-8A618701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CFBD7D-053A-2E42-BDD7-BBB19134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807E166-1F17-7143-9957-73794A22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631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DB2E954-DB10-7C4E-B924-8C00A77E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4599292-C692-5B4F-8E3E-1A01CB72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47A37D-122F-044F-BCA5-ED2FDC20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213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898AB-7F61-B14C-8B77-00A9EB70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70ABB4-8314-DB4F-9CB2-03A1F62AD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3D2E969-B365-BF44-AE97-D07EDE86C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7EC022-3928-D14E-A600-40DC96D9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4132A12-3839-C948-8AB5-78004C55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624C61-2EF2-AC49-A8E2-4FA83CA7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328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D5AB2-5B01-C34D-ABBC-D4FCB009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D6C9FBC-32F6-6747-A8AE-89BB640B6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C81BDF0-BB2E-E848-B3A7-6C5569291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35B2F4-BBD8-6E4F-BA0C-54A33EB4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B6FDEB2-4B7E-0247-9DD6-1CEA934C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58E8B02-5F96-A348-9A78-29F6B09A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955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BF8999D-74F4-8D44-B091-49A9EF18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7656B6-4763-4C47-9D7D-2F17CB689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13E649-4F68-8F46-A56D-1B94E224E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B3C40-B484-0D46-853A-9C0741DAF408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CD295B-9A2D-AB4B-97AE-B2885A310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73CA9D-3FFD-5647-B6AB-8DF0D9E3A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060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F7B0E-187E-D440-8627-B0C8A3F11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7209BDF-04BC-9C47-9276-0DEF3F92A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3F052FB-4ED3-4F4F-8C53-2A3AD1F2C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682" y="740546"/>
            <a:ext cx="5032117" cy="50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7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0F348-9EF6-AE43-9922-8E166708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Hill </a:t>
            </a:r>
            <a:r>
              <a:rPr lang="nl-NL" dirty="0" err="1">
                <a:solidFill>
                  <a:srgbClr val="003373"/>
                </a:solidFill>
              </a:rPr>
              <a:t>Climber</a:t>
            </a:r>
            <a:r>
              <a:rPr lang="nl-NL" dirty="0">
                <a:solidFill>
                  <a:srgbClr val="003373"/>
                </a:solidFill>
              </a:rPr>
              <a:t>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0340AC-76D1-F64A-859B-E2D97B00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Volgende stap: iteratief algoritme</a:t>
            </a:r>
          </a:p>
          <a:p>
            <a:r>
              <a:rPr lang="nl-NL" dirty="0">
                <a:solidFill>
                  <a:srgbClr val="003373"/>
                </a:solidFill>
              </a:rPr>
              <a:t>Verbeteren resultaat </a:t>
            </a:r>
            <a:r>
              <a:rPr lang="nl-NL" dirty="0" err="1">
                <a:solidFill>
                  <a:srgbClr val="003373"/>
                </a:solidFill>
              </a:rPr>
              <a:t>greedy</a:t>
            </a:r>
            <a:r>
              <a:rPr lang="nl-NL" dirty="0">
                <a:solidFill>
                  <a:srgbClr val="003373"/>
                </a:solidFill>
              </a:rPr>
              <a:t> en random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Vergelijken </a:t>
            </a:r>
          </a:p>
          <a:p>
            <a:endParaRPr lang="nl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1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C6C-431E-4881-B8CC-7E621B88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DE5F36-3C35-4B75-9316-B36F2EBBC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8260" y="-175490"/>
            <a:ext cx="12809737" cy="7114742"/>
          </a:xfrm>
        </p:spPr>
      </p:pic>
    </p:spTree>
    <p:extLst>
      <p:ext uri="{BB962C8B-B14F-4D97-AF65-F5344CB8AC3E}">
        <p14:creationId xmlns:p14="http://schemas.microsoft.com/office/powerpoint/2010/main" val="210848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BC8F-872F-411E-B14F-9C8F7371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3373"/>
                </a:solidFill>
              </a:rPr>
              <a:t>Inleiding</a:t>
            </a:r>
            <a:endParaRPr lang="en-NL" dirty="0">
              <a:solidFill>
                <a:srgbClr val="00337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F76C0-4F01-4290-88B0-906F1734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3373"/>
                </a:solidFill>
              </a:rPr>
              <a:t>Context</a:t>
            </a:r>
          </a:p>
          <a:p>
            <a:r>
              <a:rPr lang="en-GB" dirty="0">
                <a:solidFill>
                  <a:srgbClr val="003373"/>
                </a:solidFill>
              </a:rPr>
              <a:t>Holland</a:t>
            </a:r>
          </a:p>
          <a:p>
            <a:r>
              <a:rPr lang="en-GB" dirty="0" err="1">
                <a:solidFill>
                  <a:srgbClr val="003373"/>
                </a:solidFill>
              </a:rPr>
              <a:t>Visualisatie</a:t>
            </a:r>
            <a:r>
              <a:rPr lang="en-GB" dirty="0">
                <a:solidFill>
                  <a:srgbClr val="003373"/>
                </a:solidFill>
              </a:rPr>
              <a:t> Holland</a:t>
            </a:r>
          </a:p>
          <a:p>
            <a:r>
              <a:rPr lang="en-GB" dirty="0" err="1">
                <a:solidFill>
                  <a:srgbClr val="003373"/>
                </a:solidFill>
              </a:rPr>
              <a:t>Scorefunctie</a:t>
            </a:r>
            <a:endParaRPr lang="en-GB" dirty="0">
              <a:solidFill>
                <a:srgbClr val="003373"/>
              </a:solidFill>
            </a:endParaRPr>
          </a:p>
          <a:p>
            <a:r>
              <a:rPr lang="en-GB" dirty="0" err="1">
                <a:solidFill>
                  <a:srgbClr val="003373"/>
                </a:solidFill>
              </a:rPr>
              <a:t>Datastructuur</a:t>
            </a:r>
            <a:endParaRPr lang="en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3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5D8B-143C-054D-BEC1-37C8A54D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Methode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0E411-3F1F-9C4E-8EA1-E00A54EF3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Random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Kies random verbinding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Doe dit tot de tijd verstreken is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OF 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Tot de treinen op zijn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0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C38BE-6371-5B40-AB1E-D72AC126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Methode </a:t>
            </a:r>
            <a:endParaRPr lang="nl-NL" dirty="0">
              <a:solidFill>
                <a:srgbClr val="003337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2C7671-1691-3441-BB2D-964238BA8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>
                <a:solidFill>
                  <a:srgbClr val="003373"/>
                </a:solidFill>
              </a:rPr>
              <a:t>Greedy</a:t>
            </a:r>
            <a:endParaRPr lang="nl-NL" dirty="0">
              <a:solidFill>
                <a:srgbClr val="003373"/>
              </a:solidFill>
            </a:endParaRPr>
          </a:p>
          <a:p>
            <a:pPr lvl="1"/>
            <a:r>
              <a:rPr lang="nl-NL" dirty="0">
                <a:solidFill>
                  <a:srgbClr val="003373"/>
                </a:solidFill>
              </a:rPr>
              <a:t>Vind </a:t>
            </a:r>
            <a:r>
              <a:rPr lang="nl-NL" dirty="0" err="1">
                <a:solidFill>
                  <a:srgbClr val="003373"/>
                </a:solidFill>
              </a:rPr>
              <a:t>korstste</a:t>
            </a:r>
            <a:r>
              <a:rPr lang="nl-NL" dirty="0">
                <a:solidFill>
                  <a:srgbClr val="003373"/>
                </a:solidFill>
              </a:rPr>
              <a:t> kritieke verbinding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Kijk links en rechts</a:t>
            </a:r>
          </a:p>
          <a:p>
            <a:pPr lvl="2"/>
            <a:r>
              <a:rPr lang="nl-NL" dirty="0">
                <a:solidFill>
                  <a:srgbClr val="003373"/>
                </a:solidFill>
              </a:rPr>
              <a:t>Wat is de kortste kritieke verbinding?</a:t>
            </a:r>
          </a:p>
          <a:p>
            <a:pPr lvl="1"/>
            <a:endParaRPr lang="nl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1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61334-CA7C-5448-9EDD-44D901F7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Scorefunctie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9B0DB9-51E7-E643-B32B-D34AAC4A3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S = p*10000 - (t*20 + min/10)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p = percentage bereden kritieke verbindingen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t = aantal treinen 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min = aantal door alle treinen gereden minuten</a:t>
            </a:r>
          </a:p>
          <a:p>
            <a:pPr marL="0" indent="0">
              <a:buNone/>
            </a:pPr>
            <a:endParaRPr lang="nl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8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26A96-00BF-0244-84F6-CCD528F6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Resultaten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D393FD-CD8C-5742-9F10-6CD0CFCD5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Random: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Score van 9723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(en 4020)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(en 7363)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(en... </a:t>
            </a:r>
            <a:r>
              <a:rPr lang="nl-NL" dirty="0" err="1">
                <a:solidFill>
                  <a:srgbClr val="003373"/>
                </a:solidFill>
              </a:rPr>
              <a:t>You</a:t>
            </a:r>
            <a:r>
              <a:rPr lang="nl-NL" dirty="0">
                <a:solidFill>
                  <a:srgbClr val="003373"/>
                </a:solidFill>
              </a:rPr>
              <a:t> get </a:t>
            </a:r>
            <a:r>
              <a:rPr lang="nl-NL" dirty="0" err="1">
                <a:solidFill>
                  <a:srgbClr val="003373"/>
                </a:solidFill>
              </a:rPr>
              <a:t>the</a:t>
            </a:r>
            <a:r>
              <a:rPr lang="nl-NL" dirty="0">
                <a:solidFill>
                  <a:srgbClr val="003373"/>
                </a:solidFill>
              </a:rPr>
              <a:t> picture)</a:t>
            </a:r>
          </a:p>
          <a:p>
            <a:endParaRPr lang="nl-NL" dirty="0">
              <a:solidFill>
                <a:srgbClr val="003373"/>
              </a:solidFill>
            </a:endParaRPr>
          </a:p>
          <a:p>
            <a:endParaRPr lang="nl-NL" dirty="0">
              <a:solidFill>
                <a:srgbClr val="003373"/>
              </a:solidFill>
            </a:endParaRPr>
          </a:p>
          <a:p>
            <a:endParaRPr lang="nl-NL" dirty="0">
              <a:solidFill>
                <a:srgbClr val="003373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337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DFDE38-7F9E-654A-9849-0B78BB7CE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947" y="469806"/>
            <a:ext cx="5482851" cy="473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4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E297-BBC5-D745-9F45-DA3A9642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6DCC6E-AF04-7E44-A49C-BB70DFD01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086" y="256316"/>
            <a:ext cx="7391400" cy="6388844"/>
          </a:xfrm>
        </p:spPr>
      </p:pic>
    </p:spTree>
    <p:extLst>
      <p:ext uri="{BB962C8B-B14F-4D97-AF65-F5344CB8AC3E}">
        <p14:creationId xmlns:p14="http://schemas.microsoft.com/office/powerpoint/2010/main" val="229007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30C2E-0297-0E49-BEDB-2C165EE9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Resultaten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BEA966-86C1-C245-A6B0-65B1FD8A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>
                <a:solidFill>
                  <a:srgbClr val="003373"/>
                </a:solidFill>
              </a:rPr>
              <a:t>Greedy</a:t>
            </a:r>
            <a:endParaRPr lang="nl-NL" dirty="0">
              <a:solidFill>
                <a:srgbClr val="003373"/>
              </a:solidFill>
            </a:endParaRPr>
          </a:p>
          <a:p>
            <a:pPr lvl="1"/>
            <a:r>
              <a:rPr lang="nl-NL" dirty="0">
                <a:solidFill>
                  <a:srgbClr val="003373"/>
                </a:solidFill>
              </a:rPr>
              <a:t>Score van… 4900</a:t>
            </a:r>
          </a:p>
          <a:p>
            <a:endParaRPr lang="nl-NL" dirty="0">
              <a:solidFill>
                <a:srgbClr val="003373"/>
              </a:solidFill>
            </a:endParaRPr>
          </a:p>
          <a:p>
            <a:endParaRPr lang="nl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42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9909-1A57-4051-9D10-AC5462CC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870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003373"/>
                </a:solidFill>
              </a:rPr>
              <a:t>Conclusie</a:t>
            </a:r>
            <a:r>
              <a:rPr lang="en-GB" dirty="0">
                <a:solidFill>
                  <a:srgbClr val="003373"/>
                </a:solidFill>
              </a:rPr>
              <a:t> </a:t>
            </a:r>
            <a:r>
              <a:rPr lang="en-GB" dirty="0" err="1">
                <a:solidFill>
                  <a:srgbClr val="003373"/>
                </a:solidFill>
              </a:rPr>
              <a:t>en</a:t>
            </a:r>
            <a:r>
              <a:rPr lang="en-GB" dirty="0">
                <a:solidFill>
                  <a:srgbClr val="003373"/>
                </a:solidFill>
              </a:rPr>
              <a:t> </a:t>
            </a:r>
            <a:r>
              <a:rPr lang="en-GB" dirty="0" err="1">
                <a:solidFill>
                  <a:srgbClr val="003373"/>
                </a:solidFill>
              </a:rPr>
              <a:t>discussie</a:t>
            </a:r>
            <a:r>
              <a:rPr lang="en-GB" dirty="0">
                <a:solidFill>
                  <a:srgbClr val="003373"/>
                </a:solidFill>
              </a:rPr>
              <a:t> </a:t>
            </a:r>
            <a:endParaRPr lang="en-NL" dirty="0">
              <a:solidFill>
                <a:srgbClr val="00337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C87B7-7D85-4FE5-B223-4205CE3A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rgbClr val="003373"/>
              </a:solidFill>
            </a:endParaRPr>
          </a:p>
          <a:p>
            <a:r>
              <a:rPr lang="en-GB" dirty="0">
                <a:solidFill>
                  <a:srgbClr val="003373"/>
                </a:solidFill>
              </a:rPr>
              <a:t>Greedy </a:t>
            </a:r>
            <a:r>
              <a:rPr lang="en-GB" dirty="0" err="1">
                <a:solidFill>
                  <a:srgbClr val="003373"/>
                </a:solidFill>
              </a:rPr>
              <a:t>oplossing</a:t>
            </a:r>
            <a:r>
              <a:rPr lang="en-GB" dirty="0">
                <a:solidFill>
                  <a:srgbClr val="003373"/>
                </a:solidFill>
              </a:rPr>
              <a:t> </a:t>
            </a:r>
            <a:r>
              <a:rPr lang="en-GB" dirty="0" err="1">
                <a:solidFill>
                  <a:srgbClr val="003373"/>
                </a:solidFill>
              </a:rPr>
              <a:t>valt</a:t>
            </a:r>
            <a:r>
              <a:rPr lang="en-GB" dirty="0">
                <a:solidFill>
                  <a:srgbClr val="003373"/>
                </a:solidFill>
              </a:rPr>
              <a:t> wat </a:t>
            </a:r>
            <a:r>
              <a:rPr lang="en-GB" dirty="0" err="1">
                <a:solidFill>
                  <a:srgbClr val="003373"/>
                </a:solidFill>
              </a:rPr>
              <a:t>tegen</a:t>
            </a:r>
            <a:r>
              <a:rPr lang="en-GB" dirty="0">
                <a:solidFill>
                  <a:srgbClr val="003373"/>
                </a:solidFill>
              </a:rPr>
              <a:t>, maar </a:t>
            </a:r>
            <a:r>
              <a:rPr lang="en-GB" dirty="0" err="1">
                <a:solidFill>
                  <a:srgbClr val="003373"/>
                </a:solidFill>
              </a:rPr>
              <a:t>er</a:t>
            </a:r>
            <a:r>
              <a:rPr lang="en-GB" dirty="0">
                <a:solidFill>
                  <a:srgbClr val="003373"/>
                </a:solidFill>
              </a:rPr>
              <a:t> is hoop!</a:t>
            </a:r>
            <a:endParaRPr lang="en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6775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132</Words>
  <Application>Microsoft Macintosh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Kantoorthema</vt:lpstr>
      <vt:lpstr>PowerPoint Presentation</vt:lpstr>
      <vt:lpstr>Inleiding</vt:lpstr>
      <vt:lpstr>Methode </vt:lpstr>
      <vt:lpstr>Methode </vt:lpstr>
      <vt:lpstr>Scorefunctie</vt:lpstr>
      <vt:lpstr>Resultaten</vt:lpstr>
      <vt:lpstr>PowerPoint Presentation</vt:lpstr>
      <vt:lpstr>Resultaten</vt:lpstr>
      <vt:lpstr>Conclusie en discussie </vt:lpstr>
      <vt:lpstr>Hill Climber!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Roeland Hokken</dc:creator>
  <cp:lastModifiedBy/>
  <cp:revision>29</cp:revision>
  <dcterms:created xsi:type="dcterms:W3CDTF">2018-04-12T08:12:29Z</dcterms:created>
  <dcterms:modified xsi:type="dcterms:W3CDTF">2018-05-03T20:58:25Z</dcterms:modified>
</cp:coreProperties>
</file>