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3"/>
    <a:srgbClr val="00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3" d="100"/>
          <a:sy n="93" d="100"/>
        </p:scale>
        <p:origin x="186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C8F-872F-411E-B14F-9C8F737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Inleiding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C0-4F01-4290-88B0-906F1734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3373"/>
                </a:solidFill>
              </a:rPr>
              <a:t>Context</a:t>
            </a:r>
          </a:p>
          <a:p>
            <a:r>
              <a:rPr lang="en-GB" dirty="0">
                <a:solidFill>
                  <a:srgbClr val="003373"/>
                </a:solidFill>
              </a:rPr>
              <a:t>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Visualisatie</a:t>
            </a:r>
            <a:r>
              <a:rPr lang="en-GB" dirty="0">
                <a:solidFill>
                  <a:srgbClr val="003373"/>
                </a:solidFill>
              </a:rPr>
              <a:t> 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Scorefunctie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Datastructuur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RailNL</a:t>
            </a:r>
            <a:endParaRPr lang="nl-NL" dirty="0">
              <a:solidFill>
                <a:srgbClr val="003337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Dienstregeling NS: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Dienstregeling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Materieelrooster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Personeelsrooster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Deel 1: Holland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118 stations in Noord- en Zuid-Holland</a:t>
            </a:r>
          </a:p>
          <a:p>
            <a:r>
              <a:rPr lang="nl-NL" dirty="0">
                <a:solidFill>
                  <a:srgbClr val="003373"/>
                </a:solidFill>
              </a:rPr>
              <a:t>22 intercity stations geselecteerd.</a:t>
            </a:r>
          </a:p>
          <a:p>
            <a:r>
              <a:rPr lang="nl-NL" dirty="0">
                <a:solidFill>
                  <a:srgbClr val="003373"/>
                </a:solidFill>
              </a:rPr>
              <a:t>7 kritiek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Placeholder: visualisatie</a:t>
            </a:r>
          </a:p>
        </p:txBody>
      </p:sp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Scorefunctie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 = p*10000 - (t*20 + min/10)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 = percentage bereden kritieke verbindingen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 = aantal treinen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Min = aantal door alle treinen gereden minuten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sz="2400" dirty="0">
                <a:solidFill>
                  <a:srgbClr val="003373"/>
                </a:solidFill>
              </a:rPr>
              <a:t>Opvallend: extra trein weegt zwaar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9909-1A57-4051-9D10-AC5462C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87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Deel</a:t>
            </a:r>
            <a:r>
              <a:rPr lang="en-GB" dirty="0">
                <a:solidFill>
                  <a:srgbClr val="003373"/>
                </a:solidFill>
              </a:rPr>
              <a:t> II: Nederland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7B7-7D85-4FE5-B223-4205CE3A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3373"/>
              </a:solidFill>
            </a:endParaRPr>
          </a:p>
          <a:p>
            <a:endParaRPr lang="en-GB" dirty="0">
              <a:solidFill>
                <a:srgbClr val="003373"/>
              </a:solidFill>
            </a:endParaRPr>
          </a:p>
          <a:p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Zelfde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opdracht</a:t>
            </a:r>
            <a:r>
              <a:rPr lang="en-GB" dirty="0">
                <a:solidFill>
                  <a:srgbClr val="003373"/>
                </a:solidFill>
              </a:rPr>
              <a:t>! 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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61D1-5651-DE49-9909-B921978E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3373"/>
                </a:solidFill>
              </a:rPr>
              <a:t>Plan </a:t>
            </a:r>
            <a:r>
              <a:rPr lang="en-GB" dirty="0">
                <a:solidFill>
                  <a:srgbClr val="003373"/>
                </a:solidFill>
              </a:rPr>
              <a:t>van </a:t>
            </a:r>
            <a:r>
              <a:rPr lang="en-GB" dirty="0" err="1">
                <a:solidFill>
                  <a:srgbClr val="003373"/>
                </a:solidFill>
              </a:rPr>
              <a:t>aanapk</a:t>
            </a:r>
            <a:endParaRPr lang="nl-NL" dirty="0">
              <a:solidFill>
                <a:srgbClr val="003373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8D326B-0950-A348-BBF6-9B52256B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14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Datastructuren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Station: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x-y coördinaten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Naam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Kritiek of niet</a:t>
            </a:r>
          </a:p>
          <a:p>
            <a:r>
              <a:rPr lang="nl-NL" dirty="0">
                <a:solidFill>
                  <a:srgbClr val="003373"/>
                </a:solidFill>
              </a:rPr>
              <a:t>Traject: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Begin en eindstation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Tijd 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C6C-431E-4881-B8CC-7E621B8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F36-3C35-4B75-9316-B36F2EBB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8260" y="-175490"/>
            <a:ext cx="12809737" cy="7114742"/>
          </a:xfrm>
        </p:spPr>
      </p:pic>
    </p:spTree>
    <p:extLst>
      <p:ext uri="{BB962C8B-B14F-4D97-AF65-F5344CB8AC3E}">
        <p14:creationId xmlns:p14="http://schemas.microsoft.com/office/powerpoint/2010/main" val="2108487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102</Words>
  <Application>Microsoft Macintosh PowerPoint</Application>
  <PresentationFormat>Breedbeeld</PresentationFormat>
  <Paragraphs>42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Kantoorthema</vt:lpstr>
      <vt:lpstr>PowerPoint-presentatie</vt:lpstr>
      <vt:lpstr>Inleiding</vt:lpstr>
      <vt:lpstr>RailNL</vt:lpstr>
      <vt:lpstr>Deel 1: Holland</vt:lpstr>
      <vt:lpstr>Scorefunctie</vt:lpstr>
      <vt:lpstr>Deel II: Nederland</vt:lpstr>
      <vt:lpstr>Plan van aanapk</vt:lpstr>
      <vt:lpstr>Datastructuren</vt:lpstr>
      <vt:lpstr>PowerPoint-presentatie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/>
  <cp:revision>22</cp:revision>
  <dcterms:created xsi:type="dcterms:W3CDTF">2018-04-12T08:12:29Z</dcterms:created>
  <dcterms:modified xsi:type="dcterms:W3CDTF">2018-04-13T07:24:37Z</dcterms:modified>
</cp:coreProperties>
</file>