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EFD54-EA1B-7546-A248-EA3351F6D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34CE554-2C45-A040-AE83-6E13A96CA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9C8167-54E8-BC4A-970E-912674E4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12-04-18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3106330-5CBD-FE40-82DC-ECB9E7EF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A2A9FA7-7F5F-BF41-8D3D-4F337C3A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280080-517A-8C47-8821-636DE9280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508D8C8-86A7-6D47-A059-82E4D8DAA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AB6DFE-2B3B-3642-98B4-70237AAC0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12-04-18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46060B-FC12-954A-944B-BEC51969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785BD8-3FF5-9740-AE1E-8DABF9A47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053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BA4BEC0-82C6-504B-8226-23E8C7008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58FE931-8842-554E-ACC7-925748AE6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7BF00F9-4BCF-B349-BA9A-A16F7D3A5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12-04-18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D40F9AD-4DB9-D04C-AE6A-2BDA0100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4DD5C5-F84E-024A-840E-ADF1836D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385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CBBF0-EC3D-FE4F-81A9-D13487252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AD7586-7BEE-5644-BE2F-3C0CEA4C8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17A3141-241E-4C49-996F-3DCD507C9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12-04-18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4E2A68-7AE0-2D42-B8C6-9F3BA3E9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12DDDE-22EC-8943-8234-CB0B1B27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490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DD5990-7E0E-7F44-8FC5-737EBDF7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1A67534-3358-0F44-B69F-67069BF18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277B450-2FB4-3643-8FB1-AE3D76D2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12-04-18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0FA8570-66A0-524A-B122-63362400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4663308-434F-6F40-B582-A1E574CF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76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F37AA0-DC61-4141-88CD-CBB4274BE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F84F9F-65AF-C240-8665-DD63706A7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BA17B5A-F2AB-3047-966C-12BC03251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1D6F4C3-CD37-2543-AE40-09F01E10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12-04-18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ADC275-5319-FC42-A7F8-EA892EFC4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3EF1FF7-C555-2A49-B8E3-17B6C67D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45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652F59-BE8B-EB40-91E5-47BAD3FCE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F57C6AA-4088-2842-B5D1-0E1450B37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B0705E7-3D17-4C46-AAA9-DCA243BCA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9DFB1EC-02B6-C444-BEC0-79A343CDF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8544E61-2F29-D84D-BBFD-9C23CC97B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3E9F065-9702-F14D-BEC3-9DF6DD50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12-04-18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9AE958E-95D5-A34E-BECD-F86717FE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DA3F1F5-6C73-F34C-8EFC-B456B958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244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9C4B8-6909-EC4F-9A1B-57B01E89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74EC090-1FBE-7F4F-9B01-8A6187015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12-04-18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CFBD7D-053A-2E42-BDD7-BBB191341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807E166-1F17-7143-9957-73794A22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631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DB2E954-DB10-7C4E-B924-8C00A77E2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12-04-18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4599292-C692-5B4F-8E3E-1A01CB725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447A37D-122F-044F-BCA5-ED2FDC20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213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898AB-7F61-B14C-8B77-00A9EB70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70ABB4-8314-DB4F-9CB2-03A1F62AD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3D2E969-B365-BF44-AE97-D07EDE86C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C7EC022-3928-D14E-A600-40DC96D9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12-04-18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4132A12-3839-C948-8AB5-78004C554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5624C61-2EF2-AC49-A8E2-4FA83CA7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328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D5AB2-5B01-C34D-ABBC-D4FCB0091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D6C9FBC-32F6-6747-A8AE-89BB640B6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C81BDF0-BB2E-E848-B3A7-6C5569291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35B2F4-BBD8-6E4F-BA0C-54A33EB4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12-04-18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B6FDEB2-4B7E-0247-9DD6-1CEA934C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58E8B02-5F96-A348-9A78-29F6B09A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955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BF8999D-74F4-8D44-B091-49A9EF18D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7656B6-4763-4C47-9D7D-2F17CB689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013E649-4F68-8F46-A56D-1B94E224E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B3C40-B484-0D46-853A-9C0741DAF408}" type="datetimeFigureOut">
              <a:rPr lang="nl-NL" smtClean="0"/>
              <a:t>12-04-18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FCD295B-9A2D-AB4B-97AE-B2885A310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873CA9D-3FFD-5647-B6AB-8DF0D9E3A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BB265-F72C-1B49-9C1B-7F56930A25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060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4F7B0E-187E-D440-8627-B0C8A3F111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7209BDF-04BC-9C47-9276-0DEF3F92AA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3F052FB-4ED3-4F4F-8C53-2A3AD1F2C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682" y="740546"/>
            <a:ext cx="5032117" cy="503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AC38BE-6371-5B40-AB1E-D72AC126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RailNL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2C7671-1691-3441-BB2D-964238BA8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Dienstregeling NS:</a:t>
            </a:r>
          </a:p>
          <a:p>
            <a:pPr lvl="1"/>
            <a:r>
              <a:rPr lang="nl-NL" dirty="0"/>
              <a:t>Lijnvoering</a:t>
            </a:r>
          </a:p>
          <a:p>
            <a:pPr lvl="1"/>
            <a:r>
              <a:rPr lang="nl-NL" dirty="0"/>
              <a:t>Dienstregeling</a:t>
            </a:r>
          </a:p>
          <a:p>
            <a:pPr lvl="1"/>
            <a:r>
              <a:rPr lang="nl-NL" dirty="0"/>
              <a:t>Materieelrooster</a:t>
            </a:r>
          </a:p>
          <a:p>
            <a:pPr lvl="1"/>
            <a:r>
              <a:rPr lang="nl-NL" dirty="0"/>
              <a:t>Personeelsrooster</a:t>
            </a:r>
          </a:p>
          <a:p>
            <a:r>
              <a:rPr lang="nl-NL" dirty="0"/>
              <a:t>Deze case alleen over eerste deel</a:t>
            </a:r>
          </a:p>
          <a:p>
            <a:pPr marL="457200" lvl="1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6716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26A96-00BF-0244-84F6-CCD528F6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Deel 1: Noord-Holland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6D393FD-CD8C-5742-9F10-6CD0CFCD5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118 stations in Noord-Holland</a:t>
            </a:r>
          </a:p>
          <a:p>
            <a:r>
              <a:rPr lang="nl-NL" dirty="0"/>
              <a:t>22 intercity stations geselecteerd.</a:t>
            </a:r>
          </a:p>
          <a:p>
            <a:r>
              <a:rPr lang="nl-NL" dirty="0"/>
              <a:t>7 kritiek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3634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08ECE0-87AE-B047-A480-C03D1264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Visualisatie probleem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553E27F-6B83-F749-ACE4-4AFFE5C60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508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61334-CA7C-5448-9EDD-44D901F7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Scorefunctie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69B0DB9-51E7-E643-B32B-D34AAC4A3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 = p*10000 - (t*20 + min/10)</a:t>
            </a:r>
          </a:p>
          <a:p>
            <a:pPr lvl="1"/>
            <a:r>
              <a:rPr lang="nl-NL" dirty="0"/>
              <a:t>P = percentage bereden </a:t>
            </a:r>
            <a:r>
              <a:rPr lang="nl-NL" dirty="0" err="1"/>
              <a:t>kritike</a:t>
            </a:r>
            <a:r>
              <a:rPr lang="nl-NL" dirty="0"/>
              <a:t> verbindingen</a:t>
            </a:r>
          </a:p>
          <a:p>
            <a:pPr lvl="1"/>
            <a:r>
              <a:rPr lang="nl-NL" dirty="0"/>
              <a:t>T = aantal treinen </a:t>
            </a:r>
          </a:p>
          <a:p>
            <a:pPr lvl="1"/>
            <a:r>
              <a:rPr lang="nl-NL" dirty="0"/>
              <a:t>Min = </a:t>
            </a:r>
            <a:r>
              <a:rPr lang="nl-NL" dirty="0" err="1"/>
              <a:t>aantaal</a:t>
            </a:r>
            <a:r>
              <a:rPr lang="nl-NL" dirty="0"/>
              <a:t> door alle treinen gereden minuten</a:t>
            </a:r>
          </a:p>
          <a:p>
            <a:pPr marL="457200" lvl="1" indent="0">
              <a:buNone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648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D0F348-9EF6-AE43-9922-8E1667081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Datastructuren (initieel idee)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0340AC-76D1-F64A-859B-E2D97B004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Station:</a:t>
            </a:r>
          </a:p>
          <a:p>
            <a:pPr lvl="1"/>
            <a:r>
              <a:rPr lang="nl-NL" dirty="0"/>
              <a:t>x-y coördinaten</a:t>
            </a:r>
          </a:p>
          <a:p>
            <a:pPr lvl="1"/>
            <a:r>
              <a:rPr lang="nl-NL" dirty="0"/>
              <a:t>Naam</a:t>
            </a:r>
          </a:p>
          <a:p>
            <a:pPr lvl="1"/>
            <a:r>
              <a:rPr lang="nl-NL" dirty="0"/>
              <a:t>Kritiek of niet</a:t>
            </a:r>
          </a:p>
          <a:p>
            <a:r>
              <a:rPr lang="nl-NL" dirty="0"/>
              <a:t>Traject:</a:t>
            </a:r>
          </a:p>
          <a:p>
            <a:pPr lvl="1"/>
            <a:r>
              <a:rPr lang="nl-NL" dirty="0"/>
              <a:t>Begin en eindstation</a:t>
            </a:r>
          </a:p>
          <a:p>
            <a:pPr lvl="1"/>
            <a:r>
              <a:rPr lang="nl-NL" dirty="0"/>
              <a:t>Tijd 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451249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84</Words>
  <Application>Microsoft Macintosh PowerPoint</Application>
  <PresentationFormat>Breedbeeld</PresentationFormat>
  <Paragraphs>25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Kantoorthema</vt:lpstr>
      <vt:lpstr>PowerPoint-presentatie</vt:lpstr>
      <vt:lpstr>RailNL</vt:lpstr>
      <vt:lpstr>Deel 1: Noord-Holland</vt:lpstr>
      <vt:lpstr>Visualisatie probleem</vt:lpstr>
      <vt:lpstr>Scorefunctie </vt:lpstr>
      <vt:lpstr>Datastructuren (initieel idee)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Roeland Hokken</dc:creator>
  <cp:lastModifiedBy>Roeland Hokken</cp:lastModifiedBy>
  <cp:revision>3</cp:revision>
  <dcterms:created xsi:type="dcterms:W3CDTF">2018-04-12T08:12:29Z</dcterms:created>
  <dcterms:modified xsi:type="dcterms:W3CDTF">2018-04-12T08:37:34Z</dcterms:modified>
</cp:coreProperties>
</file>