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831-6323-CAFF-3677-922ADD950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9F6E8-CD99-9CAF-C790-9E02E1D53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C264-1051-F94C-844F-524D02CF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0B27-D6FC-2932-78F3-D94BC64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3F52-A49B-C4AD-4D03-66FBE6A9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6E54-A45F-7C27-5066-9542B39E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7CE9-7A05-439A-3FA2-D339724C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CF78-84BF-5A71-EDDE-EF48971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FBC7-6193-C754-0A7D-6C3CB50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FB75-CEA5-2913-98DB-FB53EF79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4C341-1E92-18BD-2942-2AB6E535E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74F25-2B39-59B2-AC4B-8B5822D5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4502-5D62-F809-5EB7-C73D651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CC93-2EF9-B3A0-5DB1-DE0F3ED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09F3-7267-0B40-62F0-143C5E62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A73-895C-0A12-7785-5A738589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9973-B923-A362-F26C-2E19EF0C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28E3-E8DF-39D9-B011-A4495BE3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7347-8091-44CB-3107-7B53A767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F7DD-4A2B-AB6E-D06B-AB9E618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4092-E8D0-8A2F-4AF1-BABA0285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88DA-FA0F-F83B-7230-83C560CA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11BA-4DC6-3B93-89B1-43E7ED4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8BBD-8DDC-E100-0B59-7079566E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E1F-9215-8F57-4D1E-E6192303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DF9A-6255-5EBB-15FE-363F4EE2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089-14BB-36F4-73F1-D22221B59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DE79-8E04-2264-28ED-C4F594F5C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9718D-4207-7D10-768F-97008868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BCA4-B4DF-6194-FAB9-B5035413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1D7D-A72B-7C4A-65FC-8721A4FC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F319-2FFF-EACD-0A9B-3B5F5F1D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40-FF67-119B-5265-B5FDB48E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6A863-23E5-482E-DDD0-D0B4BCA4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FEDC7-ABAE-458F-CB22-3315FC97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D2813-BD91-60B2-6ABB-AFCA51BAB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88AE2-5DDC-A92F-C8F8-9706953C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B825E-1ED8-077F-5186-22A26DF1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A4203-0C72-DA38-33D4-4379865E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6491-68F5-E0F9-02F7-6731A24B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23BE4-5140-32BD-06BD-D8556E33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161C-02C3-D288-53CC-68CC8237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BD70B-C32A-ABA6-4D96-831C245B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1B6DF-0E5A-1283-4EFB-BA95C331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CB83-E3BD-3F21-815C-1595921B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C1C44-EFBA-D371-AA69-1A16561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3ABC-7832-DB61-5957-249E46BF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388-1A34-F24F-5259-B6DEA062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459B5-0FE5-B30C-BD03-738DC16A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A402-FB5C-C1E0-B949-E5DC078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7D40C-7A42-1901-044E-74FD9F51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E3FD-4AE0-DDA1-C0FF-70E519B7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6AF5-B091-FEA2-F103-96FAF99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AC712-B20E-7627-782C-58867107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1B115-8053-E026-BD82-EB8C827D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74A78-C1FC-2931-E8B7-739BF92C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65AF-FF71-FBE4-D4C0-3712A2FC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D662-18A5-8E2E-3C0F-E21FEC4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38E34-587E-701B-E236-1A76D66F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79CD-11F6-A7BA-2A48-30C2BC13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CC44-671F-B9CA-DF37-D09BE1878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3833-D5D0-4E47-B531-7C996A0EA4B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6A67-5684-54B4-C2CB-2EF4EA267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14F0-F814-B22A-94DD-8154D29B9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1F14-5397-401A-8CF3-029D62AF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26A8-3CD0-BADA-16A4-A74A146DC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CSP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D7A7-DAD9-78F3-C93D-D449C632E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simplest backtracking</a:t>
            </a:r>
          </a:p>
        </p:txBody>
      </p:sp>
    </p:spTree>
    <p:extLst>
      <p:ext uri="{BB962C8B-B14F-4D97-AF65-F5344CB8AC3E}">
        <p14:creationId xmlns:p14="http://schemas.microsoft.com/office/powerpoint/2010/main" val="407691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BE06-0E78-67A9-7DF5-D67A778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FE4E-A11A-C617-D9DB-F263720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Solve this problem basing yourself on the attached code, applying the simplest form of the backtracking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8244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B895-696D-B6C9-1952-A2E0B11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Simplest Backtracking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D8A67-2DA8-70FD-D8FA-930129E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3" y="1696130"/>
            <a:ext cx="11169424" cy="48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07E-4649-BEC7-AE79-8B542AB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Color Map Backtracking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6A83D-9610-6D20-6BF9-D4901220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2088696"/>
            <a:ext cx="11484428" cy="44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AD40-6807-C1A4-7AC2-A3624CE8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CSP – Solve for A, B, C, D, and F Using Simple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A464-BEA7-020E-8745-95A31757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 project that involves  tasks  T</a:t>
            </a:r>
            <a:r>
              <a:rPr lang="en-US" sz="3200" baseline="-25000" dirty="0"/>
              <a:t>A</a:t>
            </a:r>
            <a:r>
              <a:rPr lang="en-US" sz="3200" dirty="0"/>
              <a:t>, T</a:t>
            </a:r>
            <a:r>
              <a:rPr lang="en-US" sz="3200" baseline="-25000" dirty="0"/>
              <a:t>B</a:t>
            </a:r>
            <a:r>
              <a:rPr lang="en-US" sz="3200" dirty="0"/>
              <a:t>, T</a:t>
            </a:r>
            <a:r>
              <a:rPr lang="en-US" sz="3200" baseline="-25000" dirty="0"/>
              <a:t>C</a:t>
            </a:r>
            <a:r>
              <a:rPr lang="en-US" sz="3200" dirty="0"/>
              <a:t>, T</a:t>
            </a:r>
            <a:r>
              <a:rPr lang="en-US" sz="3200" baseline="-25000" dirty="0"/>
              <a:t>D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F57A79-AB5A-F8F0-1A29-7ABDD9677E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734243"/>
                  </p:ext>
                </p:extLst>
              </p:nvPr>
            </p:nvGraphicFramePr>
            <p:xfrm>
              <a:off x="780143" y="2454123"/>
              <a:ext cx="8128000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3528998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771392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719564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160950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Variables (start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Domains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Durations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Constraints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563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S</a:t>
                          </a:r>
                          <a:r>
                            <a:rPr lang="en-US" sz="2800" baseline="0" dirty="0"/>
                            <a:t>  =   {0}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≤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29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A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 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3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B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+3 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3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C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 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751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D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+4 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387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F   </a:t>
                          </a:r>
                          <a:r>
                            <a:rPr lang="en-US" sz="2800" baseline="0" dirty="0"/>
                            <a:t>=  {11}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 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470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F57A79-AB5A-F8F0-1A29-7ABDD9677E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734243"/>
                  </p:ext>
                </p:extLst>
              </p:nvPr>
            </p:nvGraphicFramePr>
            <p:xfrm>
              <a:off x="780143" y="2454123"/>
              <a:ext cx="8128000" cy="4053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3528998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771392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719564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16095067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Variables (start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Domains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Durations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Constraints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5630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S</a:t>
                          </a:r>
                          <a:r>
                            <a:rPr lang="en-US" sz="2800" baseline="0" dirty="0"/>
                            <a:t>  =   {0}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2941" r="-1198" b="-5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291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A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2941" r="-1198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5315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B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88372" r="-1198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56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C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4118" r="-1198" b="-2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7516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D  </a:t>
                          </a:r>
                          <a:r>
                            <a:rPr lang="en-US" sz="2800" baseline="0" dirty="0"/>
                            <a:t>=   {0..11}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T</a:t>
                          </a:r>
                          <a:r>
                            <a:rPr lang="en-US" sz="2800" baseline="-25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94118" r="-1198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3877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</a:t>
                          </a:r>
                          <a:r>
                            <a:rPr lang="en-US" sz="2800" baseline="-25000" dirty="0"/>
                            <a:t>F   </a:t>
                          </a:r>
                          <a:r>
                            <a:rPr lang="en-US" sz="2800" baseline="0" dirty="0"/>
                            <a:t>=  {11}</a:t>
                          </a:r>
                          <a:endParaRPr lang="en-US" sz="28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4118" r="-1198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47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79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CSP Exercise</vt:lpstr>
      <vt:lpstr>To Do:</vt:lpstr>
      <vt:lpstr>Simplest Backtracking Algorithm</vt:lpstr>
      <vt:lpstr>Color Map Backtracking Example</vt:lpstr>
      <vt:lpstr>CSP – Solve for A, B, C, D, and F Using Simple Backtracking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Fellig</dc:creator>
  <cp:lastModifiedBy>Daniel Fellig</cp:lastModifiedBy>
  <cp:revision>5</cp:revision>
  <dcterms:created xsi:type="dcterms:W3CDTF">2023-11-14T08:58:25Z</dcterms:created>
  <dcterms:modified xsi:type="dcterms:W3CDTF">2023-11-14T09:28:12Z</dcterms:modified>
</cp:coreProperties>
</file>