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4"/>
    <p:sldMasterId id="2147483716" r:id="rId5"/>
  </p:sldMasterIdLst>
  <p:notesMasterIdLst>
    <p:notesMasterId r:id="rId24"/>
  </p:notesMasterIdLst>
  <p:sldIdLst>
    <p:sldId id="530" r:id="rId6"/>
    <p:sldId id="531" r:id="rId7"/>
    <p:sldId id="586" r:id="rId8"/>
    <p:sldId id="587" r:id="rId9"/>
    <p:sldId id="533" r:id="rId10"/>
    <p:sldId id="579" r:id="rId11"/>
    <p:sldId id="585" r:id="rId12"/>
    <p:sldId id="562" r:id="rId13"/>
    <p:sldId id="588" r:id="rId14"/>
    <p:sldId id="589" r:id="rId15"/>
    <p:sldId id="590" r:id="rId16"/>
    <p:sldId id="591" r:id="rId17"/>
    <p:sldId id="580" r:id="rId18"/>
    <p:sldId id="581" r:id="rId19"/>
    <p:sldId id="582" r:id="rId20"/>
    <p:sldId id="584" r:id="rId21"/>
    <p:sldId id="565" r:id="rId22"/>
    <p:sldId id="5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C45E3A-E198-1443-6CA2-9560B510551C}" name="Estefany Canencia" initials="EC" userId="S::ECanencia@slb.com::3f394ba4-b985-4655-9d48-563c094f4f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B08CF-2691-48B5-B51A-7C811411CC5B}" v="38" dt="2023-11-27T21:25:57.362"/>
    <p1510:client id="{6DE28D1F-F4D5-4B14-B886-1B3CFB27980D}" v="125" dt="2023-11-27T21:15:50.077"/>
    <p1510:client id="{822E4B5D-0C0F-4124-BCB0-755B7B29F520}" v="403" dt="2023-11-27T03:52:08.48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B13E2-7E10-4F1C-B3C4-0390B4FDAD7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4CD0B700-030E-439A-9DA5-93BC145079F4}" type="pres">
      <dgm:prSet presAssocID="{33EB13E2-7E10-4F1C-B3C4-0390B4FDAD74}" presName="composite" presStyleCnt="0">
        <dgm:presLayoutVars>
          <dgm:chMax val="1"/>
          <dgm:dir/>
          <dgm:resizeHandles val="exact"/>
        </dgm:presLayoutVars>
      </dgm:prSet>
      <dgm:spPr/>
    </dgm:pt>
  </dgm:ptLst>
  <dgm:cxnLst>
    <dgm:cxn modelId="{D266A145-AA22-4872-B3B5-0CAA2D5B8E62}" type="presOf" srcId="{33EB13E2-7E10-4F1C-B3C4-0390B4FDAD74}" destId="{4CD0B700-030E-439A-9DA5-93BC145079F4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C5B31EDB-2B11-1F43-A71F-A8DF542F5DAA}" type="datetimeFigureOut">
              <a:rPr lang="en-GB" smtClean="0"/>
              <a:pPr/>
              <a:t>09/03/2024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5681A11-3955-4C4A-B883-8F3EA58F0D8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81A11-3955-4C4A-B883-8F3EA58F0D8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81A11-3955-4C4A-B883-8F3EA58F0D8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81A11-3955-4C4A-B883-8F3EA58F0D8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6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81A11-3955-4C4A-B883-8F3EA58F0D8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5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D342-3D5F-E744-5C02-ED60F13F3A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93888"/>
            <a:ext cx="9144000" cy="3439236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166A59-25A3-3A00-7289-60767DE59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457200"/>
            <a:ext cx="7296870" cy="548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552FDF-29F0-FEA1-55F4-48C517205ACB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457200"/>
            <a:ext cx="7296870" cy="5480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57FFDA-D27B-2D1D-703B-FAC972FA97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5D6F-CBBC-B4EB-BA4B-7A6FF3E2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457199"/>
            <a:ext cx="318770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9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50BD1E-00A9-4F45-5A21-3A16C0123F69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5D6F-CBBC-B4EB-BA4B-7A6FF3E2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457199"/>
            <a:ext cx="3187700" cy="54800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A85E6-F1EF-96E4-5D58-38735E3A9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0"/>
            <a:ext cx="396875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5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0"/>
            <a:ext cx="3968750" cy="410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23250" y="4108450"/>
            <a:ext cx="396875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4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F53DD-0966-0BFD-B778-F487FDD28A20}"/>
              </a:ext>
            </a:extLst>
          </p:cNvPr>
          <p:cNvSpPr/>
          <p:nvPr userDrawn="1"/>
        </p:nvSpPr>
        <p:spPr>
          <a:xfrm>
            <a:off x="0" y="0"/>
            <a:ext cx="82232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A6186D-802B-AA5D-226E-496C143AC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0" y="4568825"/>
            <a:ext cx="3968750" cy="2289175"/>
          </a:xfrm>
          <a:solidFill>
            <a:schemeClr val="bg2"/>
          </a:solidFill>
        </p:spPr>
        <p:txBody>
          <a:bodyPr lIns="468000" tIns="468000" rIns="36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141BAAD1-B2B6-51E6-5B60-1808F5AC81C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80450" y="457200"/>
            <a:ext cx="3192463" cy="36512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CBC916D-681F-B16B-82E0-C83AEC5C63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6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Grey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624" y="1828800"/>
            <a:ext cx="8080376" cy="502284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44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y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38C3D6-67EC-0336-DD99-56DDA5E527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0" y="2279650"/>
            <a:ext cx="7300913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58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 Grey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624" y="1828800"/>
            <a:ext cx="4111625" cy="502284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23250" y="1828800"/>
            <a:ext cx="3968750" cy="50228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0ADC76-D61C-14B2-73B6-03136E7AB583}"/>
              </a:ext>
            </a:extLst>
          </p:cNvPr>
          <p:cNvSpPr/>
          <p:nvPr userDrawn="1"/>
        </p:nvSpPr>
        <p:spPr>
          <a:xfrm>
            <a:off x="0" y="296062"/>
            <a:ext cx="12192000" cy="388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3049750"/>
            <a:ext cx="9144000" cy="1083374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77C862B-51AF-22E7-C1C8-B6AB08B708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991778-B436-9629-6EC4-E96EA59B0C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8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84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36544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450" y="3654425"/>
            <a:ext cx="5797550" cy="3197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5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36544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4850" y="3654425"/>
            <a:ext cx="2597150" cy="3197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450" y="3654425"/>
            <a:ext cx="3200400" cy="3197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1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82232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ACEBD-5245-2837-AEBA-27A73AD4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02C4B2-937C-CC88-1104-BE3049DA47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0450" y="457200"/>
            <a:ext cx="3192463" cy="13716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##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96ACE6D-21DD-9ECC-EBAD-3E0487EFF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2279650"/>
            <a:ext cx="3968750" cy="4578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A43E3D-583C-C3D3-EB91-4B474E93A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ACEBD-5245-2837-AEBA-27A73AD435E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1371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96ACE6D-21DD-9ECC-EBAD-3E0487EFF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8450" y="2279650"/>
            <a:ext cx="8083550" cy="4578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ABDF0F-4BA7-B82C-7345-64CE6436A7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1371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9F08A9-468B-A902-D68B-8E0B8D953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7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BFD0F-01A4-774A-DFA5-C9069D2CA6D4}"/>
              </a:ext>
            </a:extLst>
          </p:cNvPr>
          <p:cNvSpPr/>
          <p:nvPr userDrawn="1"/>
        </p:nvSpPr>
        <p:spPr>
          <a:xfrm>
            <a:off x="4108450" y="3194050"/>
            <a:ext cx="8083550" cy="3663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31ED26-13CF-BB46-91D1-83954E3377E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2286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292ED-E6F9-30FB-64C6-A582A0E6EA9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2286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7D3303-2815-4B72-8F26-26A9C051906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72000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2B6807-5104-8F45-629D-98B15B70BE6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678863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301E557-BFAD-DC7D-FAEB-CD9F2F269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6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31ED26-13CF-BB46-91D1-83954E3377E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292ED-E6F9-30FB-64C6-A582A0E6EA9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7D3303-2815-4B72-8F26-26A9C051906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72000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2B6807-5104-8F45-629D-98B15B70BE6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678863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C2D35B-A55A-CCD1-4EDA-D1E8C5080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8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959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43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36544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3654425"/>
            <a:ext cx="7620000" cy="3197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4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D342-3D5F-E744-5C02-ED60F13F3A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93888"/>
            <a:ext cx="9144000" cy="3439236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166A59-25A3-3A00-7289-60767DE59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85EEE0-72B3-62F6-B053-62104B421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545143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10845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0450" y="2743200"/>
            <a:ext cx="3511550" cy="41084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15843B81-9280-B787-925B-D94E5BB1E7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80450" y="1"/>
            <a:ext cx="351155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64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2480-F2BB-6E4D-0B48-BC5E95A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9909-5E9F-D8E9-99CB-822E1C3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0292F-46E5-7C51-F750-22AAB107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1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2480-F2BB-6E4D-0B48-BC5E95A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9909-5E9F-D8E9-99CB-822E1C3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0292F-46E5-7C51-F750-22AAB107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58156ED4-C724-C4C8-F7EA-015300ACDCDA}"/>
              </a:ext>
            </a:extLst>
          </p:cNvPr>
          <p:cNvSpPr/>
          <p:nvPr userDrawn="1"/>
        </p:nvSpPr>
        <p:spPr>
          <a:xfrm>
            <a:off x="5331688" y="1325105"/>
            <a:ext cx="2661131" cy="162579"/>
          </a:xfrm>
          <a:custGeom>
            <a:avLst/>
            <a:gdLst>
              <a:gd name="connsiteX0" fmla="*/ 0 w 2953157"/>
              <a:gd name="connsiteY0" fmla="*/ 0 h 294968"/>
              <a:gd name="connsiteX1" fmla="*/ 2953157 w 2953157"/>
              <a:gd name="connsiteY1" fmla="*/ 0 h 294968"/>
              <a:gd name="connsiteX2" fmla="*/ 2953157 w 2953157"/>
              <a:gd name="connsiteY2" fmla="*/ 294968 h 294968"/>
              <a:gd name="connsiteX3" fmla="*/ 0 w 2953157"/>
              <a:gd name="connsiteY3" fmla="*/ 294968 h 294968"/>
              <a:gd name="connsiteX4" fmla="*/ 0 w 2953157"/>
              <a:gd name="connsiteY4" fmla="*/ 0 h 294968"/>
              <a:gd name="connsiteX0" fmla="*/ 2953157 w 3044597"/>
              <a:gd name="connsiteY0" fmla="*/ 294968 h 386408"/>
              <a:gd name="connsiteX1" fmla="*/ 0 w 3044597"/>
              <a:gd name="connsiteY1" fmla="*/ 294968 h 386408"/>
              <a:gd name="connsiteX2" fmla="*/ 0 w 3044597"/>
              <a:gd name="connsiteY2" fmla="*/ 0 h 386408"/>
              <a:gd name="connsiteX3" fmla="*/ 2953157 w 3044597"/>
              <a:gd name="connsiteY3" fmla="*/ 0 h 386408"/>
              <a:gd name="connsiteX4" fmla="*/ 3044597 w 3044597"/>
              <a:gd name="connsiteY4" fmla="*/ 386408 h 386408"/>
              <a:gd name="connsiteX0" fmla="*/ 2953157 w 2953157"/>
              <a:gd name="connsiteY0" fmla="*/ 294968 h 294968"/>
              <a:gd name="connsiteX1" fmla="*/ 0 w 2953157"/>
              <a:gd name="connsiteY1" fmla="*/ 294968 h 294968"/>
              <a:gd name="connsiteX2" fmla="*/ 0 w 2953157"/>
              <a:gd name="connsiteY2" fmla="*/ 0 h 294968"/>
              <a:gd name="connsiteX3" fmla="*/ 2953157 w 2953157"/>
              <a:gd name="connsiteY3" fmla="*/ 0 h 294968"/>
              <a:gd name="connsiteX0" fmla="*/ 0 w 2953157"/>
              <a:gd name="connsiteY0" fmla="*/ 294968 h 294968"/>
              <a:gd name="connsiteX1" fmla="*/ 0 w 2953157"/>
              <a:gd name="connsiteY1" fmla="*/ 0 h 294968"/>
              <a:gd name="connsiteX2" fmla="*/ 2953157 w 2953157"/>
              <a:gd name="connsiteY2" fmla="*/ 0 h 2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157" h="294968">
                <a:moveTo>
                  <a:pt x="0" y="294968"/>
                </a:moveTo>
                <a:lnTo>
                  <a:pt x="0" y="0"/>
                </a:lnTo>
                <a:lnTo>
                  <a:pt x="2953157" y="0"/>
                </a:lnTo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60DD4155-E681-8496-6042-73DF066ECF2B}"/>
              </a:ext>
            </a:extLst>
          </p:cNvPr>
          <p:cNvSpPr/>
          <p:nvPr userDrawn="1"/>
        </p:nvSpPr>
        <p:spPr>
          <a:xfrm flipH="1">
            <a:off x="7992819" y="1325105"/>
            <a:ext cx="2726843" cy="155370"/>
          </a:xfrm>
          <a:custGeom>
            <a:avLst/>
            <a:gdLst>
              <a:gd name="connsiteX0" fmla="*/ 0 w 2953157"/>
              <a:gd name="connsiteY0" fmla="*/ 0 h 294968"/>
              <a:gd name="connsiteX1" fmla="*/ 2953157 w 2953157"/>
              <a:gd name="connsiteY1" fmla="*/ 0 h 294968"/>
              <a:gd name="connsiteX2" fmla="*/ 2953157 w 2953157"/>
              <a:gd name="connsiteY2" fmla="*/ 294968 h 294968"/>
              <a:gd name="connsiteX3" fmla="*/ 0 w 2953157"/>
              <a:gd name="connsiteY3" fmla="*/ 294968 h 294968"/>
              <a:gd name="connsiteX4" fmla="*/ 0 w 2953157"/>
              <a:gd name="connsiteY4" fmla="*/ 0 h 294968"/>
              <a:gd name="connsiteX0" fmla="*/ 2953157 w 3044597"/>
              <a:gd name="connsiteY0" fmla="*/ 294968 h 386408"/>
              <a:gd name="connsiteX1" fmla="*/ 0 w 3044597"/>
              <a:gd name="connsiteY1" fmla="*/ 294968 h 386408"/>
              <a:gd name="connsiteX2" fmla="*/ 0 w 3044597"/>
              <a:gd name="connsiteY2" fmla="*/ 0 h 386408"/>
              <a:gd name="connsiteX3" fmla="*/ 2953157 w 3044597"/>
              <a:gd name="connsiteY3" fmla="*/ 0 h 386408"/>
              <a:gd name="connsiteX4" fmla="*/ 3044597 w 3044597"/>
              <a:gd name="connsiteY4" fmla="*/ 386408 h 386408"/>
              <a:gd name="connsiteX0" fmla="*/ 2953157 w 2953157"/>
              <a:gd name="connsiteY0" fmla="*/ 294968 h 294968"/>
              <a:gd name="connsiteX1" fmla="*/ 0 w 2953157"/>
              <a:gd name="connsiteY1" fmla="*/ 294968 h 294968"/>
              <a:gd name="connsiteX2" fmla="*/ 0 w 2953157"/>
              <a:gd name="connsiteY2" fmla="*/ 0 h 294968"/>
              <a:gd name="connsiteX3" fmla="*/ 2953157 w 2953157"/>
              <a:gd name="connsiteY3" fmla="*/ 0 h 294968"/>
              <a:gd name="connsiteX0" fmla="*/ 0 w 2953157"/>
              <a:gd name="connsiteY0" fmla="*/ 294968 h 294968"/>
              <a:gd name="connsiteX1" fmla="*/ 0 w 2953157"/>
              <a:gd name="connsiteY1" fmla="*/ 0 h 294968"/>
              <a:gd name="connsiteX2" fmla="*/ 2953157 w 2953157"/>
              <a:gd name="connsiteY2" fmla="*/ 0 h 2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157" h="294968">
                <a:moveTo>
                  <a:pt x="0" y="294968"/>
                </a:moveTo>
                <a:lnTo>
                  <a:pt x="0" y="0"/>
                </a:lnTo>
                <a:lnTo>
                  <a:pt x="2953157" y="0"/>
                </a:lnTo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471442-A0FC-79B2-716A-AD491207FB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15327" y="1834645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B0AC40F-C188-4E7D-DFBC-5F174E04F0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4850" y="183464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F2064006-13BA-260D-5F72-A83698C546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15327" y="2416512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76190752-2E45-38CB-6EE2-5D7C40CA74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94850" y="241651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CE87DEB-010C-51A8-74B9-8E0B369B4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5327" y="2998379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90A96AB5-2247-CADB-3668-0658D26DDD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94850" y="2998379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A7C344AD-2ABC-1A24-C992-F3E41BB28D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15327" y="3580246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07C77B3D-99E3-43EE-125B-88CD3CFBE7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94850" y="358024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346AA4C5-DD09-43AC-8CB1-E8EE5FCE79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15327" y="4162113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FBA9C083-88B5-12E1-7045-691ED16489B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594850" y="4162115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EA9F0863-C951-E320-C756-7996093E60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15327" y="4743980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D8741A89-9153-5934-F2D4-D06DAA49CE5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94850" y="474398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78F24352-6AB8-1A7D-E815-08B774AAFD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115327" y="532584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94CCEA42-5EF9-8B60-DC72-564F6B26BE3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94850" y="532585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BB7D72ED-9BE9-1A1B-E831-59065EA7B5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5327" y="590771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117A069B-05F2-A496-1C7B-058F7CDD56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94850" y="590771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CF894B0F-C520-66A7-03AA-CF48D73304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21304" y="1834645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34" name="Picture Placeholder 17">
            <a:extLst>
              <a:ext uri="{FF2B5EF4-FFF2-40B4-BE49-F238E27FC236}">
                <a16:creationId xmlns:a16="http://schemas.microsoft.com/office/drawing/2014/main" id="{993BE976-BF6E-5824-7555-83FFBAB2A03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200827" y="183464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C76BF4DD-5BC9-E268-A769-049C14F24C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21304" y="2416512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36" name="Picture Placeholder 17">
            <a:extLst>
              <a:ext uri="{FF2B5EF4-FFF2-40B4-BE49-F238E27FC236}">
                <a16:creationId xmlns:a16="http://schemas.microsoft.com/office/drawing/2014/main" id="{68142240-E8B9-A97C-BF06-97134BB775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00827" y="241651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7EB23180-E1F0-0043-5D3A-5B455DE94AF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21304" y="2998379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38" name="Picture Placeholder 17">
            <a:extLst>
              <a:ext uri="{FF2B5EF4-FFF2-40B4-BE49-F238E27FC236}">
                <a16:creationId xmlns:a16="http://schemas.microsoft.com/office/drawing/2014/main" id="{CDFEA550-04E5-5217-1AAD-9FD4C35346C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00827" y="2998379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8753BB74-B228-CE2B-0E4F-56826923B7C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1304" y="3580246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40" name="Picture Placeholder 17">
            <a:extLst>
              <a:ext uri="{FF2B5EF4-FFF2-40B4-BE49-F238E27FC236}">
                <a16:creationId xmlns:a16="http://schemas.microsoft.com/office/drawing/2014/main" id="{719846A7-C329-A57A-6B6C-9061BAD0F9A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827" y="358024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71853714-BD35-5C25-022A-AFDB8B4242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21304" y="4162113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42" name="Picture Placeholder 17">
            <a:extLst>
              <a:ext uri="{FF2B5EF4-FFF2-40B4-BE49-F238E27FC236}">
                <a16:creationId xmlns:a16="http://schemas.microsoft.com/office/drawing/2014/main" id="{FEED7496-C068-1760-F0B6-9A4BDD74A4B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200827" y="4162115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D7A9AF9-2259-C373-742E-65562F5F91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21304" y="4743980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44" name="Picture Placeholder 17">
            <a:extLst>
              <a:ext uri="{FF2B5EF4-FFF2-40B4-BE49-F238E27FC236}">
                <a16:creationId xmlns:a16="http://schemas.microsoft.com/office/drawing/2014/main" id="{86309E8D-D721-AAA9-E448-3BBCCA29A9B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200827" y="474398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67D8D4E2-2847-B8EC-8209-3715297B67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21304" y="532584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691250C0-1117-AC38-C450-EC202F7FAE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200827" y="532585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6F5684D0-6773-B13C-B209-C26B23513E4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21304" y="590771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48" name="Picture Placeholder 17">
            <a:extLst>
              <a:ext uri="{FF2B5EF4-FFF2-40B4-BE49-F238E27FC236}">
                <a16:creationId xmlns:a16="http://schemas.microsoft.com/office/drawing/2014/main" id="{B05A7DE7-4A4B-F029-CEA1-147031B5699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200827" y="590771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F0B6B0E3-C41F-CF6D-FB39-9E5347803E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27281" y="1834645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50" name="Picture Placeholder 17">
            <a:extLst>
              <a:ext uri="{FF2B5EF4-FFF2-40B4-BE49-F238E27FC236}">
                <a16:creationId xmlns:a16="http://schemas.microsoft.com/office/drawing/2014/main" id="{FC9D60A6-FD0D-09FE-16A6-A7D485156B7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806804" y="183464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7FD918E2-5F1B-29BB-ED04-C973D2A8AF4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7281" y="2416512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52" name="Picture Placeholder 17">
            <a:extLst>
              <a:ext uri="{FF2B5EF4-FFF2-40B4-BE49-F238E27FC236}">
                <a16:creationId xmlns:a16="http://schemas.microsoft.com/office/drawing/2014/main" id="{E5F9150E-C036-82E2-CCFF-54D5903B581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806804" y="241651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75F9EE17-318C-F987-02CE-DEBB9E7231F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327281" y="2998379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54" name="Picture Placeholder 17">
            <a:extLst>
              <a:ext uri="{FF2B5EF4-FFF2-40B4-BE49-F238E27FC236}">
                <a16:creationId xmlns:a16="http://schemas.microsoft.com/office/drawing/2014/main" id="{10D5800D-A63F-94B9-F397-FA215D77E22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06804" y="2998379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CE92E0E4-0C3F-88A1-9E8C-D0DE514CE3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327281" y="3580246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56" name="Picture Placeholder 17">
            <a:extLst>
              <a:ext uri="{FF2B5EF4-FFF2-40B4-BE49-F238E27FC236}">
                <a16:creationId xmlns:a16="http://schemas.microsoft.com/office/drawing/2014/main" id="{69816FC4-7721-91F5-EC37-07D882D12AE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806804" y="358024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247B4491-9D7D-A3EB-3E57-66DF7254576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327281" y="4162113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58" name="Picture Placeholder 17">
            <a:extLst>
              <a:ext uri="{FF2B5EF4-FFF2-40B4-BE49-F238E27FC236}">
                <a16:creationId xmlns:a16="http://schemas.microsoft.com/office/drawing/2014/main" id="{0114C038-51B2-2830-2B21-B81F900BA75D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806804" y="4162115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74D01E90-9044-8095-1ABD-88AFA1E7426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27281" y="4743980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60" name="Picture Placeholder 17">
            <a:extLst>
              <a:ext uri="{FF2B5EF4-FFF2-40B4-BE49-F238E27FC236}">
                <a16:creationId xmlns:a16="http://schemas.microsoft.com/office/drawing/2014/main" id="{65072126-5BB0-BB71-69D1-7019D918B3B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806804" y="4743983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0AE65C30-A0C4-28CD-EDA9-18FFD8F4245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327281" y="532584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62" name="Picture Placeholder 17">
            <a:extLst>
              <a:ext uri="{FF2B5EF4-FFF2-40B4-BE49-F238E27FC236}">
                <a16:creationId xmlns:a16="http://schemas.microsoft.com/office/drawing/2014/main" id="{29E43FEC-AD36-6A07-6883-9877C04B729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4806804" y="5325851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3" name="Text Placeholder 15">
            <a:extLst>
              <a:ext uri="{FF2B5EF4-FFF2-40B4-BE49-F238E27FC236}">
                <a16:creationId xmlns:a16="http://schemas.microsoft.com/office/drawing/2014/main" id="{83FE1007-FD02-2CEF-3CDE-5CBA4DF3E4D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27281" y="5907717"/>
            <a:ext cx="1757586" cy="486048"/>
          </a:xfrm>
          <a:solidFill>
            <a:schemeClr val="accent3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64" name="Picture Placeholder 17">
            <a:extLst>
              <a:ext uri="{FF2B5EF4-FFF2-40B4-BE49-F238E27FC236}">
                <a16:creationId xmlns:a16="http://schemas.microsoft.com/office/drawing/2014/main" id="{7E0223E7-62AA-09EB-5009-78D5A9EC118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4806804" y="5907717"/>
            <a:ext cx="520477" cy="486049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430BCD9F-EF16-1288-3617-AB89C92C3BD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94850" y="1530579"/>
            <a:ext cx="2278063" cy="233910"/>
          </a:xfrm>
        </p:spPr>
        <p:txBody>
          <a:bodyPr>
            <a:spAutoFit/>
          </a:bodyPr>
          <a:lstStyle>
            <a:lvl1pPr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defRPr sz="1200">
                <a:solidFill>
                  <a:schemeClr val="accent1"/>
                </a:solidFill>
                <a:latin typeface="+mn-lt"/>
              </a:defRPr>
            </a:lvl2pPr>
            <a:lvl3pPr>
              <a:defRPr sz="1200">
                <a:solidFill>
                  <a:schemeClr val="accent1"/>
                </a:solidFill>
                <a:latin typeface="+mn-lt"/>
              </a:defRPr>
            </a:lvl3pPr>
            <a:lvl4pPr>
              <a:defRPr sz="1200">
                <a:solidFill>
                  <a:schemeClr val="accent1"/>
                </a:solidFill>
                <a:latin typeface="+mn-lt"/>
              </a:defRPr>
            </a:lvl4pPr>
            <a:lvl5pPr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GB"/>
              <a:t>Sector</a:t>
            </a:r>
            <a:endParaRPr lang="en-US"/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5A0159A-48C1-11B0-94D5-85BE1F1A8E5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115327" y="469308"/>
            <a:ext cx="1757586" cy="486048"/>
          </a:xfrm>
          <a:solidFill>
            <a:schemeClr val="accent1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68" name="Picture Placeholder 17">
            <a:extLst>
              <a:ext uri="{FF2B5EF4-FFF2-40B4-BE49-F238E27FC236}">
                <a16:creationId xmlns:a16="http://schemas.microsoft.com/office/drawing/2014/main" id="{CA6F4CE9-A0D2-8BF5-AFEF-A56871FD09B1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594850" y="469306"/>
            <a:ext cx="520477" cy="486049"/>
          </a:xfrm>
          <a:solidFill>
            <a:schemeClr val="bg2"/>
          </a:solidFill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574865F7-4B16-D1CB-686C-622E608BD8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721304" y="469308"/>
            <a:ext cx="1757586" cy="486048"/>
          </a:xfrm>
          <a:solidFill>
            <a:schemeClr val="accent1"/>
          </a:solidFill>
        </p:spPr>
        <p:txBody>
          <a:bodyPr lIns="72000" tIns="36000" rIns="72000" bIns="36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/>
                </a:solidFill>
                <a:latin typeface="+mj-lt"/>
              </a:defRPr>
            </a:lvl2pPr>
            <a:lvl3pPr>
              <a:defRPr sz="1000">
                <a:latin typeface="+mj-lt"/>
              </a:defRPr>
            </a:lvl3pPr>
            <a:lvl4pPr>
              <a:defRPr sz="10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Role description</a:t>
            </a:r>
            <a:endParaRPr lang="en-US"/>
          </a:p>
        </p:txBody>
      </p:sp>
      <p:sp>
        <p:nvSpPr>
          <p:cNvPr id="70" name="Picture Placeholder 17">
            <a:extLst>
              <a:ext uri="{FF2B5EF4-FFF2-40B4-BE49-F238E27FC236}">
                <a16:creationId xmlns:a16="http://schemas.microsoft.com/office/drawing/2014/main" id="{1E792525-F892-64A3-B9B3-E4EF44CA94F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200827" y="469306"/>
            <a:ext cx="520477" cy="486049"/>
          </a:xfrm>
          <a:solidFill>
            <a:schemeClr val="bg2"/>
          </a:solidFill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2" name="Text Placeholder 65">
            <a:extLst>
              <a:ext uri="{FF2B5EF4-FFF2-40B4-BE49-F238E27FC236}">
                <a16:creationId xmlns:a16="http://schemas.microsoft.com/office/drawing/2014/main" id="{DBF027CA-B0C2-419A-DAF8-ECCBDE96EFB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02379" y="1530579"/>
            <a:ext cx="2278063" cy="233910"/>
          </a:xfrm>
        </p:spPr>
        <p:txBody>
          <a:bodyPr>
            <a:spAutoFit/>
          </a:bodyPr>
          <a:lstStyle>
            <a:lvl1pPr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defRPr sz="1200">
                <a:solidFill>
                  <a:schemeClr val="accent1"/>
                </a:solidFill>
                <a:latin typeface="+mn-lt"/>
              </a:defRPr>
            </a:lvl2pPr>
            <a:lvl3pPr>
              <a:defRPr sz="1200">
                <a:solidFill>
                  <a:schemeClr val="accent1"/>
                </a:solidFill>
                <a:latin typeface="+mn-lt"/>
              </a:defRPr>
            </a:lvl3pPr>
            <a:lvl4pPr>
              <a:defRPr sz="1200">
                <a:solidFill>
                  <a:schemeClr val="accent1"/>
                </a:solidFill>
                <a:latin typeface="+mn-lt"/>
              </a:defRPr>
            </a:lvl4pPr>
            <a:lvl5pPr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GB"/>
              <a:t>Sector</a:t>
            </a:r>
            <a:endParaRPr lang="en-US"/>
          </a:p>
        </p:txBody>
      </p:sp>
      <p:sp>
        <p:nvSpPr>
          <p:cNvPr id="73" name="Text Placeholder 65">
            <a:extLst>
              <a:ext uri="{FF2B5EF4-FFF2-40B4-BE49-F238E27FC236}">
                <a16:creationId xmlns:a16="http://schemas.microsoft.com/office/drawing/2014/main" id="{2F0FD107-669C-B260-FA7E-02BB020E45D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806804" y="1530579"/>
            <a:ext cx="2278063" cy="233910"/>
          </a:xfrm>
        </p:spPr>
        <p:txBody>
          <a:bodyPr>
            <a:spAutoFit/>
          </a:bodyPr>
          <a:lstStyle>
            <a:lvl1pPr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defRPr sz="1200">
                <a:solidFill>
                  <a:schemeClr val="accent1"/>
                </a:solidFill>
                <a:latin typeface="+mn-lt"/>
              </a:defRPr>
            </a:lvl2pPr>
            <a:lvl3pPr>
              <a:defRPr sz="1200">
                <a:solidFill>
                  <a:schemeClr val="accent1"/>
                </a:solidFill>
                <a:latin typeface="+mn-lt"/>
              </a:defRPr>
            </a:lvl3pPr>
            <a:lvl4pPr>
              <a:defRPr sz="1200">
                <a:solidFill>
                  <a:schemeClr val="accent1"/>
                </a:solidFill>
                <a:latin typeface="+mn-lt"/>
              </a:defRPr>
            </a:lvl4pPr>
            <a:lvl5pPr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GB"/>
              <a:t>Sector</a:t>
            </a:r>
            <a:endParaRPr 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835A19E8-130B-392B-16A3-C595D3D5BF5C}"/>
              </a:ext>
            </a:extLst>
          </p:cNvPr>
          <p:cNvSpPr/>
          <p:nvPr userDrawn="1"/>
        </p:nvSpPr>
        <p:spPr>
          <a:xfrm>
            <a:off x="8296117" y="955350"/>
            <a:ext cx="2597465" cy="155370"/>
          </a:xfrm>
          <a:custGeom>
            <a:avLst/>
            <a:gdLst>
              <a:gd name="connsiteX0" fmla="*/ 0 w 3200400"/>
              <a:gd name="connsiteY0" fmla="*/ 0 h 444109"/>
              <a:gd name="connsiteX1" fmla="*/ 3200400 w 3200400"/>
              <a:gd name="connsiteY1" fmla="*/ 0 h 444109"/>
              <a:gd name="connsiteX2" fmla="*/ 3200400 w 3200400"/>
              <a:gd name="connsiteY2" fmla="*/ 444109 h 444109"/>
              <a:gd name="connsiteX3" fmla="*/ 0 w 3200400"/>
              <a:gd name="connsiteY3" fmla="*/ 444109 h 444109"/>
              <a:gd name="connsiteX4" fmla="*/ 0 w 3200400"/>
              <a:gd name="connsiteY4" fmla="*/ 0 h 444109"/>
              <a:gd name="connsiteX0" fmla="*/ 0 w 3200400"/>
              <a:gd name="connsiteY0" fmla="*/ 9525 h 453634"/>
              <a:gd name="connsiteX1" fmla="*/ 1657350 w 3200400"/>
              <a:gd name="connsiteY1" fmla="*/ 0 h 453634"/>
              <a:gd name="connsiteX2" fmla="*/ 3200400 w 3200400"/>
              <a:gd name="connsiteY2" fmla="*/ 9525 h 453634"/>
              <a:gd name="connsiteX3" fmla="*/ 3200400 w 3200400"/>
              <a:gd name="connsiteY3" fmla="*/ 453634 h 453634"/>
              <a:gd name="connsiteX4" fmla="*/ 0 w 3200400"/>
              <a:gd name="connsiteY4" fmla="*/ 453634 h 453634"/>
              <a:gd name="connsiteX5" fmla="*/ 0 w 3200400"/>
              <a:gd name="connsiteY5" fmla="*/ 9525 h 453634"/>
              <a:gd name="connsiteX0" fmla="*/ 1657350 w 3200400"/>
              <a:gd name="connsiteY0" fmla="*/ 0 h 453634"/>
              <a:gd name="connsiteX1" fmla="*/ 3200400 w 3200400"/>
              <a:gd name="connsiteY1" fmla="*/ 9525 h 453634"/>
              <a:gd name="connsiteX2" fmla="*/ 3200400 w 3200400"/>
              <a:gd name="connsiteY2" fmla="*/ 453634 h 453634"/>
              <a:gd name="connsiteX3" fmla="*/ 0 w 3200400"/>
              <a:gd name="connsiteY3" fmla="*/ 453634 h 453634"/>
              <a:gd name="connsiteX4" fmla="*/ 0 w 3200400"/>
              <a:gd name="connsiteY4" fmla="*/ 9525 h 453634"/>
              <a:gd name="connsiteX5" fmla="*/ 1748790 w 3200400"/>
              <a:gd name="connsiteY5" fmla="*/ 91440 h 453634"/>
              <a:gd name="connsiteX0" fmla="*/ 1657350 w 3200400"/>
              <a:gd name="connsiteY0" fmla="*/ 0 h 453634"/>
              <a:gd name="connsiteX1" fmla="*/ 3200400 w 3200400"/>
              <a:gd name="connsiteY1" fmla="*/ 9525 h 453634"/>
              <a:gd name="connsiteX2" fmla="*/ 3200400 w 3200400"/>
              <a:gd name="connsiteY2" fmla="*/ 453634 h 453634"/>
              <a:gd name="connsiteX3" fmla="*/ 0 w 3200400"/>
              <a:gd name="connsiteY3" fmla="*/ 453634 h 453634"/>
              <a:gd name="connsiteX4" fmla="*/ 0 w 3200400"/>
              <a:gd name="connsiteY4" fmla="*/ 9525 h 453634"/>
              <a:gd name="connsiteX0" fmla="*/ 3200400 w 3200400"/>
              <a:gd name="connsiteY0" fmla="*/ 0 h 444109"/>
              <a:gd name="connsiteX1" fmla="*/ 3200400 w 3200400"/>
              <a:gd name="connsiteY1" fmla="*/ 444109 h 444109"/>
              <a:gd name="connsiteX2" fmla="*/ 0 w 3200400"/>
              <a:gd name="connsiteY2" fmla="*/ 444109 h 444109"/>
              <a:gd name="connsiteX3" fmla="*/ 0 w 3200400"/>
              <a:gd name="connsiteY3" fmla="*/ 0 h 44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44109">
                <a:moveTo>
                  <a:pt x="3200400" y="0"/>
                </a:moveTo>
                <a:lnTo>
                  <a:pt x="3200400" y="444109"/>
                </a:lnTo>
                <a:lnTo>
                  <a:pt x="0" y="444109"/>
                </a:lnTo>
                <a:lnTo>
                  <a:pt x="0" y="0"/>
                </a:lnTo>
              </a:path>
            </a:pathLst>
          </a:custGeom>
          <a:noFill/>
          <a:ln w="9525" cap="sq">
            <a:solidFill>
              <a:schemeClr val="accent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 </a:t>
            </a:r>
          </a:p>
        </p:txBody>
      </p:sp>
      <p:sp>
        <p:nvSpPr>
          <p:cNvPr id="75" name="Text Placeholder 65">
            <a:extLst>
              <a:ext uri="{FF2B5EF4-FFF2-40B4-BE49-F238E27FC236}">
                <a16:creationId xmlns:a16="http://schemas.microsoft.com/office/drawing/2014/main" id="{C11ABC07-B062-43C9-5120-B7A225863B5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958513" y="985667"/>
            <a:ext cx="449262" cy="160813"/>
          </a:xfrm>
        </p:spPr>
        <p:txBody>
          <a:bodyPr wrap="square">
            <a:spAutoFit/>
          </a:bodyPr>
          <a:lstStyle>
            <a:lvl1pPr>
              <a:defRPr sz="1100" b="0">
                <a:solidFill>
                  <a:schemeClr val="accent1"/>
                </a:solidFill>
                <a:latin typeface="+mn-lt"/>
              </a:defRPr>
            </a:lvl1pPr>
            <a:lvl2pPr>
              <a:defRPr sz="1200">
                <a:solidFill>
                  <a:schemeClr val="accent1"/>
                </a:solidFill>
                <a:latin typeface="+mn-lt"/>
              </a:defRPr>
            </a:lvl2pPr>
            <a:lvl3pPr>
              <a:defRPr sz="1200">
                <a:solidFill>
                  <a:schemeClr val="accent1"/>
                </a:solidFill>
                <a:latin typeface="+mn-lt"/>
              </a:defRPr>
            </a:lvl3pPr>
            <a:lvl4pPr>
              <a:defRPr sz="1200">
                <a:solidFill>
                  <a:schemeClr val="accent1"/>
                </a:solidFill>
                <a:latin typeface="+mn-lt"/>
              </a:defRPr>
            </a:lvl4pPr>
            <a:lvl5pPr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GB"/>
              <a:t>Sector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91A43D-D9FC-0639-B455-EB6D993DD5C7}"/>
              </a:ext>
            </a:extLst>
          </p:cNvPr>
          <p:cNvCxnSpPr>
            <a:cxnSpLocks/>
          </p:cNvCxnSpPr>
          <p:nvPr userDrawn="1"/>
        </p:nvCxnSpPr>
        <p:spPr>
          <a:xfrm>
            <a:off x="7992824" y="892725"/>
            <a:ext cx="0" cy="587750"/>
          </a:xfrm>
          <a:prstGeom prst="line">
            <a:avLst/>
          </a:prstGeom>
          <a:ln w="9525" cap="rnd">
            <a:solidFill>
              <a:schemeClr val="accent1"/>
            </a:solidFill>
            <a:round/>
            <a:headEnd type="none" w="med" len="med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89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D703-D8EA-9994-BA95-384890B4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CE458-D9A3-4DEA-87B5-6B6AE0C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65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for Da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A17E6-4AC8-E994-D92E-83B1DC7B0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F27B-1253-3930-8B65-C212B4187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CF470-A452-95FA-1832-626BD1C26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794F51-D76A-D010-D3D5-C0B86154AB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42979" y="720955"/>
            <a:ext cx="8104321" cy="5079770"/>
          </a:xfrm>
          <a:prstGeom prst="roundRect">
            <a:avLst>
              <a:gd name="adj" fmla="val 157"/>
            </a:avLst>
          </a:prstGeom>
          <a:noFill/>
        </p:spPr>
        <p:txBody>
          <a:bodyPr/>
          <a:lstStyle>
            <a:lvl1pPr>
              <a:defRPr sz="1600" b="0"/>
            </a:lvl1pPr>
          </a:lstStyle>
          <a:p>
            <a:r>
              <a:rPr lang="en-US"/>
              <a:t>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037084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D342-3D5F-E744-5C02-ED60F13F3A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93888"/>
            <a:ext cx="9144000" cy="3439236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C1A5716-3608-4053-4CC8-84BF92B5D6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0ADC76-D61C-14B2-73B6-03136E7AB583}"/>
              </a:ext>
            </a:extLst>
          </p:cNvPr>
          <p:cNvSpPr/>
          <p:nvPr userDrawn="1"/>
        </p:nvSpPr>
        <p:spPr>
          <a:xfrm>
            <a:off x="1" y="0"/>
            <a:ext cx="12192000" cy="388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3049750"/>
            <a:ext cx="9144000" cy="1083374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77C862B-51AF-22E7-C1C8-B6AB08B708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47EC89-A6A9-22D1-1BE8-E0D34780BD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D342-3D5F-E744-5C02-ED60F13F3A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93888"/>
            <a:ext cx="9144000" cy="3439236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166A59-25A3-3A00-7289-60767DE59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85EEE0-72B3-62F6-B053-62104B421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2653761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1 Line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77C862B-51AF-22E7-C1C8-B6AB08B708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ADC76-D61C-14B2-73B6-03136E7AB583}"/>
              </a:ext>
            </a:extLst>
          </p:cNvPr>
          <p:cNvSpPr/>
          <p:nvPr userDrawn="1"/>
        </p:nvSpPr>
        <p:spPr>
          <a:xfrm>
            <a:off x="0" y="296062"/>
            <a:ext cx="12192000" cy="388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3049750"/>
            <a:ext cx="9144000" cy="1083374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991778-B436-9629-6EC4-E96EA59B0C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E80AAB3-DEF4-AF2C-B6AC-85CF8F3D2B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3670451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1E87593-5AB1-A742-817D-C9CC722DF5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5297-363A-7DB8-E10F-5C447164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2608"/>
            <a:ext cx="9586913" cy="2852737"/>
          </a:xfrm>
        </p:spPr>
        <p:txBody>
          <a:bodyPr anchor="t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461-379B-6A19-B69E-A04AF5EC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3654426"/>
            <a:ext cx="5937250" cy="914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B576-48D2-B938-362D-C2CA0F6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F17B-F1E6-D688-7E7E-CD7675D1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1 Line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77C862B-51AF-22E7-C1C8-B6AB08B708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89612"/>
            <a:ext cx="12192000" cy="296838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ADC76-D61C-14B2-73B6-03136E7AB583}"/>
              </a:ext>
            </a:extLst>
          </p:cNvPr>
          <p:cNvSpPr/>
          <p:nvPr userDrawn="1"/>
        </p:nvSpPr>
        <p:spPr>
          <a:xfrm>
            <a:off x="0" y="296062"/>
            <a:ext cx="12192000" cy="388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A187-7FD8-73C7-34D6-69957B1618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3049750"/>
            <a:ext cx="9144000" cy="1083374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3F86-FA67-F19E-EBB4-28767A4D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909954"/>
            <a:ext cx="9144000" cy="276999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554C-1119-C2B8-154F-A19CC55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90607"/>
            <a:ext cx="27432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991778-B436-9629-6EC4-E96EA59B0C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764" y="204120"/>
            <a:ext cx="1240572" cy="872814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E80AAB3-DEF4-AF2C-B6AC-85CF8F3D2B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3872630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1E87593-5AB1-A742-817D-C9CC722DF5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5297-363A-7DB8-E10F-5C447164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2320"/>
            <a:ext cx="9586913" cy="2473025"/>
          </a:xfrm>
        </p:spPr>
        <p:txBody>
          <a:bodyPr anchor="t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461-379B-6A19-B69E-A04AF5EC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3654426"/>
            <a:ext cx="5937250" cy="914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B576-48D2-B938-362D-C2CA0F6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F17B-F1E6-D688-7E7E-CD7675D1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DA21C16-5BBE-C04F-31E7-A4211E9F92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863043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A26944-9883-9ACF-5400-2F702B82D504}"/>
              </a:ext>
            </a:extLst>
          </p:cNvPr>
          <p:cNvSpPr/>
          <p:nvPr userDrawn="1"/>
        </p:nvSpPr>
        <p:spPr>
          <a:xfrm>
            <a:off x="8223251" y="0"/>
            <a:ext cx="3968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CD5EDD-F44D-E2A4-B31C-712D8B99E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9050"/>
            <a:ext cx="7766050" cy="687705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5D584-0EEB-DF18-6040-C306755C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633" y="2047164"/>
            <a:ext cx="3651250" cy="2061286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E34A6-9330-09DC-1C21-168B52126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BDCCB-998D-EBD0-8BD5-00E7B94AD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DF72ABF-3158-3C09-4A36-943B3A21C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9713" y="4339989"/>
            <a:ext cx="2743200" cy="159726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616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SLB Sans Light" panose="02000503040000020004" pitchFamily="2" charset="0"/>
              <a:buChar char="→"/>
              <a:defRPr sz="3600" b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9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Bulle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3C7488-E944-893A-2043-FE9944331A8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SLB Sans Light" panose="02000503040000020004" pitchFamily="2" charset="0"/>
              <a:buChar char="→"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650C58-ADB6-799E-D665-4F33A4818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72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457200"/>
            <a:ext cx="7296870" cy="54800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316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552FDF-29F0-FEA1-55F4-48C517205ACB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457200"/>
            <a:ext cx="7296870" cy="54800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7BC1DE3-EE83-6842-B054-58DA3F6BFD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4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5D6F-CBBC-B4EB-BA4B-7A6FF3E2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457199"/>
            <a:ext cx="318770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88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50BD1E-00A9-4F45-5A21-3A16C0123F69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5D6F-CBBC-B4EB-BA4B-7A6FF3E2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457199"/>
            <a:ext cx="3187700" cy="5480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5DA967-430E-FD94-6B0C-7C66CB6678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58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0"/>
            <a:ext cx="3968750" cy="6858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965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0"/>
            <a:ext cx="3968750" cy="410845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23250" y="4108450"/>
            <a:ext cx="3968750" cy="27432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769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1E87593-5AB1-A742-817D-C9CC722DF5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5297-363A-7DB8-E10F-5C447164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2608"/>
            <a:ext cx="9586913" cy="2852737"/>
          </a:xfrm>
        </p:spPr>
        <p:txBody>
          <a:bodyPr anchor="t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461-379B-6A19-B69E-A04AF5EC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3654426"/>
            <a:ext cx="5937250" cy="914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B576-48D2-B938-362D-C2CA0F6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F17B-F1E6-D688-7E7E-CD7675D1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1A0222-B118-DD79-00E6-0881AAA2BE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6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F53DD-0966-0BFD-B778-F487FDD28A20}"/>
              </a:ext>
            </a:extLst>
          </p:cNvPr>
          <p:cNvSpPr/>
          <p:nvPr userDrawn="1"/>
        </p:nvSpPr>
        <p:spPr>
          <a:xfrm>
            <a:off x="0" y="0"/>
            <a:ext cx="82232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A6186D-802B-AA5D-226E-496C143AC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0" y="4568825"/>
            <a:ext cx="3968750" cy="2289175"/>
          </a:xfrm>
          <a:solidFill>
            <a:schemeClr val="bg2"/>
          </a:solidFill>
        </p:spPr>
        <p:txBody>
          <a:bodyPr lIns="468000" tIns="468000" rIns="36000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141BAAD1-B2B6-51E6-5B60-1808F5AC81C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80450" y="457200"/>
            <a:ext cx="3192463" cy="3651250"/>
          </a:xfrm>
        </p:spPr>
        <p:txBody>
          <a:bodyPr/>
          <a:lstStyle/>
          <a:p>
            <a:r>
              <a:rPr lang="en-GB"/>
              <a:t>Click icon to add chart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DAAA2D-F47B-6394-6A72-F07437558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4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Grey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624" y="1828800"/>
            <a:ext cx="8080376" cy="5022849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D43530-2003-7EDD-62EC-552AB7BE35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4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Grey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38C3D6-67EC-0336-DD99-56DDA5E527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0" y="2279650"/>
            <a:ext cx="7300913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F3EFBD-B4F2-F929-4A06-6F13B5F7B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9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 Image Grey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E793E-6791-2D8C-A188-C3A968455668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624" y="1828800"/>
            <a:ext cx="4111625" cy="5022849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2364"/>
            <a:ext cx="9586913" cy="964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79650"/>
            <a:ext cx="3194049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23250" y="1828800"/>
            <a:ext cx="3968750" cy="502285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5D086E-DF0D-EA77-42DA-30D06A6215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550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6858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021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36544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450" y="3654425"/>
            <a:ext cx="5797550" cy="31972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8782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4450" y="0"/>
            <a:ext cx="5797550" cy="36544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0725-0679-C9E2-063B-AB1AD521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4"/>
            <a:ext cx="5480050" cy="141643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3FE1-FF5E-6E81-D07B-CB6ABCE2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9650"/>
            <a:ext cx="548005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2E37936-3336-72C8-EF73-12F6B6DA4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4850" y="3654425"/>
            <a:ext cx="2597150" cy="31972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450" y="3654425"/>
            <a:ext cx="3200400" cy="31972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46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82232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ACEBD-5245-2837-AEBA-27A73AD4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457199"/>
            <a:ext cx="3194050" cy="5480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02C4B2-937C-CC88-1104-BE3049DA47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0450" y="457200"/>
            <a:ext cx="3192463" cy="13716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##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96ACE6D-21DD-9ECC-EBAD-3E0487EFF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3250" y="2279650"/>
            <a:ext cx="3968750" cy="457835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2442C3-F533-1B9F-09E7-AC1C88B25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5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ACEBD-5245-2837-AEBA-27A73AD435E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13716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96ACE6D-21DD-9ECC-EBAD-3E0487EFF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8450" y="2279650"/>
            <a:ext cx="8083550" cy="457835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ABDF0F-4BA7-B82C-7345-64CE6436A7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13716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4959C2-0EA4-1F84-9951-8993395941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0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BFD0F-01A4-774A-DFA5-C9069D2CA6D4}"/>
              </a:ext>
            </a:extLst>
          </p:cNvPr>
          <p:cNvSpPr/>
          <p:nvPr userDrawn="1"/>
        </p:nvSpPr>
        <p:spPr>
          <a:xfrm>
            <a:off x="4108450" y="3194050"/>
            <a:ext cx="8083550" cy="3663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31ED26-13CF-BB46-91D1-83954E3377E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292ED-E6F9-30FB-64C6-A582A0E6EA9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7D3303-2815-4B72-8F26-26A9C051906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72000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2B6807-5104-8F45-629D-98B15B70BE6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678863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977A46-41C3-31B7-5F50-917CE87B9D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FOR IN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1E87593-5AB1-A742-817D-C9CC722DF5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5297-363A-7DB8-E10F-5C447164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2320"/>
            <a:ext cx="9586913" cy="2473025"/>
          </a:xfrm>
        </p:spPr>
        <p:txBody>
          <a:bodyPr anchor="t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461-379B-6A19-B69E-A04AF5EC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3654426"/>
            <a:ext cx="5937250" cy="914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B576-48D2-B938-362D-C2CA0F6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F17B-F1E6-D688-7E7E-CD7675D1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DA21C16-5BBE-C04F-31E7-A4211E9F92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13516"/>
            <a:ext cx="2538413" cy="175433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&lt;Insert function / division / ERG&gt;</a:t>
            </a:r>
          </a:p>
        </p:txBody>
      </p:sp>
    </p:spTree>
    <p:extLst>
      <p:ext uri="{BB962C8B-B14F-4D97-AF65-F5344CB8AC3E}">
        <p14:creationId xmlns:p14="http://schemas.microsoft.com/office/powerpoint/2010/main" val="1239735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0C50D2-043C-36A1-1B56-B01E9B75264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6303-E295-386A-942C-82C07C8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C1C5-D53B-A06A-D3FD-B1ECECF46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9D71-ED5F-23BF-5503-5EC87E799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31ED26-13CF-BB46-91D1-83954E3377E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457199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292ED-E6F9-30FB-64C6-A582A0E6EA9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678863" y="457199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7D3303-2815-4B72-8F26-26A9C051906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72000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2B6807-5104-8F45-629D-98B15B70BE6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678863" y="3649818"/>
            <a:ext cx="3194050" cy="22860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FA772-0BFE-9951-6889-D200B7DA58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6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3503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6858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7269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36544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3654425"/>
            <a:ext cx="7620000" cy="3197225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3318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B571A-0C70-23C3-C005-9DC326B6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108450" cy="6857999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1F2A-D0B8-6FFC-2844-97DB086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CDDE-1A75-B5EA-8ADD-CDC263C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29604B-34A0-130A-052B-DFDD6B336F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0450" y="2743200"/>
            <a:ext cx="3511550" cy="4108451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9CA1A-678C-B077-A23A-695A7C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15843B81-9280-B787-925B-D94E5BB1E7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80450" y="1"/>
            <a:ext cx="3511550" cy="27432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2724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813FA-E1E9-6CE5-DA3B-3550F51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1588"/>
            <a:ext cx="2743200" cy="23024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2480-F2BB-6E4D-0B48-BC5E95A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9909-5E9F-D8E9-99CB-822E1C3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0292F-46E5-7C51-F750-22AAB107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0730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D703-D8EA-9994-BA95-384890B4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CE458-D9A3-4DEA-87B5-6B6AE0C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2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A26944-9883-9ACF-5400-2F702B82D504}"/>
              </a:ext>
            </a:extLst>
          </p:cNvPr>
          <p:cNvSpPr/>
          <p:nvPr userDrawn="1"/>
        </p:nvSpPr>
        <p:spPr>
          <a:xfrm>
            <a:off x="8223251" y="0"/>
            <a:ext cx="3968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CD5EDD-F44D-E2A4-B31C-712D8B99E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9050"/>
            <a:ext cx="7766050" cy="687705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en-GB"/>
              <a:t>After inserting right click on the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5D584-0EEB-DF18-6040-C306755C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0" y="2047164"/>
            <a:ext cx="3651250" cy="2061286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E34A6-9330-09DC-1C21-168B52126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BDCCB-998D-EBD0-8BD5-00E7B94AD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DF72ABF-3158-3C09-4A36-943B3A21C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9713" y="4339989"/>
            <a:ext cx="2743200" cy="159726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SLB Sans Light" panose="02000503040000020004" pitchFamily="2" charset="0"/>
              <a:buChar char="→"/>
              <a:defRPr sz="3600" b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Bulle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3C7488-E944-893A-2043-FE9944331A88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2DF58-EADB-C5F8-3EAC-9FF5ADA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642E-CCE2-D55D-2F53-B151D5C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spcBef>
                <a:spcPts val="1200"/>
              </a:spcBef>
              <a:spcAft>
                <a:spcPts val="1200"/>
              </a:spcAft>
              <a:buClrTx/>
              <a:buFont typeface="SLB Sans Light" panose="02000503040000020004" pitchFamily="2" charset="0"/>
              <a:buChar char="→"/>
              <a:defRPr sz="36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90F8-CB43-47FE-AE71-AD955D0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8C2-E17A-F7E1-D95A-5F79A6F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C662-D0ED-4587-B264-5C4F0D975D18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8ADEEA-C976-6343-E015-561A8666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EABB9-5766-FE25-E328-FE5B7131BF60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E0C-92A3-427B-ED53-25D02A3C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36960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A5F5-A6F4-83D6-C2D2-CBF04F8F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6042" y="422313"/>
            <a:ext cx="7296870" cy="5514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F1DC-96E6-798D-E5E3-433DC019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435" y="6391587"/>
            <a:ext cx="9367616" cy="2498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EF17-E52C-6D06-E631-5CAE76730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701" y="6411198"/>
            <a:ext cx="684212" cy="2302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DCADAA-AE45-1053-A04D-8E58E58654FE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53553-586A-2D6A-F629-E10995B2F19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87795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787" r:id="rId3"/>
    <p:sldLayoutId id="2147483788" r:id="rId4"/>
    <p:sldLayoutId id="2147483686" r:id="rId5"/>
    <p:sldLayoutId id="2147483789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4" r:id="rId32"/>
    <p:sldLayoutId id="2147483712" r:id="rId33"/>
    <p:sldLayoutId id="2147483715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tx1"/>
          </a:solidFill>
          <a:latin typeface="SLB Sans" panose="02000503040000020004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SLB Sans Book" panose="02000503040000020004" pitchFamily="2" charset="0"/>
          <a:ea typeface="+mn-ea"/>
          <a:cs typeface="+mn-cs"/>
        </a:defRPr>
      </a:lvl2pPr>
      <a:lvl3pPr marL="342900" indent="-3429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SLB Sans Book" panose="02000503040000020004" pitchFamily="2" charset="0"/>
        <a:buChar char="→"/>
        <a:defRPr sz="2000" b="0" kern="1200">
          <a:solidFill>
            <a:schemeClr val="tx1"/>
          </a:solidFill>
          <a:latin typeface="SLB Sans Book" panose="02000503040000020004" pitchFamily="2" charset="0"/>
          <a:ea typeface="+mn-ea"/>
          <a:cs typeface="+mn-cs"/>
        </a:defRPr>
      </a:lvl3pPr>
      <a:lvl4pPr marL="684000" indent="-342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SLB Sans Book" panose="02000503040000020004" pitchFamily="2" charset="0"/>
        <a:buChar char="−"/>
        <a:tabLst/>
        <a:defRPr sz="1800" b="0" kern="1200">
          <a:solidFill>
            <a:schemeClr val="tx1"/>
          </a:solidFill>
          <a:latin typeface="SLB Sans Book" panose="02000503040000020004" pitchFamily="2" charset="0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SLB Sans Book" panose="02000503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12">
          <p15:clr>
            <a:srgbClr val="F26B43"/>
          </p15:clr>
        </p15:guide>
        <p15:guide id="2" pos="288">
          <p15:clr>
            <a:srgbClr val="F26B43"/>
          </p15:clr>
        </p15:guide>
        <p15:guide id="3" pos="7479">
          <p15:clr>
            <a:srgbClr val="F26B43"/>
          </p15:clr>
        </p15:guide>
        <p15:guide id="4" pos="4028">
          <p15:clr>
            <a:srgbClr val="F26B43"/>
          </p15:clr>
        </p15:guide>
        <p15:guide id="5" pos="2588">
          <p15:clr>
            <a:srgbClr val="F26B43"/>
          </p15:clr>
        </p15:guide>
        <p15:guide id="6" pos="5180">
          <p15:clr>
            <a:srgbClr val="F26B43"/>
          </p15:clr>
        </p15:guide>
        <p15:guide id="7" orient="horz" pos="288">
          <p15:clr>
            <a:srgbClr val="F26B43"/>
          </p15:clr>
        </p15:guide>
        <p15:guide id="10" orient="horz" pos="4028">
          <p15:clr>
            <a:srgbClr val="F26B43"/>
          </p15:clr>
        </p15:guide>
        <p15:guide id="11" orient="horz" pos="1436">
          <p15:clr>
            <a:srgbClr val="F26B43"/>
          </p15:clr>
        </p15:guide>
        <p15:guide id="12" orient="horz" pos="1152">
          <p15:clr>
            <a:srgbClr val="F26B43"/>
          </p15:clr>
        </p15:guide>
        <p15:guide id="13" orient="horz" pos="867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728">
          <p15:clr>
            <a:srgbClr val="F26B43"/>
          </p15:clr>
        </p15:guide>
        <p15:guide id="16" orient="horz" pos="2302">
          <p15:clr>
            <a:srgbClr val="F26B43"/>
          </p15:clr>
        </p15:guide>
        <p15:guide id="17" orient="horz" pos="2588">
          <p15:clr>
            <a:srgbClr val="F26B43"/>
          </p15:clr>
        </p15:guide>
        <p15:guide id="18" orient="horz" pos="2878">
          <p15:clr>
            <a:srgbClr val="F26B43"/>
          </p15:clr>
        </p15:guide>
        <p15:guide id="19" orient="horz" pos="3164">
          <p15:clr>
            <a:srgbClr val="F26B43"/>
          </p15:clr>
        </p15:guide>
        <p15:guide id="20" orient="horz" pos="3454">
          <p15:clr>
            <a:srgbClr val="F26B43"/>
          </p15:clr>
        </p15:guide>
        <p15:guide id="21" orient="horz" pos="3740">
          <p15:clr>
            <a:srgbClr val="F26B43"/>
          </p15:clr>
        </p15:guide>
        <p15:guide id="22" pos="6903">
          <p15:clr>
            <a:srgbClr val="F26B43"/>
          </p15:clr>
        </p15:guide>
        <p15:guide id="23" pos="6620">
          <p15:clr>
            <a:srgbClr val="F26B43"/>
          </p15:clr>
        </p15:guide>
        <p15:guide id="24" pos="6327">
          <p15:clr>
            <a:srgbClr val="F26B43"/>
          </p15:clr>
        </p15:guide>
        <p15:guide id="25" pos="6044">
          <p15:clr>
            <a:srgbClr val="F26B43"/>
          </p15:clr>
        </p15:guide>
        <p15:guide id="26" pos="5751">
          <p15:clr>
            <a:srgbClr val="F26B43"/>
          </p15:clr>
        </p15:guide>
        <p15:guide id="27" pos="5468">
          <p15:clr>
            <a:srgbClr val="F26B43"/>
          </p15:clr>
        </p15:guide>
        <p15:guide id="28" pos="576">
          <p15:clr>
            <a:srgbClr val="F26B43"/>
          </p15:clr>
        </p15:guide>
        <p15:guide id="29" pos="864">
          <p15:clr>
            <a:srgbClr val="F26B43"/>
          </p15:clr>
        </p15:guide>
        <p15:guide id="30" pos="1152">
          <p15:clr>
            <a:srgbClr val="F26B43"/>
          </p15:clr>
        </p15:guide>
        <p15:guide id="31" pos="1436">
          <p15:clr>
            <a:srgbClr val="F26B43"/>
          </p15:clr>
        </p15:guide>
        <p15:guide id="32" pos="1728">
          <p15:clr>
            <a:srgbClr val="F26B43"/>
          </p15:clr>
        </p15:guide>
        <p15:guide id="33" pos="2012">
          <p15:clr>
            <a:srgbClr val="F26B43"/>
          </p15:clr>
        </p15:guide>
        <p15:guide id="34" pos="2304">
          <p15:clr>
            <a:srgbClr val="F26B43"/>
          </p15:clr>
        </p15:guide>
        <p15:guide id="35" pos="2880">
          <p15:clr>
            <a:srgbClr val="F26B43"/>
          </p15:clr>
        </p15:guide>
        <p15:guide id="36" pos="3164">
          <p15:clr>
            <a:srgbClr val="F26B43"/>
          </p15:clr>
        </p15:guide>
        <p15:guide id="37" pos="3454">
          <p15:clr>
            <a:srgbClr val="F26B43"/>
          </p15:clr>
        </p15:guide>
        <p15:guide id="38" pos="3740">
          <p15:clr>
            <a:srgbClr val="F26B43"/>
          </p15:clr>
        </p15:guide>
        <p15:guide id="39" pos="4316">
          <p15:clr>
            <a:srgbClr val="F26B43"/>
          </p15:clr>
        </p15:guide>
        <p15:guide id="40" pos="4599">
          <p15:clr>
            <a:srgbClr val="F26B43"/>
          </p15:clr>
        </p15:guide>
        <p15:guide id="41" pos="4892">
          <p15:clr>
            <a:srgbClr val="F26B43"/>
          </p15:clr>
        </p15:guide>
        <p15:guide id="42" pos="71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EABB9-5766-FE25-E328-FE5B7131BF60}"/>
              </a:ext>
            </a:extLst>
          </p:cNvPr>
          <p:cNvSpPr/>
          <p:nvPr userDrawn="1"/>
        </p:nvSpPr>
        <p:spPr>
          <a:xfrm>
            <a:off x="0" y="0"/>
            <a:ext cx="4108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E0C-92A3-427B-ED53-25D02A3C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36960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A5F5-A6F4-83D6-C2D2-CBF04F8F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6042" y="422313"/>
            <a:ext cx="7296870" cy="5514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F1DC-96E6-798D-E5E3-433DC019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435" y="6391587"/>
            <a:ext cx="9367616" cy="2498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GB"/>
              <a:t>Footer goes here.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EF17-E52C-6D06-E631-5CAE76730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701" y="6411198"/>
            <a:ext cx="684212" cy="2302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737C662-D0ED-4587-B264-5C4F0D975D1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A9A6DF-3763-3CCF-90BF-390EEEDB4D55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7112" y="5683251"/>
            <a:ext cx="1240572" cy="872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1C523-32EF-37BC-1019-6D1400A286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4630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90" r:id="rId3"/>
    <p:sldLayoutId id="2147483791" r:id="rId4"/>
    <p:sldLayoutId id="2147483719" r:id="rId5"/>
    <p:sldLayoutId id="2147483792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SLB Sans" panose="02000503040000020004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accent1"/>
          </a:solidFill>
          <a:latin typeface="SLB Sans Book" panose="02000503040000020004" pitchFamily="2" charset="0"/>
          <a:ea typeface="+mn-ea"/>
          <a:cs typeface="+mn-cs"/>
        </a:defRPr>
      </a:lvl2pPr>
      <a:lvl3pPr marL="342900" indent="-3429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SLB Sans Book" panose="02000503040000020004" pitchFamily="2" charset="0"/>
        <a:buChar char="→"/>
        <a:defRPr sz="2000" b="0" kern="1200">
          <a:solidFill>
            <a:schemeClr val="accent1"/>
          </a:solidFill>
          <a:latin typeface="SLB Sans Book" panose="02000503040000020004" pitchFamily="2" charset="0"/>
          <a:ea typeface="+mn-ea"/>
          <a:cs typeface="+mn-cs"/>
        </a:defRPr>
      </a:lvl3pPr>
      <a:lvl4pPr marL="684000" indent="-342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SLB Sans Book" panose="02000503040000020004" pitchFamily="2" charset="0"/>
        <a:buChar char="−"/>
        <a:tabLst/>
        <a:defRPr sz="1800" b="0" kern="1200">
          <a:solidFill>
            <a:schemeClr val="accent1"/>
          </a:solidFill>
          <a:latin typeface="SLB Sans Book" panose="02000503040000020004" pitchFamily="2" charset="0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accent1"/>
          </a:solidFill>
          <a:latin typeface="SLB Sans Book" panose="02000503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12">
          <p15:clr>
            <a:srgbClr val="F26B43"/>
          </p15:clr>
        </p15:guide>
        <p15:guide id="2" pos="288">
          <p15:clr>
            <a:srgbClr val="F26B43"/>
          </p15:clr>
        </p15:guide>
        <p15:guide id="3" pos="7479">
          <p15:clr>
            <a:srgbClr val="F26B43"/>
          </p15:clr>
        </p15:guide>
        <p15:guide id="4" pos="4028">
          <p15:clr>
            <a:srgbClr val="F26B43"/>
          </p15:clr>
        </p15:guide>
        <p15:guide id="5" pos="2588">
          <p15:clr>
            <a:srgbClr val="F26B43"/>
          </p15:clr>
        </p15:guide>
        <p15:guide id="6" pos="5180">
          <p15:clr>
            <a:srgbClr val="F26B43"/>
          </p15:clr>
        </p15:guide>
        <p15:guide id="7" orient="horz" pos="288">
          <p15:clr>
            <a:srgbClr val="F26B43"/>
          </p15:clr>
        </p15:guide>
        <p15:guide id="10" orient="horz" pos="4028">
          <p15:clr>
            <a:srgbClr val="F26B43"/>
          </p15:clr>
        </p15:guide>
        <p15:guide id="11" orient="horz" pos="1436">
          <p15:clr>
            <a:srgbClr val="F26B43"/>
          </p15:clr>
        </p15:guide>
        <p15:guide id="12" orient="horz" pos="1152">
          <p15:clr>
            <a:srgbClr val="F26B43"/>
          </p15:clr>
        </p15:guide>
        <p15:guide id="13" orient="horz" pos="867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728">
          <p15:clr>
            <a:srgbClr val="F26B43"/>
          </p15:clr>
        </p15:guide>
        <p15:guide id="16" orient="horz" pos="2302">
          <p15:clr>
            <a:srgbClr val="F26B43"/>
          </p15:clr>
        </p15:guide>
        <p15:guide id="17" orient="horz" pos="2588">
          <p15:clr>
            <a:srgbClr val="F26B43"/>
          </p15:clr>
        </p15:guide>
        <p15:guide id="18" orient="horz" pos="2878">
          <p15:clr>
            <a:srgbClr val="F26B43"/>
          </p15:clr>
        </p15:guide>
        <p15:guide id="19" orient="horz" pos="3164">
          <p15:clr>
            <a:srgbClr val="F26B43"/>
          </p15:clr>
        </p15:guide>
        <p15:guide id="20" orient="horz" pos="3454">
          <p15:clr>
            <a:srgbClr val="F26B43"/>
          </p15:clr>
        </p15:guide>
        <p15:guide id="21" orient="horz" pos="3740">
          <p15:clr>
            <a:srgbClr val="F26B43"/>
          </p15:clr>
        </p15:guide>
        <p15:guide id="22" pos="6903">
          <p15:clr>
            <a:srgbClr val="F26B43"/>
          </p15:clr>
        </p15:guide>
        <p15:guide id="23" pos="6620">
          <p15:clr>
            <a:srgbClr val="F26B43"/>
          </p15:clr>
        </p15:guide>
        <p15:guide id="24" pos="6327">
          <p15:clr>
            <a:srgbClr val="F26B43"/>
          </p15:clr>
        </p15:guide>
        <p15:guide id="25" pos="6044">
          <p15:clr>
            <a:srgbClr val="F26B43"/>
          </p15:clr>
        </p15:guide>
        <p15:guide id="26" pos="5751">
          <p15:clr>
            <a:srgbClr val="F26B43"/>
          </p15:clr>
        </p15:guide>
        <p15:guide id="27" pos="5468">
          <p15:clr>
            <a:srgbClr val="F26B43"/>
          </p15:clr>
        </p15:guide>
        <p15:guide id="28" pos="576">
          <p15:clr>
            <a:srgbClr val="F26B43"/>
          </p15:clr>
        </p15:guide>
        <p15:guide id="29" pos="864">
          <p15:clr>
            <a:srgbClr val="F26B43"/>
          </p15:clr>
        </p15:guide>
        <p15:guide id="30" pos="1152">
          <p15:clr>
            <a:srgbClr val="F26B43"/>
          </p15:clr>
        </p15:guide>
        <p15:guide id="31" pos="1436">
          <p15:clr>
            <a:srgbClr val="F26B43"/>
          </p15:clr>
        </p15:guide>
        <p15:guide id="32" pos="1728">
          <p15:clr>
            <a:srgbClr val="F26B43"/>
          </p15:clr>
        </p15:guide>
        <p15:guide id="33" pos="2012">
          <p15:clr>
            <a:srgbClr val="F26B43"/>
          </p15:clr>
        </p15:guide>
        <p15:guide id="34" pos="2304">
          <p15:clr>
            <a:srgbClr val="F26B43"/>
          </p15:clr>
        </p15:guide>
        <p15:guide id="35" pos="2880">
          <p15:clr>
            <a:srgbClr val="F26B43"/>
          </p15:clr>
        </p15:guide>
        <p15:guide id="36" pos="3164">
          <p15:clr>
            <a:srgbClr val="F26B43"/>
          </p15:clr>
        </p15:guide>
        <p15:guide id="37" pos="3454">
          <p15:clr>
            <a:srgbClr val="F26B43"/>
          </p15:clr>
        </p15:guide>
        <p15:guide id="38" pos="3740">
          <p15:clr>
            <a:srgbClr val="F26B43"/>
          </p15:clr>
        </p15:guide>
        <p15:guide id="39" pos="4316">
          <p15:clr>
            <a:srgbClr val="F26B43"/>
          </p15:clr>
        </p15:guide>
        <p15:guide id="40" pos="4599">
          <p15:clr>
            <a:srgbClr val="F26B43"/>
          </p15:clr>
        </p15:guide>
        <p15:guide id="41" pos="4892">
          <p15:clr>
            <a:srgbClr val="F26B43"/>
          </p15:clr>
        </p15:guide>
        <p15:guide id="42" pos="7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D6C-3E06-1584-C6DB-CF71E4138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noProof="0" dirty="0"/>
              <a:t>Automatización de Informes Trimestrales</a:t>
            </a:r>
            <a:endParaRPr lang="en-US" sz="6000" noProof="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7D02BEC-8FD7-E8AA-A94E-49EFDE584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397144"/>
            <a:ext cx="9144000" cy="1184940"/>
          </a:xfrm>
        </p:spPr>
        <p:txBody>
          <a:bodyPr/>
          <a:lstStyle/>
          <a:p>
            <a:r>
              <a:rPr lang="en-US" dirty="0"/>
              <a:t>Alex Pérez</a:t>
            </a:r>
            <a:endParaRPr lang="en-US" noProof="0" dirty="0"/>
          </a:p>
          <a:p>
            <a:r>
              <a:rPr lang="en-US" dirty="0"/>
              <a:t>Student Intern</a:t>
            </a:r>
          </a:p>
          <a:p>
            <a:r>
              <a:rPr lang="es-EC" dirty="0"/>
              <a:t>Equipo de Ingeniería de Producción y Ejecución</a:t>
            </a:r>
          </a:p>
        </p:txBody>
      </p:sp>
    </p:spTree>
    <p:extLst>
      <p:ext uri="{BB962C8B-B14F-4D97-AF65-F5344CB8AC3E}">
        <p14:creationId xmlns:p14="http://schemas.microsoft.com/office/powerpoint/2010/main" val="180184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0010CE-231B-BD63-835F-614D3D0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993650"/>
          </a:xfrm>
        </p:spPr>
        <p:txBody>
          <a:bodyPr anchor="t">
            <a:normAutofit/>
          </a:bodyPr>
          <a:lstStyle/>
          <a:p>
            <a:r>
              <a:rPr lang="es-MX" b="1" dirty="0"/>
              <a:t>Creación de Directorios 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27089-0B71-273E-75D4-C72DE91A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1" y="1579991"/>
            <a:ext cx="1176130" cy="132057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FB0296A-BEFA-AE97-8948-96C50EEDB846}"/>
              </a:ext>
            </a:extLst>
          </p:cNvPr>
          <p:cNvSpPr/>
          <p:nvPr/>
        </p:nvSpPr>
        <p:spPr>
          <a:xfrm>
            <a:off x="1560443" y="1785896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29758-C69B-138E-3BB1-BC984462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78" y="1579991"/>
            <a:ext cx="1176130" cy="13205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05DB30-CA0F-5318-6B15-BFD76CA1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34678" y="143718"/>
            <a:ext cx="8057322" cy="2974616"/>
          </a:xfr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F94FB-671E-6BFC-86E5-C848E7009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7"/>
          <a:stretch/>
        </p:blipFill>
        <p:spPr>
          <a:xfrm>
            <a:off x="4162539" y="4900718"/>
            <a:ext cx="8057322" cy="174072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8FDFC-759E-EEF0-0F75-A403373A6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539" y="3429000"/>
            <a:ext cx="8001600" cy="106160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1BD94-5F6C-E77E-0D0E-9CA0940DE5DE}"/>
              </a:ext>
            </a:extLst>
          </p:cNvPr>
          <p:cNvSpPr/>
          <p:nvPr/>
        </p:nvSpPr>
        <p:spPr>
          <a:xfrm>
            <a:off x="4470400" y="2768711"/>
            <a:ext cx="2126055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5CBD1-38AB-FA59-95E9-38286514EA53}"/>
              </a:ext>
            </a:extLst>
          </p:cNvPr>
          <p:cNvSpPr/>
          <p:nvPr/>
        </p:nvSpPr>
        <p:spPr>
          <a:xfrm>
            <a:off x="4134678" y="62740"/>
            <a:ext cx="7945562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4B38A-BB94-9F80-7DE0-0BA4B97AD31B}"/>
              </a:ext>
            </a:extLst>
          </p:cNvPr>
          <p:cNvSpPr/>
          <p:nvPr/>
        </p:nvSpPr>
        <p:spPr>
          <a:xfrm>
            <a:off x="4162539" y="3409578"/>
            <a:ext cx="8001600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73552-10C4-7086-1392-562447D21660}"/>
              </a:ext>
            </a:extLst>
          </p:cNvPr>
          <p:cNvSpPr/>
          <p:nvPr/>
        </p:nvSpPr>
        <p:spPr>
          <a:xfrm>
            <a:off x="4470399" y="4089289"/>
            <a:ext cx="2126055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903D4-84DC-AB30-4B85-C56D8BF9284F}"/>
              </a:ext>
            </a:extLst>
          </p:cNvPr>
          <p:cNvSpPr/>
          <p:nvPr/>
        </p:nvSpPr>
        <p:spPr>
          <a:xfrm>
            <a:off x="4134678" y="4849029"/>
            <a:ext cx="8057322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181580-C9C8-3323-134E-232902B539CB}"/>
              </a:ext>
            </a:extLst>
          </p:cNvPr>
          <p:cNvSpPr/>
          <p:nvPr/>
        </p:nvSpPr>
        <p:spPr>
          <a:xfrm>
            <a:off x="4541520" y="5557080"/>
            <a:ext cx="3210560" cy="9859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563915-C778-AC43-7EA2-FB5CE8D937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1" t="4900" r="4710" b="2473"/>
          <a:stretch/>
        </p:blipFill>
        <p:spPr>
          <a:xfrm>
            <a:off x="680719" y="3566160"/>
            <a:ext cx="2773681" cy="1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0010CE-231B-BD63-835F-614D3D0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993650"/>
          </a:xfrm>
        </p:spPr>
        <p:txBody>
          <a:bodyPr anchor="t">
            <a:normAutofit/>
          </a:bodyPr>
          <a:lstStyle/>
          <a:p>
            <a:r>
              <a:rPr lang="es-MX" b="1" dirty="0"/>
              <a:t>Creación de Directorios 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27089-0B71-273E-75D4-C72DE91A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1" y="1579991"/>
            <a:ext cx="1176130" cy="132057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FB0296A-BEFA-AE97-8948-96C50EEDB846}"/>
              </a:ext>
            </a:extLst>
          </p:cNvPr>
          <p:cNvSpPr/>
          <p:nvPr/>
        </p:nvSpPr>
        <p:spPr>
          <a:xfrm>
            <a:off x="1560443" y="1785896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29758-C69B-138E-3BB1-BC984462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78" y="1579991"/>
            <a:ext cx="1176130" cy="1320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563915-C778-AC43-7EA2-FB5CE8D93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1" t="4900" r="4710" b="2473"/>
          <a:stretch/>
        </p:blipFill>
        <p:spPr>
          <a:xfrm>
            <a:off x="680719" y="3566160"/>
            <a:ext cx="2773681" cy="171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303461-7AD9-714B-8517-A644A6803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408" y="0"/>
            <a:ext cx="8217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0010CE-231B-BD63-835F-614D3D0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993650"/>
          </a:xfrm>
        </p:spPr>
        <p:txBody>
          <a:bodyPr anchor="t">
            <a:normAutofit/>
          </a:bodyPr>
          <a:lstStyle/>
          <a:p>
            <a:r>
              <a:rPr lang="es-MX" b="1" dirty="0"/>
              <a:t>Creación de Directorios 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27089-0B71-273E-75D4-C72DE91A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1" y="1579991"/>
            <a:ext cx="1176130" cy="132057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FB0296A-BEFA-AE97-8948-96C50EEDB846}"/>
              </a:ext>
            </a:extLst>
          </p:cNvPr>
          <p:cNvSpPr/>
          <p:nvPr/>
        </p:nvSpPr>
        <p:spPr>
          <a:xfrm>
            <a:off x="1560443" y="1785896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29758-C69B-138E-3BB1-BC984462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78" y="1579991"/>
            <a:ext cx="1176130" cy="1320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563915-C778-AC43-7EA2-FB5CE8D93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1" t="4900" r="4710" b="2473"/>
          <a:stretch/>
        </p:blipFill>
        <p:spPr>
          <a:xfrm>
            <a:off x="680719" y="3566160"/>
            <a:ext cx="2773681" cy="171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20991-E2BC-FF1C-0831-051AA4FB6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282" y="624840"/>
            <a:ext cx="80467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D6C-3E06-1584-C6DB-CF71E4138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noProof="0" dirty="0"/>
              <a:t>Generación para Seguimiento: Informe y Correo</a:t>
            </a:r>
            <a:endParaRPr lang="en-US" sz="6000" noProof="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7D02BEC-8FD7-E8AA-A94E-49EFDE584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397144"/>
            <a:ext cx="9144000" cy="292388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9681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/>
              <a:t>Generación de Informe</a:t>
            </a:r>
            <a:br>
              <a:rPr lang="es-MX" sz="4000" b="1" dirty="0"/>
            </a:br>
            <a:br>
              <a:rPr lang="es-MX" sz="3200" dirty="0"/>
            </a:br>
            <a:endParaRPr lang="es-EC" sz="40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706E-E48C-7606-85FC-0330CD0C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33D8A-C956-7190-9AAC-20C5C3F9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78" y="3017443"/>
            <a:ext cx="1176130" cy="1320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6170F-AAA8-A0C8-8A03-27D59ED32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35"/>
          <a:stretch/>
        </p:blipFill>
        <p:spPr>
          <a:xfrm>
            <a:off x="4082848" y="0"/>
            <a:ext cx="8109152" cy="1549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54EA8-F547-4F28-7030-407CAA9F3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848" y="1549519"/>
            <a:ext cx="8109152" cy="53084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E11E11-9A98-0939-9366-0C7D9F79C791}"/>
              </a:ext>
            </a:extLst>
          </p:cNvPr>
          <p:cNvSpPr/>
          <p:nvPr/>
        </p:nvSpPr>
        <p:spPr>
          <a:xfrm>
            <a:off x="4470137" y="3130984"/>
            <a:ext cx="1950457" cy="2492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E3741-7562-8F2E-3563-85D75C0C066D}"/>
              </a:ext>
            </a:extLst>
          </p:cNvPr>
          <p:cNvSpPr/>
          <p:nvPr/>
        </p:nvSpPr>
        <p:spPr>
          <a:xfrm>
            <a:off x="4470137" y="3799818"/>
            <a:ext cx="4632960" cy="2492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4CFEA-A58E-6358-C2E9-F8A8EC78D910}"/>
              </a:ext>
            </a:extLst>
          </p:cNvPr>
          <p:cNvSpPr/>
          <p:nvPr/>
        </p:nvSpPr>
        <p:spPr>
          <a:xfrm>
            <a:off x="4470137" y="4737249"/>
            <a:ext cx="6360423" cy="3427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AEC3E-E39C-A86D-CC90-B7A379A2263A}"/>
              </a:ext>
            </a:extLst>
          </p:cNvPr>
          <p:cNvSpPr/>
          <p:nvPr/>
        </p:nvSpPr>
        <p:spPr>
          <a:xfrm>
            <a:off x="4470137" y="5377703"/>
            <a:ext cx="2387863" cy="2208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59B881-B704-2614-8058-03207D6A467B}"/>
              </a:ext>
            </a:extLst>
          </p:cNvPr>
          <p:cNvSpPr/>
          <p:nvPr/>
        </p:nvSpPr>
        <p:spPr>
          <a:xfrm>
            <a:off x="4785096" y="6049614"/>
            <a:ext cx="4978663" cy="2497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FC7D86-C44B-6977-C6DC-F46C38147AFC}"/>
              </a:ext>
            </a:extLst>
          </p:cNvPr>
          <p:cNvSpPr/>
          <p:nvPr/>
        </p:nvSpPr>
        <p:spPr>
          <a:xfrm>
            <a:off x="4785096" y="6560598"/>
            <a:ext cx="2550424" cy="2497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/>
              <a:t>Alertas por Correo Electrónico</a:t>
            </a:r>
            <a:br>
              <a:rPr lang="es-MX" sz="4000" b="1" dirty="0"/>
            </a:br>
            <a:br>
              <a:rPr lang="es-MX" sz="3200" dirty="0"/>
            </a:br>
            <a:endParaRPr lang="es-EC" sz="40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8F8D-1310-E83C-23BB-E4950B70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422313"/>
            <a:ext cx="6873836" cy="26190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465DA-5DFB-A6A9-8CE4-C0295C1E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315001"/>
            <a:ext cx="8087139" cy="1767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E3951-8531-8895-F80C-29E5CE54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8450"/>
            <a:ext cx="4104861" cy="131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4D3A3-80F8-D340-C0B2-D722E5C6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96" y="2082451"/>
            <a:ext cx="7798904" cy="4668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4137B-F392-8E73-31F1-AFEB9C4DA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6487"/>
            <a:ext cx="4104861" cy="14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2800" b="1" dirty="0"/>
              <a:t>Observaciones </a:t>
            </a:r>
            <a:br>
              <a:rPr lang="es-EC" sz="2800" b="1" dirty="0"/>
            </a:br>
            <a:r>
              <a:rPr lang="es-EC" sz="2800" b="1" dirty="0"/>
              <a:t>y recomendaciones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8978-EC1A-0388-87D5-79897FAE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360" y="294636"/>
            <a:ext cx="7296870" cy="5514937"/>
          </a:xfrm>
        </p:spPr>
        <p:txBody>
          <a:bodyPr/>
          <a:lstStyle/>
          <a:p>
            <a:pPr algn="just"/>
            <a:r>
              <a:rPr lang="es-EC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Verificación de permisos: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Antes de proceder con la instalación, verifique que tenga permisos de administrador en el sistema. </a:t>
            </a:r>
          </a:p>
          <a:p>
            <a:pPr algn="just"/>
            <a:r>
              <a:rPr lang="es-EC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Soporte de rutas largas: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Asegúrese de habilitar el soporte de rutas largas en Windows para evitar problemas con la gestión de archivos para así no encontrar errores relacionados con la longitud de las rutas.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C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Generación de Control de Informe: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tener en cuenta que para el correcto proceso final de la automatización, la creación del archivo Excel, </a:t>
            </a:r>
            <a:r>
              <a:rPr lang="es-EC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no se 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debe abrir durante la ejecución, ya que al ejecutar el programa se obtendrá el error de que no se puede editar archivos que están siendo modificados en tiempo real.</a:t>
            </a:r>
          </a:p>
          <a:p>
            <a:pPr algn="just"/>
            <a:r>
              <a:rPr lang="es-EC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Revisión de errores: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 al ejecutar el archivo .bat encuentra errores, primero verifique que Python esté correctamente instalado. También, revise que las rutas de acceso a los directorios sean correctos y accesibles, </a:t>
            </a:r>
            <a:r>
              <a:rPr lang="es-EC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especíificamente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compare el nombre de la carpeta del pozo en 00_Well_File y el nombre del pozo en la base de datos (deben coincidir). 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C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Consulta de dudas o problemas: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 después de seguir las instrucciones aún enfrenta problemas o tiene dudas, es recomendable consultar con Javier Anaya </a:t>
            </a:r>
            <a:r>
              <a:rPr lang="es-EC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s-EC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Estefany Canencia.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C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29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594F19C-F91A-572D-E9DD-2871992984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78D6C-3E06-1584-C6DB-CF71E413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774" y="1648038"/>
            <a:ext cx="6092687" cy="1320350"/>
          </a:xfrm>
        </p:spPr>
        <p:txBody>
          <a:bodyPr/>
          <a:lstStyle/>
          <a:p>
            <a:r>
              <a:rPr lang="es-EC" dirty="0"/>
              <a:t>¿Preguntas?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56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D6C-3E06-1584-C6DB-CF71E4138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/>
              <a:t>GRACIAS</a:t>
            </a:r>
            <a:endParaRPr lang="en-US" sz="6000" noProof="0"/>
          </a:p>
        </p:txBody>
      </p:sp>
    </p:spTree>
    <p:extLst>
      <p:ext uri="{BB962C8B-B14F-4D97-AF65-F5344CB8AC3E}">
        <p14:creationId xmlns:p14="http://schemas.microsoft.com/office/powerpoint/2010/main" val="37029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000" b="1"/>
              <a:t>Contenido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8978-EC1A-0388-87D5-79897FAE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C" sz="3200" dirty="0"/>
              <a:t>Problema</a:t>
            </a:r>
          </a:p>
          <a:p>
            <a:pPr marL="742950" indent="-742950">
              <a:buFont typeface="+mj-lt"/>
              <a:buAutoNum type="arabicPeriod"/>
            </a:pPr>
            <a:r>
              <a:rPr lang="es-EC" sz="3200" dirty="0"/>
              <a:t>Objetivo</a:t>
            </a:r>
          </a:p>
          <a:p>
            <a:pPr marL="742950" indent="-742950">
              <a:buFont typeface="+mj-lt"/>
              <a:buAutoNum type="arabicPeriod"/>
            </a:pPr>
            <a:r>
              <a:rPr lang="es-EC" sz="3200" dirty="0"/>
              <a:t>Solución</a:t>
            </a:r>
          </a:p>
          <a:p>
            <a:pPr marL="742950" indent="-742950">
              <a:buFont typeface="+mj-lt"/>
              <a:buAutoNum type="arabicPeriod"/>
            </a:pPr>
            <a:r>
              <a:rPr lang="es-EC" sz="3200" dirty="0"/>
              <a:t>Desarrollo</a:t>
            </a:r>
          </a:p>
          <a:p>
            <a:pPr marL="742950" indent="-742950">
              <a:buFont typeface="+mj-lt"/>
              <a:buAutoNum type="arabicPeriod"/>
            </a:pPr>
            <a:r>
              <a:rPr lang="es-EC" sz="3200" dirty="0"/>
              <a:t>Resultados y Beneficios</a:t>
            </a:r>
          </a:p>
          <a:p>
            <a:pPr marL="742950" indent="-742950">
              <a:buFont typeface="+mj-lt"/>
              <a:buAutoNum type="arabicPeriod"/>
            </a:pPr>
            <a:r>
              <a:rPr lang="es-EC" sz="3200" dirty="0"/>
              <a:t>Conclusiones y recomendaciones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E3101-F85E-B098-4025-4DFAAC6A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1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3200400" cy="2985328"/>
          </a:xfrm>
        </p:spPr>
        <p:txBody>
          <a:bodyPr/>
          <a:lstStyle/>
          <a:p>
            <a:r>
              <a:rPr lang="es-EC" sz="4000" b="1" dirty="0"/>
              <a:t>Problema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8978-EC1A-0388-87D5-79897FAE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69" y="1123122"/>
            <a:ext cx="7296870" cy="4873063"/>
          </a:xfrm>
        </p:spPr>
        <p:txBody>
          <a:bodyPr/>
          <a:lstStyle/>
          <a:p>
            <a:pPr algn="just"/>
            <a:r>
              <a:rPr lang="es-MX" dirty="0"/>
              <a:t>Dificultad en gestionar y reportar eficientemente las operaciones de los pozos petroleros y la generación manual de Informes Trimestrales.</a:t>
            </a:r>
          </a:p>
          <a:p>
            <a:pPr algn="just"/>
            <a:r>
              <a:rPr lang="es-MX" noProof="0" dirty="0"/>
              <a:t>Inversión de tiempo considerable en flujos manuales no establecidos de manera clara.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01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58617"/>
            <a:ext cx="3200400" cy="2249833"/>
          </a:xfrm>
        </p:spPr>
        <p:txBody>
          <a:bodyPr/>
          <a:lstStyle/>
          <a:p>
            <a:r>
              <a:rPr lang="es-EC" sz="4000" b="1" dirty="0"/>
              <a:t>Objetivos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8978-EC1A-0388-87D5-79897FAE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42" y="1769165"/>
            <a:ext cx="7296870" cy="4168085"/>
          </a:xfrm>
        </p:spPr>
        <p:txBody>
          <a:bodyPr/>
          <a:lstStyle/>
          <a:p>
            <a:pPr algn="just"/>
            <a:r>
              <a:rPr lang="es-MX" noProof="0" dirty="0"/>
              <a:t>Automatizar la gestión documental para mejorar la eficiencia operativa.</a:t>
            </a:r>
          </a:p>
          <a:p>
            <a:pPr algn="just"/>
            <a:r>
              <a:rPr lang="es-MX" noProof="0" dirty="0"/>
              <a:t>Automatizar la generación de informes de avance para apoyar la toma de decisiones informadas.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8861"/>
            <a:ext cx="3200400" cy="2289589"/>
          </a:xfrm>
        </p:spPr>
        <p:txBody>
          <a:bodyPr/>
          <a:lstStyle/>
          <a:p>
            <a:r>
              <a:rPr lang="es-EC" sz="4400" b="1" dirty="0"/>
              <a:t>Solución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8978-EC1A-0388-87D5-79897FAE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989" y="1818861"/>
            <a:ext cx="7296870" cy="4038178"/>
          </a:xfrm>
        </p:spPr>
        <p:txBody>
          <a:bodyPr/>
          <a:lstStyle/>
          <a:p>
            <a:pPr algn="just"/>
            <a:r>
              <a:rPr lang="es-MX" dirty="0"/>
              <a:t>Manejo automático de Flujo de Archivos y Carpetas usando código Python.</a:t>
            </a:r>
          </a:p>
          <a:p>
            <a:pPr algn="just"/>
            <a:r>
              <a:rPr lang="es-MX" dirty="0"/>
              <a:t>Generar un control de seguimiento del Informe Trimestral obtenido haciendo uso de notificaciones por correo electrónico e informes Excel.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D8DFA3-C4AC-D7FB-B4DA-250185E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DCE1E1">
                    <a:lumMod val="75000"/>
                  </a:srgbClr>
                </a:solidFill>
                <a:effectLst/>
                <a:uLnTx/>
                <a:uFillTx/>
                <a:latin typeface="SLB Sans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DCE1E1">
                  <a:lumMod val="75000"/>
                </a:srgbClr>
              </a:solidFill>
              <a:effectLst/>
              <a:uLnTx/>
              <a:uFillTx/>
              <a:latin typeface="SLB Sans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30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D6C-3E06-1584-C6DB-CF71E413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50296"/>
            <a:ext cx="10198360" cy="3439236"/>
          </a:xfrm>
        </p:spPr>
        <p:txBody>
          <a:bodyPr/>
          <a:lstStyle/>
          <a:p>
            <a:r>
              <a:rPr lang="es-EC" sz="6000" dirty="0"/>
              <a:t>Manejo Automático de Flujo de Archivos y Carpetas usando código Python.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7D02BEC-8FD7-E8AA-A94E-49EFDE584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397144"/>
            <a:ext cx="9144000" cy="292388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7285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71537C-4277-5F48-9575-1B385AD9C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3"/>
          <a:stretch/>
        </p:blipFill>
        <p:spPr>
          <a:xfrm>
            <a:off x="4653051" y="2196169"/>
            <a:ext cx="6685281" cy="44452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93A219-D858-C212-D223-4FEBFCC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1032979"/>
          </a:xfrm>
        </p:spPr>
        <p:txBody>
          <a:bodyPr anchor="t">
            <a:normAutofit/>
          </a:bodyPr>
          <a:lstStyle/>
          <a:p>
            <a:r>
              <a:rPr lang="es-MX" b="1" dirty="0"/>
              <a:t>Conexión con Base de Datos</a:t>
            </a:r>
            <a:endParaRPr lang="es-EC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2994C74-F4E8-6D37-F4AD-E26481A99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7255"/>
              </p:ext>
            </p:extLst>
          </p:nvPr>
        </p:nvGraphicFramePr>
        <p:xfrm>
          <a:off x="319087" y="1071716"/>
          <a:ext cx="3200400" cy="449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EE96F8-B12E-E72F-9815-1B01BC80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139882" y="76484"/>
            <a:ext cx="7920037" cy="2401002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AA65D-8163-F7E1-B519-51D9C92A6B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677" y="1583813"/>
            <a:ext cx="1091499" cy="1320578"/>
          </a:xfrm>
          <a:prstGeom prst="rect">
            <a:avLst/>
          </a:prstGeom>
        </p:spPr>
      </p:pic>
      <p:sp>
        <p:nvSpPr>
          <p:cNvPr id="23" name="Plus Sign 22">
            <a:extLst>
              <a:ext uri="{FF2B5EF4-FFF2-40B4-BE49-F238E27FC236}">
                <a16:creationId xmlns:a16="http://schemas.microsoft.com/office/drawing/2014/main" id="{E61256C4-2D5A-1678-B263-5A02F7D20662}"/>
              </a:ext>
            </a:extLst>
          </p:cNvPr>
          <p:cNvSpPr/>
          <p:nvPr/>
        </p:nvSpPr>
        <p:spPr>
          <a:xfrm>
            <a:off x="1522202" y="1789718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B31C18-328B-08C0-5AE2-DA4F08873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037" y="1583813"/>
            <a:ext cx="1091499" cy="13205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01734B-0635-F278-2449-F62AF8130B15}"/>
              </a:ext>
            </a:extLst>
          </p:cNvPr>
          <p:cNvSpPr/>
          <p:nvPr/>
        </p:nvSpPr>
        <p:spPr>
          <a:xfrm>
            <a:off x="4399280" y="1071716"/>
            <a:ext cx="1838960" cy="675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BE535-EE94-5D08-A7A5-DF7E44644E33}"/>
              </a:ext>
            </a:extLst>
          </p:cNvPr>
          <p:cNvSpPr/>
          <p:nvPr/>
        </p:nvSpPr>
        <p:spPr>
          <a:xfrm>
            <a:off x="5082637" y="3207578"/>
            <a:ext cx="5548919" cy="1069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5E2B4-8C6E-CE53-FA25-5987797E0BB4}"/>
              </a:ext>
            </a:extLst>
          </p:cNvPr>
          <p:cNvSpPr/>
          <p:nvPr/>
        </p:nvSpPr>
        <p:spPr>
          <a:xfrm>
            <a:off x="5082636" y="5935162"/>
            <a:ext cx="2903123" cy="675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83611-1781-2596-CDA1-1FCE1A87813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696" t="21197" r="10941" b="16916"/>
          <a:stretch/>
        </p:blipFill>
        <p:spPr>
          <a:xfrm>
            <a:off x="571358" y="3518475"/>
            <a:ext cx="2895600" cy="1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0010CE-231B-BD63-835F-614D3D0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993650"/>
          </a:xfrm>
        </p:spPr>
        <p:txBody>
          <a:bodyPr anchor="t">
            <a:normAutofit/>
          </a:bodyPr>
          <a:lstStyle/>
          <a:p>
            <a:r>
              <a:rPr lang="es-MX" b="1" dirty="0"/>
              <a:t>Creación de Directorios 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27089-0B71-273E-75D4-C72DE91A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5" y="1579991"/>
            <a:ext cx="1176130" cy="132057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FB0296A-BEFA-AE97-8948-96C50EEDB846}"/>
              </a:ext>
            </a:extLst>
          </p:cNvPr>
          <p:cNvSpPr/>
          <p:nvPr/>
        </p:nvSpPr>
        <p:spPr>
          <a:xfrm>
            <a:off x="1594077" y="1785896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29758-C69B-138E-3BB1-BC984462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579991"/>
            <a:ext cx="1176130" cy="132057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929C55-634B-65C3-9946-5E1681F7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CB0FA1-9225-1C6B-2D40-29A5BE7B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78" y="412363"/>
            <a:ext cx="8057322" cy="60131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EB3D21-C628-BF32-73A6-348C78F694E6}"/>
              </a:ext>
            </a:extLst>
          </p:cNvPr>
          <p:cNvSpPr/>
          <p:nvPr/>
        </p:nvSpPr>
        <p:spPr>
          <a:xfrm>
            <a:off x="4224130" y="1023730"/>
            <a:ext cx="1620079" cy="467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666EF-1182-59BC-72AE-713F265C51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1" t="4900" r="4710" b="2473"/>
          <a:stretch/>
        </p:blipFill>
        <p:spPr>
          <a:xfrm>
            <a:off x="680719" y="3566160"/>
            <a:ext cx="2773681" cy="1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8E78C-8F20-3FED-B8A2-EBA1C95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1" y="6411198"/>
            <a:ext cx="684212" cy="230248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737C662-D0ED-4587-B264-5C4F0D975D18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0010CE-231B-BD63-835F-614D3D0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363"/>
            <a:ext cx="3200400" cy="993650"/>
          </a:xfrm>
        </p:spPr>
        <p:txBody>
          <a:bodyPr anchor="t">
            <a:normAutofit/>
          </a:bodyPr>
          <a:lstStyle/>
          <a:p>
            <a:r>
              <a:rPr lang="es-MX" b="1" dirty="0"/>
              <a:t>Creación de Directorios 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27089-0B71-273E-75D4-C72DE91A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1" y="1579991"/>
            <a:ext cx="1176130" cy="132057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FB0296A-BEFA-AE97-8948-96C50EEDB846}"/>
              </a:ext>
            </a:extLst>
          </p:cNvPr>
          <p:cNvSpPr/>
          <p:nvPr/>
        </p:nvSpPr>
        <p:spPr>
          <a:xfrm>
            <a:off x="1560443" y="1785896"/>
            <a:ext cx="993913" cy="90876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29758-C69B-138E-3BB1-BC984462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78" y="1579991"/>
            <a:ext cx="1176130" cy="13205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05DB30-CA0F-5318-6B15-BFD76CA1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34678" y="143718"/>
            <a:ext cx="8057322" cy="2974616"/>
          </a:xfr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F94FB-671E-6BFC-86E5-C848E7009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7"/>
          <a:stretch/>
        </p:blipFill>
        <p:spPr>
          <a:xfrm>
            <a:off x="4162539" y="4900718"/>
            <a:ext cx="8057322" cy="174072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8FDFC-759E-EEF0-0F75-A403373A6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539" y="3429000"/>
            <a:ext cx="8001600" cy="106160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1BD94-5F6C-E77E-0D0E-9CA0940DE5DE}"/>
              </a:ext>
            </a:extLst>
          </p:cNvPr>
          <p:cNvSpPr/>
          <p:nvPr/>
        </p:nvSpPr>
        <p:spPr>
          <a:xfrm>
            <a:off x="4470400" y="2768711"/>
            <a:ext cx="2126055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5CBD1-38AB-FA59-95E9-38286514EA53}"/>
              </a:ext>
            </a:extLst>
          </p:cNvPr>
          <p:cNvSpPr/>
          <p:nvPr/>
        </p:nvSpPr>
        <p:spPr>
          <a:xfrm>
            <a:off x="4134678" y="62740"/>
            <a:ext cx="7945562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4B38A-BB94-9F80-7DE0-0BA4B97AD31B}"/>
              </a:ext>
            </a:extLst>
          </p:cNvPr>
          <p:cNvSpPr/>
          <p:nvPr/>
        </p:nvSpPr>
        <p:spPr>
          <a:xfrm>
            <a:off x="4162539" y="3409578"/>
            <a:ext cx="8001600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73552-10C4-7086-1392-562447D21660}"/>
              </a:ext>
            </a:extLst>
          </p:cNvPr>
          <p:cNvSpPr/>
          <p:nvPr/>
        </p:nvSpPr>
        <p:spPr>
          <a:xfrm>
            <a:off x="4470399" y="4089289"/>
            <a:ext cx="2126055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903D4-84DC-AB30-4B85-C56D8BF9284F}"/>
              </a:ext>
            </a:extLst>
          </p:cNvPr>
          <p:cNvSpPr/>
          <p:nvPr/>
        </p:nvSpPr>
        <p:spPr>
          <a:xfrm>
            <a:off x="4134678" y="4849029"/>
            <a:ext cx="8057322" cy="349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181580-C9C8-3323-134E-232902B539CB}"/>
              </a:ext>
            </a:extLst>
          </p:cNvPr>
          <p:cNvSpPr/>
          <p:nvPr/>
        </p:nvSpPr>
        <p:spPr>
          <a:xfrm>
            <a:off x="4541520" y="5557080"/>
            <a:ext cx="3210560" cy="9859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LB Sans Book" panose="02000503040000020004" pitchFamily="2" charset="0"/>
              <a:buChar char="→"/>
            </a:pP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563915-C778-AC43-7EA2-FB5CE8D937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1" t="4900" r="4710" b="2473"/>
          <a:stretch/>
        </p:blipFill>
        <p:spPr>
          <a:xfrm>
            <a:off x="680719" y="3566160"/>
            <a:ext cx="2773681" cy="1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4699"/>
      </p:ext>
    </p:extLst>
  </p:cSld>
  <p:clrMapOvr>
    <a:masterClrMapping/>
  </p:clrMapOvr>
</p:sld>
</file>

<file path=ppt/theme/theme1.xml><?xml version="1.0" encoding="utf-8"?>
<a:theme xmlns:a="http://schemas.openxmlformats.org/drawingml/2006/main" name="SLB White">
  <a:themeElements>
    <a:clrScheme name="SLB White 7-4-23 ">
      <a:dk1>
        <a:srgbClr val="000000"/>
      </a:dk1>
      <a:lt1>
        <a:srgbClr val="FFFFFF"/>
      </a:lt1>
      <a:dk2>
        <a:srgbClr val="32323C"/>
      </a:dk2>
      <a:lt2>
        <a:srgbClr val="DCE1E1"/>
      </a:lt2>
      <a:accent1>
        <a:srgbClr val="0014DC"/>
      </a:accent1>
      <a:accent2>
        <a:srgbClr val="00D2DC"/>
      </a:accent2>
      <a:accent3>
        <a:srgbClr val="1E1464"/>
      </a:accent3>
      <a:accent4>
        <a:srgbClr val="6E8CC8"/>
      </a:accent4>
      <a:accent5>
        <a:srgbClr val="AFBEE1"/>
      </a:accent5>
      <a:accent6>
        <a:srgbClr val="AAAAAA"/>
      </a:accent6>
      <a:hlink>
        <a:srgbClr val="00D2DB"/>
      </a:hlink>
      <a:folHlink>
        <a:srgbClr val="00D2DB"/>
      </a:folHlink>
    </a:clrScheme>
    <a:fontScheme name="SLB Sans">
      <a:majorFont>
        <a:latin typeface="SLB Sans Light"/>
        <a:ea typeface=""/>
        <a:cs typeface=""/>
      </a:majorFont>
      <a:minorFont>
        <a:latin typeface="SLB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marL="285750" indent="-285750" algn="ctr">
          <a:buFont typeface="SLB Sans Book" panose="02000503040000020004" pitchFamily="2" charset="0"/>
          <a:buChar char="→"/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1"/>
          </a:solidFill>
          <a:round/>
          <a:headEnd type="none" w="med" len="med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marL="342900" indent="-342900" algn="l">
          <a:buFont typeface="SLB Sans Book" panose="02000503040000020004" pitchFamily="2" charset="0"/>
          <a:buChar char="→"/>
          <a:defRPr sz="2000" b="0" kern="1200">
            <a:solidFill>
              <a:schemeClr val="tx1"/>
            </a:solidFill>
            <a:latin typeface="SLB Sans Book" panose="0200050304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200A5F31-2506-BF40-B705-611D79BB059E}" vid="{1E91B6F2-9752-934C-8297-A4AB2A5D53B8}"/>
    </a:ext>
  </a:extLst>
</a:theme>
</file>

<file path=ppt/theme/theme2.xml><?xml version="1.0" encoding="utf-8"?>
<a:theme xmlns:a="http://schemas.openxmlformats.org/drawingml/2006/main" name="SLB Blue">
  <a:themeElements>
    <a:clrScheme name="SLB Blue 7-3-23">
      <a:dk1>
        <a:srgbClr val="000000"/>
      </a:dk1>
      <a:lt1>
        <a:srgbClr val="0014DB"/>
      </a:lt1>
      <a:dk2>
        <a:srgbClr val="32323C"/>
      </a:dk2>
      <a:lt2>
        <a:srgbClr val="DCE1E1"/>
      </a:lt2>
      <a:accent1>
        <a:srgbClr val="FEFFFF"/>
      </a:accent1>
      <a:accent2>
        <a:srgbClr val="00D2DC"/>
      </a:accent2>
      <a:accent3>
        <a:srgbClr val="1E1464"/>
      </a:accent3>
      <a:accent4>
        <a:srgbClr val="6E8CC8"/>
      </a:accent4>
      <a:accent5>
        <a:srgbClr val="AFBEE1"/>
      </a:accent5>
      <a:accent6>
        <a:srgbClr val="AAAAAA"/>
      </a:accent6>
      <a:hlink>
        <a:srgbClr val="00D2DB"/>
      </a:hlink>
      <a:folHlink>
        <a:srgbClr val="00D2DB"/>
      </a:folHlink>
    </a:clrScheme>
    <a:fontScheme name="SLB Sans">
      <a:majorFont>
        <a:latin typeface="SLB Sans Light"/>
        <a:ea typeface=""/>
        <a:cs typeface=""/>
      </a:majorFont>
      <a:minorFont>
        <a:latin typeface="SLB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marL="285750" indent="-285750" algn="ctr">
          <a:buFont typeface="SLB Sans Book" panose="02000503040000020004" pitchFamily="2" charset="0"/>
          <a:buChar char="→"/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342900" indent="-342900" algn="l">
          <a:buFont typeface="SLB Sans Book" panose="02000503040000020004" pitchFamily="2" charset="0"/>
          <a:buChar char="→"/>
          <a:defRPr sz="2000" b="0" kern="1200">
            <a:solidFill>
              <a:schemeClr val="accent1"/>
            </a:solidFill>
            <a:latin typeface="SLB Sans Book" panose="0200050304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200A5F31-2506-BF40-B705-611D79BB059E}" vid="{D999016E-E902-FB46-9459-90D2AF07F7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C06CE3CD3ED459D897A9137D98243" ma:contentTypeVersion="14" ma:contentTypeDescription="Create a new document." ma:contentTypeScope="" ma:versionID="e00665f281c5e8b6f4277a8b430b8c28">
  <xsd:schema xmlns:xsd="http://www.w3.org/2001/XMLSchema" xmlns:xs="http://www.w3.org/2001/XMLSchema" xmlns:p="http://schemas.microsoft.com/office/2006/metadata/properties" xmlns:ns3="193bf8a2-b663-451b-9400-373ec225a4ca" xmlns:ns4="371a303a-46f4-4d9b-9df5-98979e7c60c7" targetNamespace="http://schemas.microsoft.com/office/2006/metadata/properties" ma:root="true" ma:fieldsID="57404737587c3ff156c546bb7718cd8b" ns3:_="" ns4:_="">
    <xsd:import namespace="193bf8a2-b663-451b-9400-373ec225a4ca"/>
    <xsd:import namespace="371a303a-46f4-4d9b-9df5-98979e7c60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bf8a2-b663-451b-9400-373ec225a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a303a-46f4-4d9b-9df5-98979e7c6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1a303a-46f4-4d9b-9df5-98979e7c60c7">
      <UserInfo>
        <DisplayName>Mostafa Al-Mallawani</DisplayName>
        <AccountId>140</AccountId>
        <AccountType/>
      </UserInfo>
      <UserInfo>
        <DisplayName>Tammy Price</DisplayName>
        <AccountId>93</AccountId>
        <AccountType/>
      </UserInfo>
      <UserInfo>
        <DisplayName>Brett Walton</DisplayName>
        <AccountId>143</AccountId>
        <AccountType/>
      </UserInfo>
      <UserInfo>
        <DisplayName>Onel Esquivel</DisplayName>
        <AccountId>145</AccountId>
        <AccountType/>
      </UserInfo>
      <UserInfo>
        <DisplayName>Wendy Yun</DisplayName>
        <AccountId>40</AccountId>
        <AccountType/>
      </UserInfo>
      <UserInfo>
        <DisplayName>Justin Jefferson</DisplayName>
        <AccountId>177</AccountId>
        <AccountType/>
      </UserInfo>
      <UserInfo>
        <DisplayName>Jason Adams</DisplayName>
        <AccountId>141</AccountId>
        <AccountType/>
      </UserInfo>
    </SharedWithUsers>
    <_activity xmlns="193bf8a2-b663-451b-9400-373ec225a4ca" xsi:nil="true"/>
  </documentManagement>
</p:properties>
</file>

<file path=customXml/itemProps1.xml><?xml version="1.0" encoding="utf-8"?>
<ds:datastoreItem xmlns:ds="http://schemas.openxmlformats.org/officeDocument/2006/customXml" ds:itemID="{E0C27534-18F3-43F9-8694-B3A897E16A5C}">
  <ds:schemaRefs>
    <ds:schemaRef ds:uri="193bf8a2-b663-451b-9400-373ec225a4ca"/>
    <ds:schemaRef ds:uri="371a303a-46f4-4d9b-9df5-98979e7c60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1CBE9C-F8E5-4908-811F-49D7CB7940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E8EFFF-B242-43AF-B85A-5DA4A14C2B85}">
  <ds:schemaRefs>
    <ds:schemaRef ds:uri="193bf8a2-b663-451b-9400-373ec225a4ca"/>
    <ds:schemaRef ds:uri="371a303a-46f4-4d9b-9df5-98979e7c60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499</TotalTime>
  <Words>405</Words>
  <Application>Microsoft Office PowerPoint</Application>
  <PresentationFormat>Widescreen</PresentationFormat>
  <Paragraphs>57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SLB Sans</vt:lpstr>
      <vt:lpstr>SLB Sans Book</vt:lpstr>
      <vt:lpstr>SLB Sans Light</vt:lpstr>
      <vt:lpstr>Times New Roman</vt:lpstr>
      <vt:lpstr>SLB White</vt:lpstr>
      <vt:lpstr>SLB Blue</vt:lpstr>
      <vt:lpstr>Automatización de Informes Trimestrales</vt:lpstr>
      <vt:lpstr>Contenido</vt:lpstr>
      <vt:lpstr>Problema</vt:lpstr>
      <vt:lpstr>Objetivos</vt:lpstr>
      <vt:lpstr>Solución</vt:lpstr>
      <vt:lpstr>Manejo Automático de Flujo de Archivos y Carpetas usando código Python.</vt:lpstr>
      <vt:lpstr>Conexión con Base de Datos</vt:lpstr>
      <vt:lpstr>Creación de Directorios </vt:lpstr>
      <vt:lpstr>Creación de Directorios </vt:lpstr>
      <vt:lpstr>Creación de Directorios </vt:lpstr>
      <vt:lpstr>Creación de Directorios </vt:lpstr>
      <vt:lpstr>Creación de Directorios </vt:lpstr>
      <vt:lpstr>Generación para Seguimiento: Informe y Correo</vt:lpstr>
      <vt:lpstr>Generación de Informe  </vt:lpstr>
      <vt:lpstr>Alertas por Correo Electrónico  </vt:lpstr>
      <vt:lpstr>Observaciones  y recomendaciones</vt:lpstr>
      <vt:lpstr>¿Preguntas?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SLB PowerPoint Template  </dc:title>
  <dc:creator>Estefany Canencia</dc:creator>
  <cp:lastModifiedBy>Alex Perez</cp:lastModifiedBy>
  <cp:revision>9</cp:revision>
  <dcterms:created xsi:type="dcterms:W3CDTF">2023-09-15T13:05:55Z</dcterms:created>
  <dcterms:modified xsi:type="dcterms:W3CDTF">2024-03-09T21:03:04Z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0x0101000BAC06CE3CD3ED459D897A9137D98243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SLB White:8\SLB Blue:9</vt:lpwstr>
  </property>
  <property fmtid="{D5CDD505-2E9C-101B-9397-08002B2CF9AE}" pid="5" name="ClassificationContentMarkingFooterText">
    <vt:lpwstr>SLB-Private</vt:lpwstr>
  </property>
</Properties>
</file>