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3" r:id="rId4"/>
    <p:sldMasterId id="2147483716" r:id="rId5"/>
  </p:sldMasterIdLst>
  <p:notesMasterIdLst>
    <p:notesMasterId r:id="rId23"/>
  </p:notesMasterIdLst>
  <p:sldIdLst>
    <p:sldId id="530" r:id="rId6"/>
    <p:sldId id="531" r:id="rId7"/>
    <p:sldId id="586" r:id="rId8"/>
    <p:sldId id="587" r:id="rId9"/>
    <p:sldId id="533" r:id="rId10"/>
    <p:sldId id="579" r:id="rId11"/>
    <p:sldId id="585" r:id="rId12"/>
    <p:sldId id="562" r:id="rId13"/>
    <p:sldId id="588" r:id="rId14"/>
    <p:sldId id="590" r:id="rId15"/>
    <p:sldId id="591" r:id="rId16"/>
    <p:sldId id="580" r:id="rId17"/>
    <p:sldId id="581" r:id="rId18"/>
    <p:sldId id="582" r:id="rId19"/>
    <p:sldId id="584" r:id="rId20"/>
    <p:sldId id="565" r:id="rId21"/>
    <p:sldId id="5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2C45E3A-E198-1443-6CA2-9560B510551C}" name="Estefany Canencia" initials="EC" userId="S::ECanencia@slb.com::3f394ba4-b985-4655-9d48-563c094f4f5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D5C47B-8B91-4F23-9743-41E4DDF2CD84}" v="277" dt="2024-03-14T14:02:24.700"/>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Perez" userId="e77a6d99-e8c8-4667-bf3c-442d4d1a3e2b" providerId="ADAL" clId="{BAD5C47B-8B91-4F23-9743-41E4DDF2CD84}"/>
    <pc:docChg chg="undo custSel delSld modSld modMainMaster">
      <pc:chgData name="Alex Perez" userId="e77a6d99-e8c8-4667-bf3c-442d4d1a3e2b" providerId="ADAL" clId="{BAD5C47B-8B91-4F23-9743-41E4DDF2CD84}" dt="2024-03-14T14:02:31.743" v="1038" actId="20577"/>
      <pc:docMkLst>
        <pc:docMk/>
      </pc:docMkLst>
      <pc:sldChg chg="modSp modTransition">
        <pc:chgData name="Alex Perez" userId="e77a6d99-e8c8-4667-bf3c-442d4d1a3e2b" providerId="ADAL" clId="{BAD5C47B-8B91-4F23-9743-41E4DDF2CD84}" dt="2024-03-11T17:04:48.760" v="231"/>
        <pc:sldMkLst>
          <pc:docMk/>
          <pc:sldMk cId="1801848623" sldId="530"/>
        </pc:sldMkLst>
        <pc:spChg chg="mod">
          <ac:chgData name="Alex Perez" userId="e77a6d99-e8c8-4667-bf3c-442d4d1a3e2b" providerId="ADAL" clId="{BAD5C47B-8B91-4F23-9743-41E4DDF2CD84}" dt="2024-03-11T17:04:48.760" v="231"/>
          <ac:spMkLst>
            <pc:docMk/>
            <pc:sldMk cId="1801848623" sldId="530"/>
            <ac:spMk id="2" creationId="{2A778D6C-3E06-1584-C6DB-CF71E41389B2}"/>
          </ac:spMkLst>
        </pc:spChg>
      </pc:sldChg>
      <pc:sldChg chg="addSp delSp modSp mod modTransition modClrScheme chgLayout">
        <pc:chgData name="Alex Perez" userId="e77a6d99-e8c8-4667-bf3c-442d4d1a3e2b" providerId="ADAL" clId="{BAD5C47B-8B91-4F23-9743-41E4DDF2CD84}" dt="2024-03-11T17:17:15.779" v="310" actId="26606"/>
        <pc:sldMkLst>
          <pc:docMk/>
          <pc:sldMk cId="3806169339" sldId="531"/>
        </pc:sldMkLst>
        <pc:spChg chg="mod">
          <ac:chgData name="Alex Perez" userId="e77a6d99-e8c8-4667-bf3c-442d4d1a3e2b" providerId="ADAL" clId="{BAD5C47B-8B91-4F23-9743-41E4DDF2CD84}" dt="2024-03-11T17:17:15.779" v="310" actId="26606"/>
          <ac:spMkLst>
            <pc:docMk/>
            <pc:sldMk cId="3806169339" sldId="531"/>
            <ac:spMk id="3" creationId="{363E3101-F85E-B098-4025-4DFAAC6A7A2C}"/>
          </ac:spMkLst>
        </pc:spChg>
        <pc:spChg chg="mod">
          <ac:chgData name="Alex Perez" userId="e77a6d99-e8c8-4667-bf3c-442d4d1a3e2b" providerId="ADAL" clId="{BAD5C47B-8B91-4F23-9743-41E4DDF2CD84}" dt="2024-03-11T17:17:15.779" v="310" actId="26606"/>
          <ac:spMkLst>
            <pc:docMk/>
            <pc:sldMk cId="3806169339" sldId="531"/>
            <ac:spMk id="5" creationId="{F193A219-D858-C212-D223-4FEBFCCD2162}"/>
          </ac:spMkLst>
        </pc:spChg>
        <pc:spChg chg="add del mod">
          <ac:chgData name="Alex Perez" userId="e77a6d99-e8c8-4667-bf3c-442d4d1a3e2b" providerId="ADAL" clId="{BAD5C47B-8B91-4F23-9743-41E4DDF2CD84}" dt="2024-03-11T17:17:15.779" v="310" actId="26606"/>
          <ac:spMkLst>
            <pc:docMk/>
            <pc:sldMk cId="3806169339" sldId="531"/>
            <ac:spMk id="6" creationId="{02288978-EC1A-0388-87D5-79897FAE5DB5}"/>
          </ac:spMkLst>
        </pc:spChg>
        <pc:spChg chg="add mod">
          <ac:chgData name="Alex Perez" userId="e77a6d99-e8c8-4667-bf3c-442d4d1a3e2b" providerId="ADAL" clId="{BAD5C47B-8B91-4F23-9743-41E4DDF2CD84}" dt="2024-03-11T17:17:15.779" v="310" actId="26606"/>
          <ac:spMkLst>
            <pc:docMk/>
            <pc:sldMk cId="3806169339" sldId="531"/>
            <ac:spMk id="12" creationId="{02288978-EC1A-0388-87D5-79897FAE5DB5}"/>
          </ac:spMkLst>
        </pc:spChg>
        <pc:graphicFrameChg chg="add del mod">
          <ac:chgData name="Alex Perez" userId="e77a6d99-e8c8-4667-bf3c-442d4d1a3e2b" providerId="ADAL" clId="{BAD5C47B-8B91-4F23-9743-41E4DDF2CD84}" dt="2024-03-11T17:17:08.737" v="307" actId="26606"/>
          <ac:graphicFrameMkLst>
            <pc:docMk/>
            <pc:sldMk cId="3806169339" sldId="531"/>
            <ac:graphicFrameMk id="8" creationId="{9D1DFBD5-8A0F-B220-DF77-9F5416E17EE8}"/>
          </ac:graphicFrameMkLst>
        </pc:graphicFrameChg>
        <pc:graphicFrameChg chg="add del mod">
          <ac:chgData name="Alex Perez" userId="e77a6d99-e8c8-4667-bf3c-442d4d1a3e2b" providerId="ADAL" clId="{BAD5C47B-8B91-4F23-9743-41E4DDF2CD84}" dt="2024-03-11T17:17:15.762" v="309" actId="26606"/>
          <ac:graphicFrameMkLst>
            <pc:docMk/>
            <pc:sldMk cId="3806169339" sldId="531"/>
            <ac:graphicFrameMk id="10" creationId="{384F1E18-38BA-BF14-FF31-97243AB5A038}"/>
          </ac:graphicFrameMkLst>
        </pc:graphicFrameChg>
      </pc:sldChg>
      <pc:sldChg chg="addSp delSp modSp mod modTransition modClrScheme chgLayout">
        <pc:chgData name="Alex Perez" userId="e77a6d99-e8c8-4667-bf3c-442d4d1a3e2b" providerId="ADAL" clId="{BAD5C47B-8B91-4F23-9743-41E4DDF2CD84}" dt="2024-03-14T13:55:13.671" v="708" actId="1036"/>
        <pc:sldMkLst>
          <pc:docMk/>
          <pc:sldMk cId="1114309643" sldId="533"/>
        </pc:sldMkLst>
        <pc:spChg chg="mod">
          <ac:chgData name="Alex Perez" userId="e77a6d99-e8c8-4667-bf3c-442d4d1a3e2b" providerId="ADAL" clId="{BAD5C47B-8B91-4F23-9743-41E4DDF2CD84}" dt="2024-03-11T17:18:10.067" v="313" actId="26606"/>
          <ac:spMkLst>
            <pc:docMk/>
            <pc:sldMk cId="1114309643" sldId="533"/>
            <ac:spMk id="5" creationId="{F193A219-D858-C212-D223-4FEBFCCD2162}"/>
          </ac:spMkLst>
        </pc:spChg>
        <pc:spChg chg="del mod">
          <ac:chgData name="Alex Perez" userId="e77a6d99-e8c8-4667-bf3c-442d4d1a3e2b" providerId="ADAL" clId="{BAD5C47B-8B91-4F23-9743-41E4DDF2CD84}" dt="2024-03-11T17:18:10.067" v="313" actId="26606"/>
          <ac:spMkLst>
            <pc:docMk/>
            <pc:sldMk cId="1114309643" sldId="533"/>
            <ac:spMk id="6" creationId="{02288978-EC1A-0388-87D5-79897FAE5DB5}"/>
          </ac:spMkLst>
        </pc:spChg>
        <pc:spChg chg="mod">
          <ac:chgData name="Alex Perez" userId="e77a6d99-e8c8-4667-bf3c-442d4d1a3e2b" providerId="ADAL" clId="{BAD5C47B-8B91-4F23-9743-41E4DDF2CD84}" dt="2024-03-11T17:18:10.067" v="313" actId="26606"/>
          <ac:spMkLst>
            <pc:docMk/>
            <pc:sldMk cId="1114309643" sldId="533"/>
            <ac:spMk id="10" creationId="{44D8DFA3-C4AC-D7FB-B4DA-250185E9E342}"/>
          </ac:spMkLst>
        </pc:spChg>
        <pc:graphicFrameChg chg="add mod">
          <ac:chgData name="Alex Perez" userId="e77a6d99-e8c8-4667-bf3c-442d4d1a3e2b" providerId="ADAL" clId="{BAD5C47B-8B91-4F23-9743-41E4DDF2CD84}" dt="2024-03-14T13:55:13.671" v="708" actId="1036"/>
          <ac:graphicFrameMkLst>
            <pc:docMk/>
            <pc:sldMk cId="1114309643" sldId="533"/>
            <ac:graphicFrameMk id="12" creationId="{43ED211C-85E2-531C-ECEC-224D7501644C}"/>
          </ac:graphicFrameMkLst>
        </pc:graphicFrameChg>
      </pc:sldChg>
      <pc:sldChg chg="modSp mod modTransition">
        <pc:chgData name="Alex Perez" userId="e77a6d99-e8c8-4667-bf3c-442d4d1a3e2b" providerId="ADAL" clId="{BAD5C47B-8B91-4F23-9743-41E4DDF2CD84}" dt="2024-03-11T17:04:48.760" v="231"/>
        <pc:sldMkLst>
          <pc:docMk/>
          <pc:sldMk cId="1539442516" sldId="562"/>
        </pc:sldMkLst>
        <pc:spChg chg="mod">
          <ac:chgData name="Alex Perez" userId="e77a6d99-e8c8-4667-bf3c-442d4d1a3e2b" providerId="ADAL" clId="{BAD5C47B-8B91-4F23-9743-41E4DDF2CD84}" dt="2024-03-11T17:04:48.760" v="231"/>
          <ac:spMkLst>
            <pc:docMk/>
            <pc:sldMk cId="1539442516" sldId="562"/>
            <ac:spMk id="2" creationId="{810010CE-231B-BD63-835F-614D3D040863}"/>
          </ac:spMkLst>
        </pc:spChg>
        <pc:spChg chg="mod">
          <ac:chgData name="Alex Perez" userId="e77a6d99-e8c8-4667-bf3c-442d4d1a3e2b" providerId="ADAL" clId="{BAD5C47B-8B91-4F23-9743-41E4DDF2CD84}" dt="2024-03-11T17:04:48.760" v="231"/>
          <ac:spMkLst>
            <pc:docMk/>
            <pc:sldMk cId="1539442516" sldId="562"/>
            <ac:spMk id="8" creationId="{BA929C55-634B-65C3-9946-5E1681F720F0}"/>
          </ac:spMkLst>
        </pc:spChg>
        <pc:spChg chg="mod">
          <ac:chgData name="Alex Perez" userId="e77a6d99-e8c8-4667-bf3c-442d4d1a3e2b" providerId="ADAL" clId="{BAD5C47B-8B91-4F23-9743-41E4DDF2CD84}" dt="2024-03-11T17:04:48.760" v="231"/>
          <ac:spMkLst>
            <pc:docMk/>
            <pc:sldMk cId="1539442516" sldId="562"/>
            <ac:spMk id="10" creationId="{12D8E78C-8F20-3FED-B8A2-EBA1C9503BC5}"/>
          </ac:spMkLst>
        </pc:spChg>
      </pc:sldChg>
      <pc:sldChg chg="modSp">
        <pc:chgData name="Alex Perez" userId="e77a6d99-e8c8-4667-bf3c-442d4d1a3e2b" providerId="ADAL" clId="{BAD5C47B-8B91-4F23-9743-41E4DDF2CD84}" dt="2024-03-11T17:04:48.760" v="231"/>
        <pc:sldMkLst>
          <pc:docMk/>
          <pc:sldMk cId="1934563091" sldId="565"/>
        </pc:sldMkLst>
        <pc:picChg chg="mod">
          <ac:chgData name="Alex Perez" userId="e77a6d99-e8c8-4667-bf3c-442d4d1a3e2b" providerId="ADAL" clId="{BAD5C47B-8B91-4F23-9743-41E4DDF2CD84}" dt="2024-03-11T17:04:48.760" v="231"/>
          <ac:picMkLst>
            <pc:docMk/>
            <pc:sldMk cId="1934563091" sldId="565"/>
            <ac:picMk id="7" creationId="{9594F19C-F91A-572D-E9DD-2871992984AD}"/>
          </ac:picMkLst>
        </pc:picChg>
      </pc:sldChg>
      <pc:sldChg chg="modSp modTransition">
        <pc:chgData name="Alex Perez" userId="e77a6d99-e8c8-4667-bf3c-442d4d1a3e2b" providerId="ADAL" clId="{BAD5C47B-8B91-4F23-9743-41E4DDF2CD84}" dt="2024-03-11T17:04:48.760" v="231"/>
        <pc:sldMkLst>
          <pc:docMk/>
          <pc:sldMk cId="3702940877" sldId="577"/>
        </pc:sldMkLst>
        <pc:spChg chg="mod">
          <ac:chgData name="Alex Perez" userId="e77a6d99-e8c8-4667-bf3c-442d4d1a3e2b" providerId="ADAL" clId="{BAD5C47B-8B91-4F23-9743-41E4DDF2CD84}" dt="2024-03-11T17:04:48.760" v="231"/>
          <ac:spMkLst>
            <pc:docMk/>
            <pc:sldMk cId="3702940877" sldId="577"/>
            <ac:spMk id="2" creationId="{2A778D6C-3E06-1584-C6DB-CF71E41389B2}"/>
          </ac:spMkLst>
        </pc:spChg>
      </pc:sldChg>
      <pc:sldChg chg="addSp delSp modSp mod modTransition setBg modClrScheme chgLayout">
        <pc:chgData name="Alex Perez" userId="e77a6d99-e8c8-4667-bf3c-442d4d1a3e2b" providerId="ADAL" clId="{BAD5C47B-8B91-4F23-9743-41E4DDF2CD84}" dt="2024-03-11T17:24:15.700" v="452" actId="1076"/>
        <pc:sldMkLst>
          <pc:docMk/>
          <pc:sldMk cId="1172859685" sldId="579"/>
        </pc:sldMkLst>
        <pc:spChg chg="mod ord">
          <ac:chgData name="Alex Perez" userId="e77a6d99-e8c8-4667-bf3c-442d4d1a3e2b" providerId="ADAL" clId="{BAD5C47B-8B91-4F23-9743-41E4DDF2CD84}" dt="2024-03-11T17:24:15.700" v="452" actId="1076"/>
          <ac:spMkLst>
            <pc:docMk/>
            <pc:sldMk cId="1172859685" sldId="579"/>
            <ac:spMk id="2" creationId="{2A778D6C-3E06-1584-C6DB-CF71E41389B2}"/>
          </ac:spMkLst>
        </pc:spChg>
        <pc:spChg chg="add del">
          <ac:chgData name="Alex Perez" userId="e77a6d99-e8c8-4667-bf3c-442d4d1a3e2b" providerId="ADAL" clId="{BAD5C47B-8B91-4F23-9743-41E4DDF2CD84}" dt="2024-03-11T17:22:46.619" v="438" actId="26606"/>
          <ac:spMkLst>
            <pc:docMk/>
            <pc:sldMk cId="1172859685" sldId="579"/>
            <ac:spMk id="11" creationId="{47D02BEC-8FD7-E8AA-A94E-49EFDE584C6A}"/>
          </ac:spMkLst>
        </pc:spChg>
        <pc:spChg chg="add del mod">
          <ac:chgData name="Alex Perez" userId="e77a6d99-e8c8-4667-bf3c-442d4d1a3e2b" providerId="ADAL" clId="{BAD5C47B-8B91-4F23-9743-41E4DDF2CD84}" dt="2024-03-11T17:23:19.613" v="440" actId="26606"/>
          <ac:spMkLst>
            <pc:docMk/>
            <pc:sldMk cId="1172859685" sldId="579"/>
            <ac:spMk id="13" creationId="{2ED2CC75-B8A7-F16C-DDD9-71DDD30452B3}"/>
          </ac:spMkLst>
        </pc:spChg>
        <pc:spChg chg="add del mod">
          <ac:chgData name="Alex Perez" userId="e77a6d99-e8c8-4667-bf3c-442d4d1a3e2b" providerId="ADAL" clId="{BAD5C47B-8B91-4F23-9743-41E4DDF2CD84}" dt="2024-03-11T17:04:47.480" v="229" actId="26606"/>
          <ac:spMkLst>
            <pc:docMk/>
            <pc:sldMk cId="1172859685" sldId="579"/>
            <ac:spMk id="16" creationId="{86938E07-EEE6-E2D1-64F5-35506D42DDFA}"/>
          </ac:spMkLst>
        </pc:spChg>
        <pc:spChg chg="add del mod">
          <ac:chgData name="Alex Perez" userId="e77a6d99-e8c8-4667-bf3c-442d4d1a3e2b" providerId="ADAL" clId="{BAD5C47B-8B91-4F23-9743-41E4DDF2CD84}" dt="2024-03-11T17:23:02.706" v="439" actId="21"/>
          <ac:spMkLst>
            <pc:docMk/>
            <pc:sldMk cId="1172859685" sldId="579"/>
            <ac:spMk id="18" creationId="{6DA1B055-7A6D-BDE3-739F-7BD44E0C1736}"/>
          </ac:spMkLst>
        </pc:spChg>
        <pc:spChg chg="add mod">
          <ac:chgData name="Alex Perez" userId="e77a6d99-e8c8-4667-bf3c-442d4d1a3e2b" providerId="ADAL" clId="{BAD5C47B-8B91-4F23-9743-41E4DDF2CD84}" dt="2024-03-11T17:23:19.613" v="440" actId="26606"/>
          <ac:spMkLst>
            <pc:docMk/>
            <pc:sldMk cId="1172859685" sldId="579"/>
            <ac:spMk id="20" creationId="{8F6AC329-6A25-31C0-3BA1-023F971CCB9F}"/>
          </ac:spMkLst>
        </pc:spChg>
      </pc:sldChg>
      <pc:sldChg chg="addSp delSp modSp mod modTransition setBg modClrScheme chgLayout">
        <pc:chgData name="Alex Perez" userId="e77a6d99-e8c8-4667-bf3c-442d4d1a3e2b" providerId="ADAL" clId="{BAD5C47B-8B91-4F23-9743-41E4DDF2CD84}" dt="2024-03-11T17:30:08.021" v="494" actId="1076"/>
        <pc:sldMkLst>
          <pc:docMk/>
          <pc:sldMk cId="2496811173" sldId="580"/>
        </pc:sldMkLst>
        <pc:spChg chg="mod">
          <ac:chgData name="Alex Perez" userId="e77a6d99-e8c8-4667-bf3c-442d4d1a3e2b" providerId="ADAL" clId="{BAD5C47B-8B91-4F23-9743-41E4DDF2CD84}" dt="2024-03-11T17:30:08.021" v="494" actId="1076"/>
          <ac:spMkLst>
            <pc:docMk/>
            <pc:sldMk cId="2496811173" sldId="580"/>
            <ac:spMk id="2" creationId="{2A778D6C-3E06-1584-C6DB-CF71E41389B2}"/>
          </ac:spMkLst>
        </pc:spChg>
        <pc:spChg chg="del">
          <ac:chgData name="Alex Perez" userId="e77a6d99-e8c8-4667-bf3c-442d4d1a3e2b" providerId="ADAL" clId="{BAD5C47B-8B91-4F23-9743-41E4DDF2CD84}" dt="2024-03-11T17:28:22.135" v="453" actId="26606"/>
          <ac:spMkLst>
            <pc:docMk/>
            <pc:sldMk cId="2496811173" sldId="580"/>
            <ac:spMk id="11" creationId="{47D02BEC-8FD7-E8AA-A94E-49EFDE584C6A}"/>
          </ac:spMkLst>
        </pc:spChg>
        <pc:spChg chg="add del mod">
          <ac:chgData name="Alex Perez" userId="e77a6d99-e8c8-4667-bf3c-442d4d1a3e2b" providerId="ADAL" clId="{BAD5C47B-8B91-4F23-9743-41E4DDF2CD84}" dt="2024-03-11T17:28:35.505" v="455" actId="21"/>
          <ac:spMkLst>
            <pc:docMk/>
            <pc:sldMk cId="2496811173" sldId="580"/>
            <ac:spMk id="16" creationId="{89EF7F16-EF4D-1A69-CA4F-443C95544DF2}"/>
          </ac:spMkLst>
        </pc:spChg>
        <pc:spChg chg="add mod">
          <ac:chgData name="Alex Perez" userId="e77a6d99-e8c8-4667-bf3c-442d4d1a3e2b" providerId="ADAL" clId="{BAD5C47B-8B91-4F23-9743-41E4DDF2CD84}" dt="2024-03-11T17:28:22.135" v="453" actId="26606"/>
          <ac:spMkLst>
            <pc:docMk/>
            <pc:sldMk cId="2496811173" sldId="580"/>
            <ac:spMk id="18" creationId="{A587D492-A8FF-7A4E-8FFE-6015D6F5839C}"/>
          </ac:spMkLst>
        </pc:spChg>
      </pc:sldChg>
      <pc:sldChg chg="modSp modTransition">
        <pc:chgData name="Alex Perez" userId="e77a6d99-e8c8-4667-bf3c-442d4d1a3e2b" providerId="ADAL" clId="{BAD5C47B-8B91-4F23-9743-41E4DDF2CD84}" dt="2024-03-11T17:04:48.760" v="231"/>
        <pc:sldMkLst>
          <pc:docMk/>
          <pc:sldMk cId="2573981086" sldId="581"/>
        </pc:sldMkLst>
        <pc:spChg chg="mod">
          <ac:chgData name="Alex Perez" userId="e77a6d99-e8c8-4667-bf3c-442d4d1a3e2b" providerId="ADAL" clId="{BAD5C47B-8B91-4F23-9743-41E4DDF2CD84}" dt="2024-03-11T17:04:48.760" v="231"/>
          <ac:spMkLst>
            <pc:docMk/>
            <pc:sldMk cId="2573981086" sldId="581"/>
            <ac:spMk id="4" creationId="{814E706E-E48C-7606-85FC-0330CD0C2FB7}"/>
          </ac:spMkLst>
        </pc:spChg>
        <pc:spChg chg="mod">
          <ac:chgData name="Alex Perez" userId="e77a6d99-e8c8-4667-bf3c-442d4d1a3e2b" providerId="ADAL" clId="{BAD5C47B-8B91-4F23-9743-41E4DDF2CD84}" dt="2024-03-11T17:04:48.760" v="231"/>
          <ac:spMkLst>
            <pc:docMk/>
            <pc:sldMk cId="2573981086" sldId="581"/>
            <ac:spMk id="5" creationId="{F193A219-D858-C212-D223-4FEBFCCD2162}"/>
          </ac:spMkLst>
        </pc:spChg>
        <pc:spChg chg="mod">
          <ac:chgData name="Alex Perez" userId="e77a6d99-e8c8-4667-bf3c-442d4d1a3e2b" providerId="ADAL" clId="{BAD5C47B-8B91-4F23-9743-41E4DDF2CD84}" dt="2024-03-11T17:04:48.760" v="231"/>
          <ac:spMkLst>
            <pc:docMk/>
            <pc:sldMk cId="2573981086" sldId="581"/>
            <ac:spMk id="10" creationId="{44D8DFA3-C4AC-D7FB-B4DA-250185E9E342}"/>
          </ac:spMkLst>
        </pc:spChg>
      </pc:sldChg>
      <pc:sldChg chg="modSp modTransition">
        <pc:chgData name="Alex Perez" userId="e77a6d99-e8c8-4667-bf3c-442d4d1a3e2b" providerId="ADAL" clId="{BAD5C47B-8B91-4F23-9743-41E4DDF2CD84}" dt="2024-03-11T17:04:48.760" v="231"/>
        <pc:sldMkLst>
          <pc:docMk/>
          <pc:sldMk cId="3123539098" sldId="582"/>
        </pc:sldMkLst>
        <pc:spChg chg="mod">
          <ac:chgData name="Alex Perez" userId="e77a6d99-e8c8-4667-bf3c-442d4d1a3e2b" providerId="ADAL" clId="{BAD5C47B-8B91-4F23-9743-41E4DDF2CD84}" dt="2024-03-11T17:04:48.760" v="231"/>
          <ac:spMkLst>
            <pc:docMk/>
            <pc:sldMk cId="3123539098" sldId="582"/>
            <ac:spMk id="5" creationId="{F193A219-D858-C212-D223-4FEBFCCD2162}"/>
          </ac:spMkLst>
        </pc:spChg>
        <pc:spChg chg="mod">
          <ac:chgData name="Alex Perez" userId="e77a6d99-e8c8-4667-bf3c-442d4d1a3e2b" providerId="ADAL" clId="{BAD5C47B-8B91-4F23-9743-41E4DDF2CD84}" dt="2024-03-11T17:04:48.760" v="231"/>
          <ac:spMkLst>
            <pc:docMk/>
            <pc:sldMk cId="3123539098" sldId="582"/>
            <ac:spMk id="10" creationId="{44D8DFA3-C4AC-D7FB-B4DA-250185E9E342}"/>
          </ac:spMkLst>
        </pc:spChg>
      </pc:sldChg>
      <pc:sldChg chg="modSp mod modTransition">
        <pc:chgData name="Alex Perez" userId="e77a6d99-e8c8-4667-bf3c-442d4d1a3e2b" providerId="ADAL" clId="{BAD5C47B-8B91-4F23-9743-41E4DDF2CD84}" dt="2024-03-14T14:02:31.743" v="1038" actId="20577"/>
        <pc:sldMkLst>
          <pc:docMk/>
          <pc:sldMk cId="3608295218" sldId="584"/>
        </pc:sldMkLst>
        <pc:spChg chg="mod">
          <ac:chgData name="Alex Perez" userId="e77a6d99-e8c8-4667-bf3c-442d4d1a3e2b" providerId="ADAL" clId="{BAD5C47B-8B91-4F23-9743-41E4DDF2CD84}" dt="2024-03-11T17:04:48.760" v="231"/>
          <ac:spMkLst>
            <pc:docMk/>
            <pc:sldMk cId="3608295218" sldId="584"/>
            <ac:spMk id="5" creationId="{F193A219-D858-C212-D223-4FEBFCCD2162}"/>
          </ac:spMkLst>
        </pc:spChg>
        <pc:spChg chg="mod">
          <ac:chgData name="Alex Perez" userId="e77a6d99-e8c8-4667-bf3c-442d4d1a3e2b" providerId="ADAL" clId="{BAD5C47B-8B91-4F23-9743-41E4DDF2CD84}" dt="2024-03-14T14:02:31.743" v="1038" actId="20577"/>
          <ac:spMkLst>
            <pc:docMk/>
            <pc:sldMk cId="3608295218" sldId="584"/>
            <ac:spMk id="6" creationId="{02288978-EC1A-0388-87D5-79897FAE5DB5}"/>
          </ac:spMkLst>
        </pc:spChg>
        <pc:spChg chg="mod">
          <ac:chgData name="Alex Perez" userId="e77a6d99-e8c8-4667-bf3c-442d4d1a3e2b" providerId="ADAL" clId="{BAD5C47B-8B91-4F23-9743-41E4DDF2CD84}" dt="2024-03-11T17:04:48.760" v="231"/>
          <ac:spMkLst>
            <pc:docMk/>
            <pc:sldMk cId="3608295218" sldId="584"/>
            <ac:spMk id="10" creationId="{44D8DFA3-C4AC-D7FB-B4DA-250185E9E342}"/>
          </ac:spMkLst>
        </pc:spChg>
      </pc:sldChg>
      <pc:sldChg chg="modSp mod modTransition">
        <pc:chgData name="Alex Perez" userId="e77a6d99-e8c8-4667-bf3c-442d4d1a3e2b" providerId="ADAL" clId="{BAD5C47B-8B91-4F23-9743-41E4DDF2CD84}" dt="2024-03-11T17:04:48.760" v="231"/>
        <pc:sldMkLst>
          <pc:docMk/>
          <pc:sldMk cId="389233774" sldId="585"/>
        </pc:sldMkLst>
        <pc:spChg chg="mod">
          <ac:chgData name="Alex Perez" userId="e77a6d99-e8c8-4667-bf3c-442d4d1a3e2b" providerId="ADAL" clId="{BAD5C47B-8B91-4F23-9743-41E4DDF2CD84}" dt="2024-03-11T17:04:48.760" v="231"/>
          <ac:spMkLst>
            <pc:docMk/>
            <pc:sldMk cId="389233774" sldId="585"/>
            <ac:spMk id="5" creationId="{F193A219-D858-C212-D223-4FEBFCCD2162}"/>
          </ac:spMkLst>
        </pc:spChg>
        <pc:spChg chg="mod">
          <ac:chgData name="Alex Perez" userId="e77a6d99-e8c8-4667-bf3c-442d4d1a3e2b" providerId="ADAL" clId="{BAD5C47B-8B91-4F23-9743-41E4DDF2CD84}" dt="2024-03-11T17:04:48.760" v="231"/>
          <ac:spMkLst>
            <pc:docMk/>
            <pc:sldMk cId="389233774" sldId="585"/>
            <ac:spMk id="10" creationId="{12D8E78C-8F20-3FED-B8A2-EBA1C9503BC5}"/>
          </ac:spMkLst>
        </pc:spChg>
      </pc:sldChg>
      <pc:sldChg chg="addSp delSp modSp mod modTransition modClrScheme chgLayout">
        <pc:chgData name="Alex Perez" userId="e77a6d99-e8c8-4667-bf3c-442d4d1a3e2b" providerId="ADAL" clId="{BAD5C47B-8B91-4F23-9743-41E4DDF2CD84}" dt="2024-03-14T13:52:28.506" v="581" actId="20577"/>
        <pc:sldMkLst>
          <pc:docMk/>
          <pc:sldMk cId="3988012698" sldId="586"/>
        </pc:sldMkLst>
        <pc:spChg chg="mod">
          <ac:chgData name="Alex Perez" userId="e77a6d99-e8c8-4667-bf3c-442d4d1a3e2b" providerId="ADAL" clId="{BAD5C47B-8B91-4F23-9743-41E4DDF2CD84}" dt="2024-03-11T17:16:27.360" v="302" actId="26606"/>
          <ac:spMkLst>
            <pc:docMk/>
            <pc:sldMk cId="3988012698" sldId="586"/>
            <ac:spMk id="5" creationId="{F193A219-D858-C212-D223-4FEBFCCD2162}"/>
          </ac:spMkLst>
        </pc:spChg>
        <pc:spChg chg="del mod">
          <ac:chgData name="Alex Perez" userId="e77a6d99-e8c8-4667-bf3c-442d4d1a3e2b" providerId="ADAL" clId="{BAD5C47B-8B91-4F23-9743-41E4DDF2CD84}" dt="2024-03-11T17:16:27.360" v="302" actId="26606"/>
          <ac:spMkLst>
            <pc:docMk/>
            <pc:sldMk cId="3988012698" sldId="586"/>
            <ac:spMk id="6" creationId="{02288978-EC1A-0388-87D5-79897FAE5DB5}"/>
          </ac:spMkLst>
        </pc:spChg>
        <pc:spChg chg="mod">
          <ac:chgData name="Alex Perez" userId="e77a6d99-e8c8-4667-bf3c-442d4d1a3e2b" providerId="ADAL" clId="{BAD5C47B-8B91-4F23-9743-41E4DDF2CD84}" dt="2024-03-11T17:16:27.360" v="302" actId="26606"/>
          <ac:spMkLst>
            <pc:docMk/>
            <pc:sldMk cId="3988012698" sldId="586"/>
            <ac:spMk id="10" creationId="{44D8DFA3-C4AC-D7FB-B4DA-250185E9E342}"/>
          </ac:spMkLst>
        </pc:spChg>
        <pc:graphicFrameChg chg="add mod">
          <ac:chgData name="Alex Perez" userId="e77a6d99-e8c8-4667-bf3c-442d4d1a3e2b" providerId="ADAL" clId="{BAD5C47B-8B91-4F23-9743-41E4DDF2CD84}" dt="2024-03-14T13:52:28.506" v="581" actId="20577"/>
          <ac:graphicFrameMkLst>
            <pc:docMk/>
            <pc:sldMk cId="3988012698" sldId="586"/>
            <ac:graphicFrameMk id="12" creationId="{EAD8905A-CC69-7054-6CC4-D714A8A901A8}"/>
          </ac:graphicFrameMkLst>
        </pc:graphicFrameChg>
      </pc:sldChg>
      <pc:sldChg chg="addSp delSp modSp mod modTransition modClrScheme chgLayout">
        <pc:chgData name="Alex Perez" userId="e77a6d99-e8c8-4667-bf3c-442d4d1a3e2b" providerId="ADAL" clId="{BAD5C47B-8B91-4F23-9743-41E4DDF2CD84}" dt="2024-03-14T13:54:32.505" v="691" actId="20577"/>
        <pc:sldMkLst>
          <pc:docMk/>
          <pc:sldMk cId="245627571" sldId="587"/>
        </pc:sldMkLst>
        <pc:spChg chg="mod">
          <ac:chgData name="Alex Perez" userId="e77a6d99-e8c8-4667-bf3c-442d4d1a3e2b" providerId="ADAL" clId="{BAD5C47B-8B91-4F23-9743-41E4DDF2CD84}" dt="2024-03-11T17:17:36.245" v="311" actId="26606"/>
          <ac:spMkLst>
            <pc:docMk/>
            <pc:sldMk cId="245627571" sldId="587"/>
            <ac:spMk id="5" creationId="{F193A219-D858-C212-D223-4FEBFCCD2162}"/>
          </ac:spMkLst>
        </pc:spChg>
        <pc:spChg chg="del mod">
          <ac:chgData name="Alex Perez" userId="e77a6d99-e8c8-4667-bf3c-442d4d1a3e2b" providerId="ADAL" clId="{BAD5C47B-8B91-4F23-9743-41E4DDF2CD84}" dt="2024-03-11T17:17:36.245" v="311" actId="26606"/>
          <ac:spMkLst>
            <pc:docMk/>
            <pc:sldMk cId="245627571" sldId="587"/>
            <ac:spMk id="6" creationId="{02288978-EC1A-0388-87D5-79897FAE5DB5}"/>
          </ac:spMkLst>
        </pc:spChg>
        <pc:spChg chg="mod">
          <ac:chgData name="Alex Perez" userId="e77a6d99-e8c8-4667-bf3c-442d4d1a3e2b" providerId="ADAL" clId="{BAD5C47B-8B91-4F23-9743-41E4DDF2CD84}" dt="2024-03-11T17:17:36.245" v="311" actId="26606"/>
          <ac:spMkLst>
            <pc:docMk/>
            <pc:sldMk cId="245627571" sldId="587"/>
            <ac:spMk id="10" creationId="{44D8DFA3-C4AC-D7FB-B4DA-250185E9E342}"/>
          </ac:spMkLst>
        </pc:spChg>
        <pc:graphicFrameChg chg="add mod">
          <ac:chgData name="Alex Perez" userId="e77a6d99-e8c8-4667-bf3c-442d4d1a3e2b" providerId="ADAL" clId="{BAD5C47B-8B91-4F23-9743-41E4DDF2CD84}" dt="2024-03-14T13:54:32.505" v="691" actId="20577"/>
          <ac:graphicFrameMkLst>
            <pc:docMk/>
            <pc:sldMk cId="245627571" sldId="587"/>
            <ac:graphicFrameMk id="12" creationId="{25A19AC3-F63D-BEB0-B722-45A5FC79AA92}"/>
          </ac:graphicFrameMkLst>
        </pc:graphicFrameChg>
      </pc:sldChg>
      <pc:sldChg chg="modSp mod modTransition">
        <pc:chgData name="Alex Perez" userId="e77a6d99-e8c8-4667-bf3c-442d4d1a3e2b" providerId="ADAL" clId="{BAD5C47B-8B91-4F23-9743-41E4DDF2CD84}" dt="2024-03-11T17:04:48.760" v="231"/>
        <pc:sldMkLst>
          <pc:docMk/>
          <pc:sldMk cId="3860224699" sldId="588"/>
        </pc:sldMkLst>
        <pc:spChg chg="mod">
          <ac:chgData name="Alex Perez" userId="e77a6d99-e8c8-4667-bf3c-442d4d1a3e2b" providerId="ADAL" clId="{BAD5C47B-8B91-4F23-9743-41E4DDF2CD84}" dt="2024-03-11T17:04:48.760" v="231"/>
          <ac:spMkLst>
            <pc:docMk/>
            <pc:sldMk cId="3860224699" sldId="588"/>
            <ac:spMk id="2" creationId="{810010CE-231B-BD63-835F-614D3D040863}"/>
          </ac:spMkLst>
        </pc:spChg>
        <pc:spChg chg="mod">
          <ac:chgData name="Alex Perez" userId="e77a6d99-e8c8-4667-bf3c-442d4d1a3e2b" providerId="ADAL" clId="{BAD5C47B-8B91-4F23-9743-41E4DDF2CD84}" dt="2024-03-11T17:04:48.760" v="231"/>
          <ac:spMkLst>
            <pc:docMk/>
            <pc:sldMk cId="3860224699" sldId="588"/>
            <ac:spMk id="10" creationId="{12D8E78C-8F20-3FED-B8A2-EBA1C9503BC5}"/>
          </ac:spMkLst>
        </pc:spChg>
      </pc:sldChg>
      <pc:sldChg chg="del">
        <pc:chgData name="Alex Perez" userId="e77a6d99-e8c8-4667-bf3c-442d4d1a3e2b" providerId="ADAL" clId="{BAD5C47B-8B91-4F23-9743-41E4DDF2CD84}" dt="2024-03-11T16:55:11.418" v="171" actId="2696"/>
        <pc:sldMkLst>
          <pc:docMk/>
          <pc:sldMk cId="2057298987" sldId="589"/>
        </pc:sldMkLst>
      </pc:sldChg>
      <pc:sldChg chg="modSp mod modTransition">
        <pc:chgData name="Alex Perez" userId="e77a6d99-e8c8-4667-bf3c-442d4d1a3e2b" providerId="ADAL" clId="{BAD5C47B-8B91-4F23-9743-41E4DDF2CD84}" dt="2024-03-11T17:04:48.760" v="231"/>
        <pc:sldMkLst>
          <pc:docMk/>
          <pc:sldMk cId="2164285568" sldId="590"/>
        </pc:sldMkLst>
        <pc:spChg chg="mod">
          <ac:chgData name="Alex Perez" userId="e77a6d99-e8c8-4667-bf3c-442d4d1a3e2b" providerId="ADAL" clId="{BAD5C47B-8B91-4F23-9743-41E4DDF2CD84}" dt="2024-03-11T17:04:48.760" v="231"/>
          <ac:spMkLst>
            <pc:docMk/>
            <pc:sldMk cId="2164285568" sldId="590"/>
            <ac:spMk id="2" creationId="{810010CE-231B-BD63-835F-614D3D040863}"/>
          </ac:spMkLst>
        </pc:spChg>
        <pc:spChg chg="mod">
          <ac:chgData name="Alex Perez" userId="e77a6d99-e8c8-4667-bf3c-442d4d1a3e2b" providerId="ADAL" clId="{BAD5C47B-8B91-4F23-9743-41E4DDF2CD84}" dt="2024-03-11T17:04:48.760" v="231"/>
          <ac:spMkLst>
            <pc:docMk/>
            <pc:sldMk cId="2164285568" sldId="590"/>
            <ac:spMk id="10" creationId="{12D8E78C-8F20-3FED-B8A2-EBA1C9503BC5}"/>
          </ac:spMkLst>
        </pc:spChg>
      </pc:sldChg>
      <pc:sldChg chg="modSp mod modTransition">
        <pc:chgData name="Alex Perez" userId="e77a6d99-e8c8-4667-bf3c-442d4d1a3e2b" providerId="ADAL" clId="{BAD5C47B-8B91-4F23-9743-41E4DDF2CD84}" dt="2024-03-11T17:04:48.760" v="231"/>
        <pc:sldMkLst>
          <pc:docMk/>
          <pc:sldMk cId="3455308413" sldId="591"/>
        </pc:sldMkLst>
        <pc:spChg chg="mod">
          <ac:chgData name="Alex Perez" userId="e77a6d99-e8c8-4667-bf3c-442d4d1a3e2b" providerId="ADAL" clId="{BAD5C47B-8B91-4F23-9743-41E4DDF2CD84}" dt="2024-03-11T17:04:48.760" v="231"/>
          <ac:spMkLst>
            <pc:docMk/>
            <pc:sldMk cId="3455308413" sldId="591"/>
            <ac:spMk id="2" creationId="{810010CE-231B-BD63-835F-614D3D040863}"/>
          </ac:spMkLst>
        </pc:spChg>
        <pc:spChg chg="mod">
          <ac:chgData name="Alex Perez" userId="e77a6d99-e8c8-4667-bf3c-442d4d1a3e2b" providerId="ADAL" clId="{BAD5C47B-8B91-4F23-9743-41E4DDF2CD84}" dt="2024-03-11T17:04:48.760" v="231"/>
          <ac:spMkLst>
            <pc:docMk/>
            <pc:sldMk cId="3455308413" sldId="591"/>
            <ac:spMk id="10" creationId="{12D8E78C-8F20-3FED-B8A2-EBA1C9503BC5}"/>
          </ac:spMkLst>
        </pc:spChg>
      </pc:sldChg>
      <pc:sldMasterChg chg="addSp modSldLayout">
        <pc:chgData name="Alex Perez" userId="e77a6d99-e8c8-4667-bf3c-442d4d1a3e2b" providerId="ADAL" clId="{BAD5C47B-8B91-4F23-9743-41E4DDF2CD84}" dt="2024-03-11T17:04:23.431" v="214"/>
        <pc:sldMasterMkLst>
          <pc:docMk/>
          <pc:sldMasterMk cId="820867091" sldId="2147483793"/>
        </pc:sldMasterMkLst>
        <pc:spChg chg="add">
          <ac:chgData name="Alex Perez" userId="e77a6d99-e8c8-4667-bf3c-442d4d1a3e2b" providerId="ADAL" clId="{BAD5C47B-8B91-4F23-9743-41E4DDF2CD84}" dt="2024-03-11T17:04:23.431" v="214"/>
          <ac:spMkLst>
            <pc:docMk/>
            <pc:sldMasterMk cId="820867091" sldId="2147483793"/>
            <ac:spMk id="4" creationId="{7EFA81CC-5C73-BDA0-30EC-67F5F1FF61E8}"/>
          </ac:spMkLst>
        </pc:spChg>
        <pc:spChg chg="add">
          <ac:chgData name="Alex Perez" userId="e77a6d99-e8c8-4667-bf3c-442d4d1a3e2b" providerId="ADAL" clId="{BAD5C47B-8B91-4F23-9743-41E4DDF2CD84}" dt="2024-03-11T17:04:23.431" v="214"/>
          <ac:spMkLst>
            <pc:docMk/>
            <pc:sldMasterMk cId="820867091" sldId="2147483793"/>
            <ac:spMk id="8" creationId="{7BEE72BE-A80D-55C2-D823-F902B3534804}"/>
          </ac:spMkLst>
        </pc:spChg>
        <pc:picChg chg="add">
          <ac:chgData name="Alex Perez" userId="e77a6d99-e8c8-4667-bf3c-442d4d1a3e2b" providerId="ADAL" clId="{BAD5C47B-8B91-4F23-9743-41E4DDF2CD84}" dt="2024-03-11T17:04:23.431" v="214"/>
          <ac:picMkLst>
            <pc:docMk/>
            <pc:sldMasterMk cId="820867091" sldId="2147483793"/>
            <ac:picMk id="7" creationId="{0616F956-CC39-EA1E-2C98-F6A4AB7D1836}"/>
          </ac:picMkLst>
        </pc:picChg>
        <pc:sldLayoutChg chg="addSp">
          <pc:chgData name="Alex Perez" userId="e77a6d99-e8c8-4667-bf3c-442d4d1a3e2b" providerId="ADAL" clId="{BAD5C47B-8B91-4F23-9743-41E4DDF2CD84}" dt="2024-03-11T17:04:23.431" v="214"/>
          <pc:sldLayoutMkLst>
            <pc:docMk/>
            <pc:sldMasterMk cId="820867091" sldId="2147483793"/>
            <pc:sldLayoutMk cId="1827592158" sldId="2147483794"/>
          </pc:sldLayoutMkLst>
          <pc:picChg chg="add">
            <ac:chgData name="Alex Perez" userId="e77a6d99-e8c8-4667-bf3c-442d4d1a3e2b" providerId="ADAL" clId="{BAD5C47B-8B91-4F23-9743-41E4DDF2CD84}" dt="2024-03-11T17:04:23.431" v="214"/>
            <ac:picMkLst>
              <pc:docMk/>
              <pc:sldMasterMk cId="820867091" sldId="2147483793"/>
              <pc:sldLayoutMk cId="1827592158" sldId="2147483794"/>
              <ac:picMk id="6" creationId="{2AEBDAFD-5CFC-F3E3-B196-4C993824FB3D}"/>
            </ac:picMkLst>
          </pc:picChg>
        </pc:sldLayoutChg>
      </pc:sldMasterChg>
      <pc:sldMasterChg chg="addSp modTransition modSldLayout">
        <pc:chgData name="Alex Perez" userId="e77a6d99-e8c8-4667-bf3c-442d4d1a3e2b" providerId="ADAL" clId="{BAD5C47B-8B91-4F23-9743-41E4DDF2CD84}" dt="2024-03-11T17:04:35.655" v="227"/>
        <pc:sldMasterMkLst>
          <pc:docMk/>
          <pc:sldMasterMk cId="654030007" sldId="2147483820"/>
        </pc:sldMasterMkLst>
        <pc:spChg chg="add">
          <ac:chgData name="Alex Perez" userId="e77a6d99-e8c8-4667-bf3c-442d4d1a3e2b" providerId="ADAL" clId="{BAD5C47B-8B91-4F23-9743-41E4DDF2CD84}" dt="2024-03-11T17:04:28.619" v="220"/>
          <ac:spMkLst>
            <pc:docMk/>
            <pc:sldMasterMk cId="654030007" sldId="2147483820"/>
            <ac:spMk id="7" creationId="{8D7609CF-60F3-E1C3-381B-37B9EDE73E93}"/>
          </ac:spMkLst>
        </pc:spChg>
        <pc:spChg chg="add">
          <ac:chgData name="Alex Perez" userId="e77a6d99-e8c8-4667-bf3c-442d4d1a3e2b" providerId="ADAL" clId="{BAD5C47B-8B91-4F23-9743-41E4DDF2CD84}" dt="2024-03-11T17:04:28.619" v="220"/>
          <ac:spMkLst>
            <pc:docMk/>
            <pc:sldMasterMk cId="654030007" sldId="2147483820"/>
            <ac:spMk id="10" creationId="{B6BCBED7-BFEB-CCD8-E703-E52A6560C18F}"/>
          </ac:spMkLst>
        </pc:spChg>
        <pc:picChg chg="add">
          <ac:chgData name="Alex Perez" userId="e77a6d99-e8c8-4667-bf3c-442d4d1a3e2b" providerId="ADAL" clId="{BAD5C47B-8B91-4F23-9743-41E4DDF2CD84}" dt="2024-03-11T17:04:28.619" v="220"/>
          <ac:picMkLst>
            <pc:docMk/>
            <pc:sldMasterMk cId="654030007" sldId="2147483820"/>
            <ac:picMk id="8" creationId="{03ECD5C5-B7B5-835F-12A6-28DD9D6FB57B}"/>
          </ac:picMkLst>
        </pc:picChg>
        <pc:sldLayoutChg chg="addSp modTransition modAnim">
          <pc:chgData name="Alex Perez" userId="e77a6d99-e8c8-4667-bf3c-442d4d1a3e2b" providerId="ADAL" clId="{BAD5C47B-8B91-4F23-9743-41E4DDF2CD84}" dt="2024-03-11T17:04:35.655" v="227"/>
          <pc:sldLayoutMkLst>
            <pc:docMk/>
            <pc:sldMasterMk cId="654030007" sldId="2147483820"/>
            <pc:sldLayoutMk cId="4063301360" sldId="2147483821"/>
          </pc:sldLayoutMkLst>
          <pc:picChg chg="add">
            <ac:chgData name="Alex Perez" userId="e77a6d99-e8c8-4667-bf3c-442d4d1a3e2b" providerId="ADAL" clId="{BAD5C47B-8B91-4F23-9743-41E4DDF2CD84}" dt="2024-03-11T17:04:28.619" v="220"/>
            <ac:picMkLst>
              <pc:docMk/>
              <pc:sldMasterMk cId="654030007" sldId="2147483820"/>
              <pc:sldLayoutMk cId="4063301360" sldId="2147483821"/>
              <ac:picMk id="6" creationId="{AD3A9A9D-8954-C930-1CB9-39E265ED12DA}"/>
            </ac:picMkLst>
          </pc:picChg>
        </pc:sldLayoutChg>
        <pc:sldLayoutChg chg="addSp">
          <pc:chgData name="Alex Perez" userId="e77a6d99-e8c8-4667-bf3c-442d4d1a3e2b" providerId="ADAL" clId="{BAD5C47B-8B91-4F23-9743-41E4DDF2CD84}" dt="2024-03-11T17:04:28.619" v="220"/>
          <pc:sldLayoutMkLst>
            <pc:docMk/>
            <pc:sldMasterMk cId="654030007" sldId="2147483820"/>
            <pc:sldLayoutMk cId="468479976" sldId="2147483824"/>
          </pc:sldLayoutMkLst>
          <pc:spChg chg="add">
            <ac:chgData name="Alex Perez" userId="e77a6d99-e8c8-4667-bf3c-442d4d1a3e2b" providerId="ADAL" clId="{BAD5C47B-8B91-4F23-9743-41E4DDF2CD84}" dt="2024-03-11T17:04:28.619" v="220"/>
            <ac:spMkLst>
              <pc:docMk/>
              <pc:sldMasterMk cId="654030007" sldId="2147483820"/>
              <pc:sldLayoutMk cId="468479976" sldId="2147483824"/>
              <ac:spMk id="7" creationId="{2700A83C-7B1A-C3E7-345E-AE7798E04881}"/>
            </ac:spMkLst>
          </pc:spChg>
          <pc:picChg chg="add">
            <ac:chgData name="Alex Perez" userId="e77a6d99-e8c8-4667-bf3c-442d4d1a3e2b" providerId="ADAL" clId="{BAD5C47B-8B91-4F23-9743-41E4DDF2CD84}" dt="2024-03-11T17:04:28.619" v="220"/>
            <ac:picMkLst>
              <pc:docMk/>
              <pc:sldMasterMk cId="654030007" sldId="2147483820"/>
              <pc:sldLayoutMk cId="468479976" sldId="2147483824"/>
              <ac:picMk id="10" creationId="{AEAD420E-3446-A390-E74D-6B9C9FB3A754}"/>
            </ac:picMkLst>
          </pc:picChg>
        </pc:sldLayoutChg>
        <pc:sldLayoutChg chg="modTransition modAnim">
          <pc:chgData name="Alex Perez" userId="e77a6d99-e8c8-4667-bf3c-442d4d1a3e2b" providerId="ADAL" clId="{BAD5C47B-8B91-4F23-9743-41E4DDF2CD84}" dt="2024-03-11T17:04:35.655" v="227"/>
          <pc:sldLayoutMkLst>
            <pc:docMk/>
            <pc:sldMasterMk cId="654030007" sldId="2147483820"/>
            <pc:sldLayoutMk cId="4163791624" sldId="2147483825"/>
          </pc:sldLayoutMkLst>
        </pc:sldLayoutChg>
        <pc:sldLayoutChg chg="modTransition modAnim">
          <pc:chgData name="Alex Perez" userId="e77a6d99-e8c8-4667-bf3c-442d4d1a3e2b" providerId="ADAL" clId="{BAD5C47B-8B91-4F23-9743-41E4DDF2CD84}" dt="2024-03-11T17:04:35.655" v="227"/>
          <pc:sldLayoutMkLst>
            <pc:docMk/>
            <pc:sldMasterMk cId="654030007" sldId="2147483820"/>
            <pc:sldLayoutMk cId="2475131112" sldId="2147483828"/>
          </pc:sldLayoutMkLst>
        </pc:sldLayoutChg>
        <pc:sldLayoutChg chg="modTransition modAnim">
          <pc:chgData name="Alex Perez" userId="e77a6d99-e8c8-4667-bf3c-442d4d1a3e2b" providerId="ADAL" clId="{BAD5C47B-8B91-4F23-9743-41E4DDF2CD84}" dt="2024-03-11T17:04:35.655" v="227"/>
          <pc:sldLayoutMkLst>
            <pc:docMk/>
            <pc:sldMasterMk cId="654030007" sldId="2147483820"/>
            <pc:sldLayoutMk cId="621600469" sldId="2147483847"/>
          </pc:sldLayoutMkLst>
        </pc:sldLayoutChg>
        <pc:sldLayoutChg chg="modTransition modAnim">
          <pc:chgData name="Alex Perez" userId="e77a6d99-e8c8-4667-bf3c-442d4d1a3e2b" providerId="ADAL" clId="{BAD5C47B-8B91-4F23-9743-41E4DDF2CD84}" dt="2024-03-11T17:04:35.655" v="227"/>
          <pc:sldLayoutMkLst>
            <pc:docMk/>
            <pc:sldMasterMk cId="654030007" sldId="2147483820"/>
            <pc:sldLayoutMk cId="2286371251" sldId="2147483848"/>
          </pc:sldLayoutMkLst>
        </pc:sldLayoutChg>
        <pc:sldLayoutChg chg="modTransition modAnim">
          <pc:chgData name="Alex Perez" userId="e77a6d99-e8c8-4667-bf3c-442d4d1a3e2b" providerId="ADAL" clId="{BAD5C47B-8B91-4F23-9743-41E4DDF2CD84}" dt="2024-03-11T17:04:35.655" v="227"/>
          <pc:sldLayoutMkLst>
            <pc:docMk/>
            <pc:sldMasterMk cId="654030007" sldId="2147483820"/>
            <pc:sldLayoutMk cId="508459260" sldId="2147483850"/>
          </pc:sldLayoutMkLst>
        </pc:sldLayoutChg>
        <pc:sldLayoutChg chg="modTransition">
          <pc:chgData name="Alex Perez" userId="e77a6d99-e8c8-4667-bf3c-442d4d1a3e2b" providerId="ADAL" clId="{BAD5C47B-8B91-4F23-9743-41E4DDF2CD84}" dt="2024-03-11T17:04:35.655" v="227"/>
          <pc:sldLayoutMkLst>
            <pc:docMk/>
            <pc:sldMasterMk cId="654030007" sldId="2147483820"/>
            <pc:sldLayoutMk cId="3007803990" sldId="2147483851"/>
          </pc:sldLayoutMkLst>
        </pc:sldLayoutChg>
        <pc:sldLayoutChg chg="modTransition">
          <pc:chgData name="Alex Perez" userId="e77a6d99-e8c8-4667-bf3c-442d4d1a3e2b" providerId="ADAL" clId="{BAD5C47B-8B91-4F23-9743-41E4DDF2CD84}" dt="2024-03-11T17:04:35.655" v="227"/>
          <pc:sldLayoutMkLst>
            <pc:docMk/>
            <pc:sldMasterMk cId="654030007" sldId="2147483820"/>
            <pc:sldLayoutMk cId="365544492" sldId="2147483853"/>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5CAE97-017D-47EB-9E7E-4B51E425DAC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8B30BD1-548D-4E75-9507-60ED94096BDE}">
      <dgm:prSet/>
      <dgm:spPr/>
      <dgm:t>
        <a:bodyPr/>
        <a:lstStyle/>
        <a:p>
          <a:r>
            <a:rPr lang="es-MX" b="0" i="0"/>
            <a:t>Dificultad en gestionar y reportar eficientemente las operaciones de reacondicionamiento de los pozos y la generación manual de informes trimestrales.</a:t>
          </a:r>
          <a:endParaRPr lang="en-US"/>
        </a:p>
      </dgm:t>
    </dgm:pt>
    <dgm:pt modelId="{BFC8696D-8036-46B8-88CC-33D8B02842B6}" type="parTrans" cxnId="{0E030C8D-CA27-42D6-9BC4-F789584170CE}">
      <dgm:prSet/>
      <dgm:spPr/>
      <dgm:t>
        <a:bodyPr/>
        <a:lstStyle/>
        <a:p>
          <a:endParaRPr lang="en-US"/>
        </a:p>
      </dgm:t>
    </dgm:pt>
    <dgm:pt modelId="{7841CD85-970D-4197-BEB8-B051D7C295E4}" type="sibTrans" cxnId="{0E030C8D-CA27-42D6-9BC4-F789584170CE}">
      <dgm:prSet/>
      <dgm:spPr/>
      <dgm:t>
        <a:bodyPr/>
        <a:lstStyle/>
        <a:p>
          <a:endParaRPr lang="en-US"/>
        </a:p>
      </dgm:t>
    </dgm:pt>
    <dgm:pt modelId="{284DAFC0-54DB-4BA0-805F-27E96E647BB3}">
      <dgm:prSet/>
      <dgm:spPr/>
      <dgm:t>
        <a:bodyPr/>
        <a:lstStyle/>
        <a:p>
          <a:r>
            <a:rPr lang="es-MX" b="0" i="0" dirty="0"/>
            <a:t>Dedicación de tiempo considerable en procesos manuales </a:t>
          </a:r>
          <a:endParaRPr lang="en-US" dirty="0"/>
        </a:p>
      </dgm:t>
    </dgm:pt>
    <dgm:pt modelId="{7A02FCB2-7E78-4746-8806-D4ED00B9495D}" type="parTrans" cxnId="{73E843B9-25F1-4BD6-8FCE-CE4A496A5339}">
      <dgm:prSet/>
      <dgm:spPr/>
      <dgm:t>
        <a:bodyPr/>
        <a:lstStyle/>
        <a:p>
          <a:endParaRPr lang="en-US"/>
        </a:p>
      </dgm:t>
    </dgm:pt>
    <dgm:pt modelId="{20F4369C-0276-44CD-A336-36883920AB20}" type="sibTrans" cxnId="{73E843B9-25F1-4BD6-8FCE-CE4A496A5339}">
      <dgm:prSet/>
      <dgm:spPr/>
      <dgm:t>
        <a:bodyPr/>
        <a:lstStyle/>
        <a:p>
          <a:endParaRPr lang="en-US"/>
        </a:p>
      </dgm:t>
    </dgm:pt>
    <dgm:pt modelId="{C905B6F6-F537-47D3-9460-9F4A91CCD524}" type="pres">
      <dgm:prSet presAssocID="{415CAE97-017D-47EB-9E7E-4B51E425DAC5}" presName="root" presStyleCnt="0">
        <dgm:presLayoutVars>
          <dgm:dir/>
          <dgm:resizeHandles val="exact"/>
        </dgm:presLayoutVars>
      </dgm:prSet>
      <dgm:spPr/>
    </dgm:pt>
    <dgm:pt modelId="{AC0422FB-7D11-45B1-98A2-93E303BE2AB7}" type="pres">
      <dgm:prSet presAssocID="{88B30BD1-548D-4E75-9507-60ED94096BDE}" presName="compNode" presStyleCnt="0"/>
      <dgm:spPr/>
    </dgm:pt>
    <dgm:pt modelId="{84CC71C4-EBBE-49DD-832A-C2F7EC09F8B7}" type="pres">
      <dgm:prSet presAssocID="{88B30BD1-548D-4E75-9507-60ED94096BDE}" presName="bgRect" presStyleLbl="bgShp" presStyleIdx="0" presStyleCnt="2" custLinFactNeighborX="-29170" custLinFactNeighborY="6931"/>
      <dgm:spPr/>
    </dgm:pt>
    <dgm:pt modelId="{B78E7F30-A062-44C3-98CE-728769582CCC}" type="pres">
      <dgm:prSet presAssocID="{88B30BD1-548D-4E75-9507-60ED94096BD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8DC1D4D-02A0-4F81-BC74-939F87B0013C}" type="pres">
      <dgm:prSet presAssocID="{88B30BD1-548D-4E75-9507-60ED94096BDE}" presName="spaceRect" presStyleCnt="0"/>
      <dgm:spPr/>
    </dgm:pt>
    <dgm:pt modelId="{3FC51C70-9CD2-41F2-84DE-446AFE624826}" type="pres">
      <dgm:prSet presAssocID="{88B30BD1-548D-4E75-9507-60ED94096BDE}" presName="parTx" presStyleLbl="revTx" presStyleIdx="0" presStyleCnt="2">
        <dgm:presLayoutVars>
          <dgm:chMax val="0"/>
          <dgm:chPref val="0"/>
        </dgm:presLayoutVars>
      </dgm:prSet>
      <dgm:spPr/>
    </dgm:pt>
    <dgm:pt modelId="{89DDB365-2C2E-4AF9-96E5-32C6EBCB4B3F}" type="pres">
      <dgm:prSet presAssocID="{7841CD85-970D-4197-BEB8-B051D7C295E4}" presName="sibTrans" presStyleCnt="0"/>
      <dgm:spPr/>
    </dgm:pt>
    <dgm:pt modelId="{C6CD51F5-D641-48DA-A086-580A86167764}" type="pres">
      <dgm:prSet presAssocID="{284DAFC0-54DB-4BA0-805F-27E96E647BB3}" presName="compNode" presStyleCnt="0"/>
      <dgm:spPr/>
    </dgm:pt>
    <dgm:pt modelId="{208CF323-5A0B-4AC6-AC1E-7A9AE8C36EF7}" type="pres">
      <dgm:prSet presAssocID="{284DAFC0-54DB-4BA0-805F-27E96E647BB3}" presName="bgRect" presStyleLbl="bgShp" presStyleIdx="1" presStyleCnt="2"/>
      <dgm:spPr/>
    </dgm:pt>
    <dgm:pt modelId="{0771A9B0-7DDD-415D-95E9-447989BF29D2}" type="pres">
      <dgm:prSet presAssocID="{284DAFC0-54DB-4BA0-805F-27E96E647BB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D89923A3-108D-4996-94F6-77538E404B0C}" type="pres">
      <dgm:prSet presAssocID="{284DAFC0-54DB-4BA0-805F-27E96E647BB3}" presName="spaceRect" presStyleCnt="0"/>
      <dgm:spPr/>
    </dgm:pt>
    <dgm:pt modelId="{689788F1-A32C-41CB-B208-A6114AE8BB85}" type="pres">
      <dgm:prSet presAssocID="{284DAFC0-54DB-4BA0-805F-27E96E647BB3}" presName="parTx" presStyleLbl="revTx" presStyleIdx="1" presStyleCnt="2">
        <dgm:presLayoutVars>
          <dgm:chMax val="0"/>
          <dgm:chPref val="0"/>
        </dgm:presLayoutVars>
      </dgm:prSet>
      <dgm:spPr/>
    </dgm:pt>
  </dgm:ptLst>
  <dgm:cxnLst>
    <dgm:cxn modelId="{48FEDB7A-6CA6-4B7D-B4B5-39E9EBCDD0BE}" type="presOf" srcId="{415CAE97-017D-47EB-9E7E-4B51E425DAC5}" destId="{C905B6F6-F537-47D3-9460-9F4A91CCD524}" srcOrd="0" destOrd="0" presId="urn:microsoft.com/office/officeart/2018/2/layout/IconVerticalSolidList"/>
    <dgm:cxn modelId="{0E030C8D-CA27-42D6-9BC4-F789584170CE}" srcId="{415CAE97-017D-47EB-9E7E-4B51E425DAC5}" destId="{88B30BD1-548D-4E75-9507-60ED94096BDE}" srcOrd="0" destOrd="0" parTransId="{BFC8696D-8036-46B8-88CC-33D8B02842B6}" sibTransId="{7841CD85-970D-4197-BEB8-B051D7C295E4}"/>
    <dgm:cxn modelId="{73E843B9-25F1-4BD6-8FCE-CE4A496A5339}" srcId="{415CAE97-017D-47EB-9E7E-4B51E425DAC5}" destId="{284DAFC0-54DB-4BA0-805F-27E96E647BB3}" srcOrd="1" destOrd="0" parTransId="{7A02FCB2-7E78-4746-8806-D4ED00B9495D}" sibTransId="{20F4369C-0276-44CD-A336-36883920AB20}"/>
    <dgm:cxn modelId="{2D6BC5CA-6BFA-4B92-8061-95ED22F3846A}" type="presOf" srcId="{284DAFC0-54DB-4BA0-805F-27E96E647BB3}" destId="{689788F1-A32C-41CB-B208-A6114AE8BB85}" srcOrd="0" destOrd="0" presId="urn:microsoft.com/office/officeart/2018/2/layout/IconVerticalSolidList"/>
    <dgm:cxn modelId="{5505DDE2-62E6-4AB2-895F-AAB7B53D856E}" type="presOf" srcId="{88B30BD1-548D-4E75-9507-60ED94096BDE}" destId="{3FC51C70-9CD2-41F2-84DE-446AFE624826}" srcOrd="0" destOrd="0" presId="urn:microsoft.com/office/officeart/2018/2/layout/IconVerticalSolidList"/>
    <dgm:cxn modelId="{1E7F4103-1D5F-4948-9803-0E4D4EF8A722}" type="presParOf" srcId="{C905B6F6-F537-47D3-9460-9F4A91CCD524}" destId="{AC0422FB-7D11-45B1-98A2-93E303BE2AB7}" srcOrd="0" destOrd="0" presId="urn:microsoft.com/office/officeart/2018/2/layout/IconVerticalSolidList"/>
    <dgm:cxn modelId="{84410EF8-074E-4E9C-9BE4-22E2F5486729}" type="presParOf" srcId="{AC0422FB-7D11-45B1-98A2-93E303BE2AB7}" destId="{84CC71C4-EBBE-49DD-832A-C2F7EC09F8B7}" srcOrd="0" destOrd="0" presId="urn:microsoft.com/office/officeart/2018/2/layout/IconVerticalSolidList"/>
    <dgm:cxn modelId="{B3AF9CE9-6A92-488A-B7E4-7D6D495A3E0D}" type="presParOf" srcId="{AC0422FB-7D11-45B1-98A2-93E303BE2AB7}" destId="{B78E7F30-A062-44C3-98CE-728769582CCC}" srcOrd="1" destOrd="0" presId="urn:microsoft.com/office/officeart/2018/2/layout/IconVerticalSolidList"/>
    <dgm:cxn modelId="{2576FDB7-628E-47CE-BDC1-7FBDE25AF546}" type="presParOf" srcId="{AC0422FB-7D11-45B1-98A2-93E303BE2AB7}" destId="{C8DC1D4D-02A0-4F81-BC74-939F87B0013C}" srcOrd="2" destOrd="0" presId="urn:microsoft.com/office/officeart/2018/2/layout/IconVerticalSolidList"/>
    <dgm:cxn modelId="{75933A0A-9D14-4487-8036-549D6DCBDDE3}" type="presParOf" srcId="{AC0422FB-7D11-45B1-98A2-93E303BE2AB7}" destId="{3FC51C70-9CD2-41F2-84DE-446AFE624826}" srcOrd="3" destOrd="0" presId="urn:microsoft.com/office/officeart/2018/2/layout/IconVerticalSolidList"/>
    <dgm:cxn modelId="{8ABC82C5-36A5-403B-A8DD-FC0BF0CBADDD}" type="presParOf" srcId="{C905B6F6-F537-47D3-9460-9F4A91CCD524}" destId="{89DDB365-2C2E-4AF9-96E5-32C6EBCB4B3F}" srcOrd="1" destOrd="0" presId="urn:microsoft.com/office/officeart/2018/2/layout/IconVerticalSolidList"/>
    <dgm:cxn modelId="{AA2F2511-69B9-442D-A310-4FFB66D39829}" type="presParOf" srcId="{C905B6F6-F537-47D3-9460-9F4A91CCD524}" destId="{C6CD51F5-D641-48DA-A086-580A86167764}" srcOrd="2" destOrd="0" presId="urn:microsoft.com/office/officeart/2018/2/layout/IconVerticalSolidList"/>
    <dgm:cxn modelId="{4D077E1D-CFD2-4409-8CEF-CB829A128DE5}" type="presParOf" srcId="{C6CD51F5-D641-48DA-A086-580A86167764}" destId="{208CF323-5A0B-4AC6-AC1E-7A9AE8C36EF7}" srcOrd="0" destOrd="0" presId="urn:microsoft.com/office/officeart/2018/2/layout/IconVerticalSolidList"/>
    <dgm:cxn modelId="{BA182903-6F47-4EC4-91DB-6BF039FFD67B}" type="presParOf" srcId="{C6CD51F5-D641-48DA-A086-580A86167764}" destId="{0771A9B0-7DDD-415D-95E9-447989BF29D2}" srcOrd="1" destOrd="0" presId="urn:microsoft.com/office/officeart/2018/2/layout/IconVerticalSolidList"/>
    <dgm:cxn modelId="{2A4CB64D-C86B-42A1-B3B3-8FDC1E898E60}" type="presParOf" srcId="{C6CD51F5-D641-48DA-A086-580A86167764}" destId="{D89923A3-108D-4996-94F6-77538E404B0C}" srcOrd="2" destOrd="0" presId="urn:microsoft.com/office/officeart/2018/2/layout/IconVerticalSolidList"/>
    <dgm:cxn modelId="{47EEE76D-FF29-4F9C-B52C-E70DD7728A3D}" type="presParOf" srcId="{C6CD51F5-D641-48DA-A086-580A86167764}" destId="{689788F1-A32C-41CB-B208-A6114AE8BB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5362CA-E0CD-4BEF-9243-2097F2A397F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466BDE9-CFEE-45AB-A4FF-A16BC8702E6E}">
      <dgm:prSet/>
      <dgm:spPr/>
      <dgm:t>
        <a:bodyPr/>
        <a:lstStyle/>
        <a:p>
          <a:r>
            <a:rPr lang="es-MX" b="0" i="0" dirty="0"/>
            <a:t>Alineados con la visión de la compañía, automatizar la gestión documental para mejorar la eficiencia operativa.</a:t>
          </a:r>
          <a:endParaRPr lang="en-US" dirty="0"/>
        </a:p>
      </dgm:t>
    </dgm:pt>
    <dgm:pt modelId="{6A9DDE16-D017-492D-B494-ABF629D018B5}" type="parTrans" cxnId="{187964DA-C546-4011-AED2-D2C3312C5C46}">
      <dgm:prSet/>
      <dgm:spPr/>
      <dgm:t>
        <a:bodyPr/>
        <a:lstStyle/>
        <a:p>
          <a:endParaRPr lang="en-US"/>
        </a:p>
      </dgm:t>
    </dgm:pt>
    <dgm:pt modelId="{F1975D60-6761-4E90-8974-232DC9064639}" type="sibTrans" cxnId="{187964DA-C546-4011-AED2-D2C3312C5C46}">
      <dgm:prSet/>
      <dgm:spPr/>
      <dgm:t>
        <a:bodyPr/>
        <a:lstStyle/>
        <a:p>
          <a:endParaRPr lang="en-US"/>
        </a:p>
      </dgm:t>
    </dgm:pt>
    <dgm:pt modelId="{C2FFAE74-068B-49D0-BAD8-DB0B840C1110}">
      <dgm:prSet/>
      <dgm:spPr/>
      <dgm:t>
        <a:bodyPr/>
        <a:lstStyle/>
        <a:p>
          <a:r>
            <a:rPr lang="es-MX" b="0" i="0" dirty="0"/>
            <a:t>Automatizar la generación de informes trimestrales para mejorar la documentación de procesos operacionales.</a:t>
          </a:r>
        </a:p>
      </dgm:t>
    </dgm:pt>
    <dgm:pt modelId="{A40489D5-2F37-4A7B-8FD8-B85AF2496A67}" type="parTrans" cxnId="{CD4C2F5A-1D61-426F-BE7B-ED5A36132278}">
      <dgm:prSet/>
      <dgm:spPr/>
      <dgm:t>
        <a:bodyPr/>
        <a:lstStyle/>
        <a:p>
          <a:endParaRPr lang="en-US"/>
        </a:p>
      </dgm:t>
    </dgm:pt>
    <dgm:pt modelId="{011BF38B-749B-4AF1-ABFE-FB0BC6F0CB23}" type="sibTrans" cxnId="{CD4C2F5A-1D61-426F-BE7B-ED5A36132278}">
      <dgm:prSet/>
      <dgm:spPr/>
      <dgm:t>
        <a:bodyPr/>
        <a:lstStyle/>
        <a:p>
          <a:endParaRPr lang="en-US"/>
        </a:p>
      </dgm:t>
    </dgm:pt>
    <dgm:pt modelId="{E00860C9-76AC-4691-A6AC-ED50999C972E}">
      <dgm:prSet/>
      <dgm:spPr/>
      <dgm:t>
        <a:bodyPr/>
        <a:lstStyle/>
        <a:p>
          <a:r>
            <a:rPr lang="es-MX" b="0" i="0" dirty="0"/>
            <a:t>Mejorar los tiempos de organización del reporte trimestral que se envía a PEC.</a:t>
          </a:r>
          <a:endParaRPr lang="en-US" dirty="0"/>
        </a:p>
      </dgm:t>
    </dgm:pt>
    <dgm:pt modelId="{F69CE749-251C-4D3A-BE3C-188FD5756240}" type="parTrans" cxnId="{53BC15EA-0DFE-4DF9-9EED-D46C52557605}">
      <dgm:prSet/>
      <dgm:spPr/>
      <dgm:t>
        <a:bodyPr/>
        <a:lstStyle/>
        <a:p>
          <a:endParaRPr lang="en-US"/>
        </a:p>
      </dgm:t>
    </dgm:pt>
    <dgm:pt modelId="{937E050C-AD02-4A86-B6A3-676F13398ADC}" type="sibTrans" cxnId="{53BC15EA-0DFE-4DF9-9EED-D46C52557605}">
      <dgm:prSet/>
      <dgm:spPr/>
      <dgm:t>
        <a:bodyPr/>
        <a:lstStyle/>
        <a:p>
          <a:endParaRPr lang="en-US"/>
        </a:p>
      </dgm:t>
    </dgm:pt>
    <dgm:pt modelId="{17339680-E93B-44B8-A5A8-B88FCB50797B}" type="pres">
      <dgm:prSet presAssocID="{9D5362CA-E0CD-4BEF-9243-2097F2A397FC}" presName="root" presStyleCnt="0">
        <dgm:presLayoutVars>
          <dgm:dir/>
          <dgm:resizeHandles val="exact"/>
        </dgm:presLayoutVars>
      </dgm:prSet>
      <dgm:spPr/>
    </dgm:pt>
    <dgm:pt modelId="{FE23E0D4-F81C-4E95-8BD4-4CC204D2AB96}" type="pres">
      <dgm:prSet presAssocID="{A466BDE9-CFEE-45AB-A4FF-A16BC8702E6E}" presName="compNode" presStyleCnt="0"/>
      <dgm:spPr/>
    </dgm:pt>
    <dgm:pt modelId="{9208208D-2D93-4F23-85CB-4F574346D0E9}" type="pres">
      <dgm:prSet presAssocID="{A466BDE9-CFEE-45AB-A4FF-A16BC8702E6E}" presName="bgRect" presStyleLbl="bgShp" presStyleIdx="0" presStyleCnt="3" custLinFactNeighborX="1671" custLinFactNeighborY="-674"/>
      <dgm:spPr/>
    </dgm:pt>
    <dgm:pt modelId="{DA6F8244-038C-4AB8-B888-86EB46A36896}" type="pres">
      <dgm:prSet presAssocID="{A466BDE9-CFEE-45AB-A4FF-A16BC8702E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54FCBD51-E5BE-4EFD-A03E-F6FCB66854F8}" type="pres">
      <dgm:prSet presAssocID="{A466BDE9-CFEE-45AB-A4FF-A16BC8702E6E}" presName="spaceRect" presStyleCnt="0"/>
      <dgm:spPr/>
    </dgm:pt>
    <dgm:pt modelId="{AE424622-A8A8-42E1-ACE2-40B4CB8C456F}" type="pres">
      <dgm:prSet presAssocID="{A466BDE9-CFEE-45AB-A4FF-A16BC8702E6E}" presName="parTx" presStyleLbl="revTx" presStyleIdx="0" presStyleCnt="3">
        <dgm:presLayoutVars>
          <dgm:chMax val="0"/>
          <dgm:chPref val="0"/>
        </dgm:presLayoutVars>
      </dgm:prSet>
      <dgm:spPr/>
    </dgm:pt>
    <dgm:pt modelId="{79B995C4-B520-45A2-8786-F1EB260595F5}" type="pres">
      <dgm:prSet presAssocID="{F1975D60-6761-4E90-8974-232DC9064639}" presName="sibTrans" presStyleCnt="0"/>
      <dgm:spPr/>
    </dgm:pt>
    <dgm:pt modelId="{D5794685-D890-4449-8279-209EE5FA8DF0}" type="pres">
      <dgm:prSet presAssocID="{C2FFAE74-068B-49D0-BAD8-DB0B840C1110}" presName="compNode" presStyleCnt="0"/>
      <dgm:spPr/>
    </dgm:pt>
    <dgm:pt modelId="{DF6BB095-2371-4428-8205-2283F4119D9A}" type="pres">
      <dgm:prSet presAssocID="{C2FFAE74-068B-49D0-BAD8-DB0B840C1110}" presName="bgRect" presStyleLbl="bgShp" presStyleIdx="1" presStyleCnt="3"/>
      <dgm:spPr/>
    </dgm:pt>
    <dgm:pt modelId="{2C3A7DFB-C8BA-42F6-8059-ACFE5E021E85}" type="pres">
      <dgm:prSet presAssocID="{C2FFAE74-068B-49D0-BAD8-DB0B840C11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73E6C473-7B04-417D-AF66-78622B865D51}" type="pres">
      <dgm:prSet presAssocID="{C2FFAE74-068B-49D0-BAD8-DB0B840C1110}" presName="spaceRect" presStyleCnt="0"/>
      <dgm:spPr/>
    </dgm:pt>
    <dgm:pt modelId="{AB49172C-4DFD-4849-9E71-EAF61239C139}" type="pres">
      <dgm:prSet presAssocID="{C2FFAE74-068B-49D0-BAD8-DB0B840C1110}" presName="parTx" presStyleLbl="revTx" presStyleIdx="1" presStyleCnt="3">
        <dgm:presLayoutVars>
          <dgm:chMax val="0"/>
          <dgm:chPref val="0"/>
        </dgm:presLayoutVars>
      </dgm:prSet>
      <dgm:spPr/>
    </dgm:pt>
    <dgm:pt modelId="{AF43F008-D60F-46C8-80CF-3E6751347FCA}" type="pres">
      <dgm:prSet presAssocID="{011BF38B-749B-4AF1-ABFE-FB0BC6F0CB23}" presName="sibTrans" presStyleCnt="0"/>
      <dgm:spPr/>
    </dgm:pt>
    <dgm:pt modelId="{3E78B6F9-1959-46F9-A6AF-B3242C446380}" type="pres">
      <dgm:prSet presAssocID="{E00860C9-76AC-4691-A6AC-ED50999C972E}" presName="compNode" presStyleCnt="0"/>
      <dgm:spPr/>
    </dgm:pt>
    <dgm:pt modelId="{A06BC79B-8610-4321-98C6-ED1B71880D9E}" type="pres">
      <dgm:prSet presAssocID="{E00860C9-76AC-4691-A6AC-ED50999C972E}" presName="bgRect" presStyleLbl="bgShp" presStyleIdx="2" presStyleCnt="3"/>
      <dgm:spPr/>
    </dgm:pt>
    <dgm:pt modelId="{4F31F4AB-ACD9-4F4A-B774-AE748001A0A4}" type="pres">
      <dgm:prSet presAssocID="{E00860C9-76AC-4691-A6AC-ED50999C97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8D36562A-E9F2-42C7-BD6E-27DA780F6583}" type="pres">
      <dgm:prSet presAssocID="{E00860C9-76AC-4691-A6AC-ED50999C972E}" presName="spaceRect" presStyleCnt="0"/>
      <dgm:spPr/>
    </dgm:pt>
    <dgm:pt modelId="{74F1E1D5-BD88-47A1-A5E0-A491C911F2DC}" type="pres">
      <dgm:prSet presAssocID="{E00860C9-76AC-4691-A6AC-ED50999C972E}" presName="parTx" presStyleLbl="revTx" presStyleIdx="2" presStyleCnt="3">
        <dgm:presLayoutVars>
          <dgm:chMax val="0"/>
          <dgm:chPref val="0"/>
        </dgm:presLayoutVars>
      </dgm:prSet>
      <dgm:spPr/>
    </dgm:pt>
  </dgm:ptLst>
  <dgm:cxnLst>
    <dgm:cxn modelId="{BB0CC51E-1FB8-4138-86B0-69A827DE7BA2}" type="presOf" srcId="{C2FFAE74-068B-49D0-BAD8-DB0B840C1110}" destId="{AB49172C-4DFD-4849-9E71-EAF61239C139}" srcOrd="0" destOrd="0" presId="urn:microsoft.com/office/officeart/2018/2/layout/IconVerticalSolidList"/>
    <dgm:cxn modelId="{CD4C2F5A-1D61-426F-BE7B-ED5A36132278}" srcId="{9D5362CA-E0CD-4BEF-9243-2097F2A397FC}" destId="{C2FFAE74-068B-49D0-BAD8-DB0B840C1110}" srcOrd="1" destOrd="0" parTransId="{A40489D5-2F37-4A7B-8FD8-B85AF2496A67}" sibTransId="{011BF38B-749B-4AF1-ABFE-FB0BC6F0CB23}"/>
    <dgm:cxn modelId="{D77DF197-0725-4FB7-B1BD-4FBEB3A38C64}" type="presOf" srcId="{9D5362CA-E0CD-4BEF-9243-2097F2A397FC}" destId="{17339680-E93B-44B8-A5A8-B88FCB50797B}" srcOrd="0" destOrd="0" presId="urn:microsoft.com/office/officeart/2018/2/layout/IconVerticalSolidList"/>
    <dgm:cxn modelId="{187964DA-C546-4011-AED2-D2C3312C5C46}" srcId="{9D5362CA-E0CD-4BEF-9243-2097F2A397FC}" destId="{A466BDE9-CFEE-45AB-A4FF-A16BC8702E6E}" srcOrd="0" destOrd="0" parTransId="{6A9DDE16-D017-492D-B494-ABF629D018B5}" sibTransId="{F1975D60-6761-4E90-8974-232DC9064639}"/>
    <dgm:cxn modelId="{289B9DDE-809D-4C5D-8989-FF56B57FDB97}" type="presOf" srcId="{A466BDE9-CFEE-45AB-A4FF-A16BC8702E6E}" destId="{AE424622-A8A8-42E1-ACE2-40B4CB8C456F}" srcOrd="0" destOrd="0" presId="urn:microsoft.com/office/officeart/2018/2/layout/IconVerticalSolidList"/>
    <dgm:cxn modelId="{53BC15EA-0DFE-4DF9-9EED-D46C52557605}" srcId="{9D5362CA-E0CD-4BEF-9243-2097F2A397FC}" destId="{E00860C9-76AC-4691-A6AC-ED50999C972E}" srcOrd="2" destOrd="0" parTransId="{F69CE749-251C-4D3A-BE3C-188FD5756240}" sibTransId="{937E050C-AD02-4A86-B6A3-676F13398ADC}"/>
    <dgm:cxn modelId="{3812EBED-7D82-4E28-808D-04A0D839207B}" type="presOf" srcId="{E00860C9-76AC-4691-A6AC-ED50999C972E}" destId="{74F1E1D5-BD88-47A1-A5E0-A491C911F2DC}" srcOrd="0" destOrd="0" presId="urn:microsoft.com/office/officeart/2018/2/layout/IconVerticalSolidList"/>
    <dgm:cxn modelId="{D47619F5-3A86-4410-8B1D-A65CCABF6D8F}" type="presParOf" srcId="{17339680-E93B-44B8-A5A8-B88FCB50797B}" destId="{FE23E0D4-F81C-4E95-8BD4-4CC204D2AB96}" srcOrd="0" destOrd="0" presId="urn:microsoft.com/office/officeart/2018/2/layout/IconVerticalSolidList"/>
    <dgm:cxn modelId="{D64D7F4A-5066-43DA-AA01-D007C3467BD3}" type="presParOf" srcId="{FE23E0D4-F81C-4E95-8BD4-4CC204D2AB96}" destId="{9208208D-2D93-4F23-85CB-4F574346D0E9}" srcOrd="0" destOrd="0" presId="urn:microsoft.com/office/officeart/2018/2/layout/IconVerticalSolidList"/>
    <dgm:cxn modelId="{DD00A7F9-9756-4B0A-8699-17D1D1DCC4FD}" type="presParOf" srcId="{FE23E0D4-F81C-4E95-8BD4-4CC204D2AB96}" destId="{DA6F8244-038C-4AB8-B888-86EB46A36896}" srcOrd="1" destOrd="0" presId="urn:microsoft.com/office/officeart/2018/2/layout/IconVerticalSolidList"/>
    <dgm:cxn modelId="{8451E811-8C45-46CB-8012-A8D8D9CE8003}" type="presParOf" srcId="{FE23E0D4-F81C-4E95-8BD4-4CC204D2AB96}" destId="{54FCBD51-E5BE-4EFD-A03E-F6FCB66854F8}" srcOrd="2" destOrd="0" presId="urn:microsoft.com/office/officeart/2018/2/layout/IconVerticalSolidList"/>
    <dgm:cxn modelId="{8D9A3873-DE45-48D5-93F3-CA1E95E7E58D}" type="presParOf" srcId="{FE23E0D4-F81C-4E95-8BD4-4CC204D2AB96}" destId="{AE424622-A8A8-42E1-ACE2-40B4CB8C456F}" srcOrd="3" destOrd="0" presId="urn:microsoft.com/office/officeart/2018/2/layout/IconVerticalSolidList"/>
    <dgm:cxn modelId="{B1524F9E-E45B-4E62-8ABD-996E563AC083}" type="presParOf" srcId="{17339680-E93B-44B8-A5A8-B88FCB50797B}" destId="{79B995C4-B520-45A2-8786-F1EB260595F5}" srcOrd="1" destOrd="0" presId="urn:microsoft.com/office/officeart/2018/2/layout/IconVerticalSolidList"/>
    <dgm:cxn modelId="{9F41FC4F-2F41-462F-8DC6-4F774290D948}" type="presParOf" srcId="{17339680-E93B-44B8-A5A8-B88FCB50797B}" destId="{D5794685-D890-4449-8279-209EE5FA8DF0}" srcOrd="2" destOrd="0" presId="urn:microsoft.com/office/officeart/2018/2/layout/IconVerticalSolidList"/>
    <dgm:cxn modelId="{7EAC40F8-D4FC-4712-8CD6-7254216B2BA4}" type="presParOf" srcId="{D5794685-D890-4449-8279-209EE5FA8DF0}" destId="{DF6BB095-2371-4428-8205-2283F4119D9A}" srcOrd="0" destOrd="0" presId="urn:microsoft.com/office/officeart/2018/2/layout/IconVerticalSolidList"/>
    <dgm:cxn modelId="{CBFF774B-9797-4F5E-BE95-3BE387FD6840}" type="presParOf" srcId="{D5794685-D890-4449-8279-209EE5FA8DF0}" destId="{2C3A7DFB-C8BA-42F6-8059-ACFE5E021E85}" srcOrd="1" destOrd="0" presId="urn:microsoft.com/office/officeart/2018/2/layout/IconVerticalSolidList"/>
    <dgm:cxn modelId="{AC8B4798-7611-4439-9A14-CC396E15BE5C}" type="presParOf" srcId="{D5794685-D890-4449-8279-209EE5FA8DF0}" destId="{73E6C473-7B04-417D-AF66-78622B865D51}" srcOrd="2" destOrd="0" presId="urn:microsoft.com/office/officeart/2018/2/layout/IconVerticalSolidList"/>
    <dgm:cxn modelId="{D6ECB5E7-3612-4327-80DB-AF543C32D3AE}" type="presParOf" srcId="{D5794685-D890-4449-8279-209EE5FA8DF0}" destId="{AB49172C-4DFD-4849-9E71-EAF61239C139}" srcOrd="3" destOrd="0" presId="urn:microsoft.com/office/officeart/2018/2/layout/IconVerticalSolidList"/>
    <dgm:cxn modelId="{DD751FAA-BC1C-4F57-BA60-3AA5730E6C54}" type="presParOf" srcId="{17339680-E93B-44B8-A5A8-B88FCB50797B}" destId="{AF43F008-D60F-46C8-80CF-3E6751347FCA}" srcOrd="3" destOrd="0" presId="urn:microsoft.com/office/officeart/2018/2/layout/IconVerticalSolidList"/>
    <dgm:cxn modelId="{2123169D-0ABC-4ADF-A003-124AEF9DD027}" type="presParOf" srcId="{17339680-E93B-44B8-A5A8-B88FCB50797B}" destId="{3E78B6F9-1959-46F9-A6AF-B3242C446380}" srcOrd="4" destOrd="0" presId="urn:microsoft.com/office/officeart/2018/2/layout/IconVerticalSolidList"/>
    <dgm:cxn modelId="{B797B665-416C-4371-87AD-9DF5A00188BB}" type="presParOf" srcId="{3E78B6F9-1959-46F9-A6AF-B3242C446380}" destId="{A06BC79B-8610-4321-98C6-ED1B71880D9E}" srcOrd="0" destOrd="0" presId="urn:microsoft.com/office/officeart/2018/2/layout/IconVerticalSolidList"/>
    <dgm:cxn modelId="{970ABEF2-C6CB-410C-95FE-42026BBCAAFC}" type="presParOf" srcId="{3E78B6F9-1959-46F9-A6AF-B3242C446380}" destId="{4F31F4AB-ACD9-4F4A-B774-AE748001A0A4}" srcOrd="1" destOrd="0" presId="urn:microsoft.com/office/officeart/2018/2/layout/IconVerticalSolidList"/>
    <dgm:cxn modelId="{1F0D4C98-85B3-4F96-909C-84A56B948CD6}" type="presParOf" srcId="{3E78B6F9-1959-46F9-A6AF-B3242C446380}" destId="{8D36562A-E9F2-42C7-BD6E-27DA780F6583}" srcOrd="2" destOrd="0" presId="urn:microsoft.com/office/officeart/2018/2/layout/IconVerticalSolidList"/>
    <dgm:cxn modelId="{045AE9BD-EB9F-4FE2-9872-E1BA298728A9}" type="presParOf" srcId="{3E78B6F9-1959-46F9-A6AF-B3242C446380}" destId="{74F1E1D5-BD88-47A1-A5E0-A491C911F2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D83F21-6F44-4FDC-B9CF-A5A41197EEB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D5019B5-0E28-400D-8930-335DF971F27D}">
      <dgm:prSet/>
      <dgm:spPr/>
      <dgm:t>
        <a:bodyPr/>
        <a:lstStyle/>
        <a:p>
          <a:r>
            <a:rPr lang="es-MX" b="0" i="0" dirty="0"/>
            <a:t>Manejo automático de flujo de archivos y carpetas creando código Python.</a:t>
          </a:r>
          <a:endParaRPr lang="en-US" dirty="0"/>
        </a:p>
      </dgm:t>
    </dgm:pt>
    <dgm:pt modelId="{58AA34B0-B068-4610-AAEB-534AA79577B6}" type="parTrans" cxnId="{247F882E-9C94-4135-892D-17BC8CBBB478}">
      <dgm:prSet/>
      <dgm:spPr/>
      <dgm:t>
        <a:bodyPr/>
        <a:lstStyle/>
        <a:p>
          <a:endParaRPr lang="en-US"/>
        </a:p>
      </dgm:t>
    </dgm:pt>
    <dgm:pt modelId="{5042FFC8-D5EC-426C-86E0-9ACBF4CD29BE}" type="sibTrans" cxnId="{247F882E-9C94-4135-892D-17BC8CBBB478}">
      <dgm:prSet/>
      <dgm:spPr/>
      <dgm:t>
        <a:bodyPr/>
        <a:lstStyle/>
        <a:p>
          <a:endParaRPr lang="en-US"/>
        </a:p>
      </dgm:t>
    </dgm:pt>
    <dgm:pt modelId="{0D687CA0-05E0-4F91-9341-444220D494BB}">
      <dgm:prSet/>
      <dgm:spPr/>
      <dgm:t>
        <a:bodyPr/>
        <a:lstStyle/>
        <a:p>
          <a:r>
            <a:rPr lang="es-MX" b="0" i="0" dirty="0"/>
            <a:t>Generar un control de seguimiento del informe trimestral generado e integrar su notificación por correo electrónico.</a:t>
          </a:r>
          <a:endParaRPr lang="en-US" dirty="0"/>
        </a:p>
      </dgm:t>
    </dgm:pt>
    <dgm:pt modelId="{3C225051-9E0E-4915-8F24-45C62F55240C}" type="parTrans" cxnId="{88E85029-999F-45E8-BC00-80ECC1C9EC2D}">
      <dgm:prSet/>
      <dgm:spPr/>
      <dgm:t>
        <a:bodyPr/>
        <a:lstStyle/>
        <a:p>
          <a:endParaRPr lang="en-US"/>
        </a:p>
      </dgm:t>
    </dgm:pt>
    <dgm:pt modelId="{18C3FC8E-6ED9-4B25-9011-9F26461586E7}" type="sibTrans" cxnId="{88E85029-999F-45E8-BC00-80ECC1C9EC2D}">
      <dgm:prSet/>
      <dgm:spPr/>
      <dgm:t>
        <a:bodyPr/>
        <a:lstStyle/>
        <a:p>
          <a:endParaRPr lang="en-US"/>
        </a:p>
      </dgm:t>
    </dgm:pt>
    <dgm:pt modelId="{BD0C4E4F-E2ED-49BF-B61A-EB570528575E}" type="pres">
      <dgm:prSet presAssocID="{21D83F21-6F44-4FDC-B9CF-A5A41197EEB4}" presName="root" presStyleCnt="0">
        <dgm:presLayoutVars>
          <dgm:dir/>
          <dgm:resizeHandles val="exact"/>
        </dgm:presLayoutVars>
      </dgm:prSet>
      <dgm:spPr/>
    </dgm:pt>
    <dgm:pt modelId="{B2655B71-F5E8-4A4B-B11F-7E4772E48713}" type="pres">
      <dgm:prSet presAssocID="{FD5019B5-0E28-400D-8930-335DF971F27D}" presName="compNode" presStyleCnt="0"/>
      <dgm:spPr/>
    </dgm:pt>
    <dgm:pt modelId="{B14A3810-5919-4AED-822D-22CEAACA7DBB}" type="pres">
      <dgm:prSet presAssocID="{FD5019B5-0E28-400D-8930-335DF971F27D}" presName="bgRect" presStyleLbl="bgShp" presStyleIdx="0" presStyleCnt="2"/>
      <dgm:spPr/>
    </dgm:pt>
    <dgm:pt modelId="{CFB85643-2191-416B-9A47-CE125F88E48B}" type="pres">
      <dgm:prSet presAssocID="{FD5019B5-0E28-400D-8930-335DF971F2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3816128D-7CD1-4D2A-AEDD-FE82E3393A64}" type="pres">
      <dgm:prSet presAssocID="{FD5019B5-0E28-400D-8930-335DF971F27D}" presName="spaceRect" presStyleCnt="0"/>
      <dgm:spPr/>
    </dgm:pt>
    <dgm:pt modelId="{BA4AD5BE-CB40-469B-928A-5935572DDADE}" type="pres">
      <dgm:prSet presAssocID="{FD5019B5-0E28-400D-8930-335DF971F27D}" presName="parTx" presStyleLbl="revTx" presStyleIdx="0" presStyleCnt="2">
        <dgm:presLayoutVars>
          <dgm:chMax val="0"/>
          <dgm:chPref val="0"/>
        </dgm:presLayoutVars>
      </dgm:prSet>
      <dgm:spPr/>
    </dgm:pt>
    <dgm:pt modelId="{77B59E97-6C34-4191-8444-AD3AF47536B8}" type="pres">
      <dgm:prSet presAssocID="{5042FFC8-D5EC-426C-86E0-9ACBF4CD29BE}" presName="sibTrans" presStyleCnt="0"/>
      <dgm:spPr/>
    </dgm:pt>
    <dgm:pt modelId="{1C7D007A-FF6F-4949-90F5-1073032490BA}" type="pres">
      <dgm:prSet presAssocID="{0D687CA0-05E0-4F91-9341-444220D494BB}" presName="compNode" presStyleCnt="0"/>
      <dgm:spPr/>
    </dgm:pt>
    <dgm:pt modelId="{A5427F27-921C-416D-BA69-562FC76BF542}" type="pres">
      <dgm:prSet presAssocID="{0D687CA0-05E0-4F91-9341-444220D494BB}" presName="bgRect" presStyleLbl="bgShp" presStyleIdx="1" presStyleCnt="2"/>
      <dgm:spPr/>
    </dgm:pt>
    <dgm:pt modelId="{0C48294E-446A-4514-A01B-C848CD283477}" type="pres">
      <dgm:prSet presAssocID="{0D687CA0-05E0-4F91-9341-444220D494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44571902-DCDA-4AB7-9671-636BC8CF8D5F}" type="pres">
      <dgm:prSet presAssocID="{0D687CA0-05E0-4F91-9341-444220D494BB}" presName="spaceRect" presStyleCnt="0"/>
      <dgm:spPr/>
    </dgm:pt>
    <dgm:pt modelId="{28BBE725-189E-43E5-A499-DB38A0E1B321}" type="pres">
      <dgm:prSet presAssocID="{0D687CA0-05E0-4F91-9341-444220D494BB}" presName="parTx" presStyleLbl="revTx" presStyleIdx="1" presStyleCnt="2">
        <dgm:presLayoutVars>
          <dgm:chMax val="0"/>
          <dgm:chPref val="0"/>
        </dgm:presLayoutVars>
      </dgm:prSet>
      <dgm:spPr/>
    </dgm:pt>
  </dgm:ptLst>
  <dgm:cxnLst>
    <dgm:cxn modelId="{88E85029-999F-45E8-BC00-80ECC1C9EC2D}" srcId="{21D83F21-6F44-4FDC-B9CF-A5A41197EEB4}" destId="{0D687CA0-05E0-4F91-9341-444220D494BB}" srcOrd="1" destOrd="0" parTransId="{3C225051-9E0E-4915-8F24-45C62F55240C}" sibTransId="{18C3FC8E-6ED9-4B25-9011-9F26461586E7}"/>
    <dgm:cxn modelId="{247F882E-9C94-4135-892D-17BC8CBBB478}" srcId="{21D83F21-6F44-4FDC-B9CF-A5A41197EEB4}" destId="{FD5019B5-0E28-400D-8930-335DF971F27D}" srcOrd="0" destOrd="0" parTransId="{58AA34B0-B068-4610-AAEB-534AA79577B6}" sibTransId="{5042FFC8-D5EC-426C-86E0-9ACBF4CD29BE}"/>
    <dgm:cxn modelId="{38330438-8BE0-43A7-B801-BBC070A92712}" type="presOf" srcId="{FD5019B5-0E28-400D-8930-335DF971F27D}" destId="{BA4AD5BE-CB40-469B-928A-5935572DDADE}" srcOrd="0" destOrd="0" presId="urn:microsoft.com/office/officeart/2018/2/layout/IconVerticalSolidList"/>
    <dgm:cxn modelId="{100A7A66-420E-4A62-B414-D1C4AE37FA43}" type="presOf" srcId="{0D687CA0-05E0-4F91-9341-444220D494BB}" destId="{28BBE725-189E-43E5-A499-DB38A0E1B321}" srcOrd="0" destOrd="0" presId="urn:microsoft.com/office/officeart/2018/2/layout/IconVerticalSolidList"/>
    <dgm:cxn modelId="{28594DE1-3445-4353-8B58-28210FC2C618}" type="presOf" srcId="{21D83F21-6F44-4FDC-B9CF-A5A41197EEB4}" destId="{BD0C4E4F-E2ED-49BF-B61A-EB570528575E}" srcOrd="0" destOrd="0" presId="urn:microsoft.com/office/officeart/2018/2/layout/IconVerticalSolidList"/>
    <dgm:cxn modelId="{D3835720-DF21-4CAE-9F89-897B524DFF07}" type="presParOf" srcId="{BD0C4E4F-E2ED-49BF-B61A-EB570528575E}" destId="{B2655B71-F5E8-4A4B-B11F-7E4772E48713}" srcOrd="0" destOrd="0" presId="urn:microsoft.com/office/officeart/2018/2/layout/IconVerticalSolidList"/>
    <dgm:cxn modelId="{E12457AC-147F-42C5-BCCA-B5BAF3263128}" type="presParOf" srcId="{B2655B71-F5E8-4A4B-B11F-7E4772E48713}" destId="{B14A3810-5919-4AED-822D-22CEAACA7DBB}" srcOrd="0" destOrd="0" presId="urn:microsoft.com/office/officeart/2018/2/layout/IconVerticalSolidList"/>
    <dgm:cxn modelId="{90A13BE4-420F-4D0F-A55B-B3EA477E0238}" type="presParOf" srcId="{B2655B71-F5E8-4A4B-B11F-7E4772E48713}" destId="{CFB85643-2191-416B-9A47-CE125F88E48B}" srcOrd="1" destOrd="0" presId="urn:microsoft.com/office/officeart/2018/2/layout/IconVerticalSolidList"/>
    <dgm:cxn modelId="{7B2DCB4F-A24E-498F-B27A-C59C354DE1B2}" type="presParOf" srcId="{B2655B71-F5E8-4A4B-B11F-7E4772E48713}" destId="{3816128D-7CD1-4D2A-AEDD-FE82E3393A64}" srcOrd="2" destOrd="0" presId="urn:microsoft.com/office/officeart/2018/2/layout/IconVerticalSolidList"/>
    <dgm:cxn modelId="{6F82D7E2-2793-4C16-9D3C-B30B1D93A31F}" type="presParOf" srcId="{B2655B71-F5E8-4A4B-B11F-7E4772E48713}" destId="{BA4AD5BE-CB40-469B-928A-5935572DDADE}" srcOrd="3" destOrd="0" presId="urn:microsoft.com/office/officeart/2018/2/layout/IconVerticalSolidList"/>
    <dgm:cxn modelId="{F4A2AAF1-5B9C-4017-94BE-B53A76DD1764}" type="presParOf" srcId="{BD0C4E4F-E2ED-49BF-B61A-EB570528575E}" destId="{77B59E97-6C34-4191-8444-AD3AF47536B8}" srcOrd="1" destOrd="0" presId="urn:microsoft.com/office/officeart/2018/2/layout/IconVerticalSolidList"/>
    <dgm:cxn modelId="{6E48EF98-7688-4531-B469-296579DE7F66}" type="presParOf" srcId="{BD0C4E4F-E2ED-49BF-B61A-EB570528575E}" destId="{1C7D007A-FF6F-4949-90F5-1073032490BA}" srcOrd="2" destOrd="0" presId="urn:microsoft.com/office/officeart/2018/2/layout/IconVerticalSolidList"/>
    <dgm:cxn modelId="{DBA80F25-89B3-4111-9914-77F840098EEE}" type="presParOf" srcId="{1C7D007A-FF6F-4949-90F5-1073032490BA}" destId="{A5427F27-921C-416D-BA69-562FC76BF542}" srcOrd="0" destOrd="0" presId="urn:microsoft.com/office/officeart/2018/2/layout/IconVerticalSolidList"/>
    <dgm:cxn modelId="{7757419C-2F53-4B73-9CF4-09B1AD643599}" type="presParOf" srcId="{1C7D007A-FF6F-4949-90F5-1073032490BA}" destId="{0C48294E-446A-4514-A01B-C848CD283477}" srcOrd="1" destOrd="0" presId="urn:microsoft.com/office/officeart/2018/2/layout/IconVerticalSolidList"/>
    <dgm:cxn modelId="{29F6892E-CEB7-4195-8FD2-EE0404BEE146}" type="presParOf" srcId="{1C7D007A-FF6F-4949-90F5-1073032490BA}" destId="{44571902-DCDA-4AB7-9671-636BC8CF8D5F}" srcOrd="2" destOrd="0" presId="urn:microsoft.com/office/officeart/2018/2/layout/IconVerticalSolidList"/>
    <dgm:cxn modelId="{32F25832-94D4-4AAB-9AD2-4990168E6804}" type="presParOf" srcId="{1C7D007A-FF6F-4949-90F5-1073032490BA}" destId="{28BBE725-189E-43E5-A499-DB38A0E1B3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EB13E2-7E10-4F1C-B3C4-0390B4FDAD74}"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s-EC"/>
        </a:p>
      </dgm:t>
    </dgm:pt>
    <dgm:pt modelId="{4CD0B700-030E-439A-9DA5-93BC145079F4}" type="pres">
      <dgm:prSet presAssocID="{33EB13E2-7E10-4F1C-B3C4-0390B4FDAD74}" presName="composite" presStyleCnt="0">
        <dgm:presLayoutVars>
          <dgm:chMax val="1"/>
          <dgm:dir/>
          <dgm:resizeHandles val="exact"/>
        </dgm:presLayoutVars>
      </dgm:prSet>
      <dgm:spPr/>
    </dgm:pt>
  </dgm:ptLst>
  <dgm:cxnLst>
    <dgm:cxn modelId="{D266A145-AA22-4872-B3B5-0CAA2D5B8E62}" type="presOf" srcId="{33EB13E2-7E10-4F1C-B3C4-0390B4FDAD74}" destId="{4CD0B700-030E-439A-9DA5-93BC145079F4}" srcOrd="0" destOrd="0" presId="urn:microsoft.com/office/officeart/2005/8/layout/h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C71C4-EBBE-49DD-832A-C2F7EC09F8B7}">
      <dsp:nvSpPr>
        <dsp:cNvPr id="0" name=""/>
        <dsp:cNvSpPr/>
      </dsp:nvSpPr>
      <dsp:spPr>
        <a:xfrm>
          <a:off x="0" y="1010849"/>
          <a:ext cx="7296870" cy="16544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E7F30-A062-44C3-98CE-728769582CCC}">
      <dsp:nvSpPr>
        <dsp:cNvPr id="0" name=""/>
        <dsp:cNvSpPr/>
      </dsp:nvSpPr>
      <dsp:spPr>
        <a:xfrm>
          <a:off x="500480" y="1268435"/>
          <a:ext cx="909964" cy="9099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C51C70-9CD2-41F2-84DE-446AFE624826}">
      <dsp:nvSpPr>
        <dsp:cNvPr id="0" name=""/>
        <dsp:cNvSpPr/>
      </dsp:nvSpPr>
      <dsp:spPr>
        <a:xfrm>
          <a:off x="1910925" y="896177"/>
          <a:ext cx="5385944" cy="165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99" tIns="175099" rIns="175099" bIns="175099" numCol="1" spcCol="1270" anchor="ctr" anchorCtr="0">
          <a:noAutofit/>
        </a:bodyPr>
        <a:lstStyle/>
        <a:p>
          <a:pPr marL="0" lvl="0" indent="0" algn="l" defTabSz="889000">
            <a:lnSpc>
              <a:spcPct val="90000"/>
            </a:lnSpc>
            <a:spcBef>
              <a:spcPct val="0"/>
            </a:spcBef>
            <a:spcAft>
              <a:spcPct val="35000"/>
            </a:spcAft>
            <a:buNone/>
          </a:pPr>
          <a:r>
            <a:rPr lang="es-MX" sz="2000" b="0" i="0" kern="1200"/>
            <a:t>Dificultad en gestionar y reportar eficientemente las operaciones de reacondicionamiento de los pozos y la generación manual de informes trimestrales.</a:t>
          </a:r>
          <a:endParaRPr lang="en-US" sz="2000" kern="1200"/>
        </a:p>
      </dsp:txBody>
      <dsp:txXfrm>
        <a:off x="1910925" y="896177"/>
        <a:ext cx="5385944" cy="1654481"/>
      </dsp:txXfrm>
    </dsp:sp>
    <dsp:sp modelId="{208CF323-5A0B-4AC6-AC1E-7A9AE8C36EF7}">
      <dsp:nvSpPr>
        <dsp:cNvPr id="0" name=""/>
        <dsp:cNvSpPr/>
      </dsp:nvSpPr>
      <dsp:spPr>
        <a:xfrm>
          <a:off x="0" y="2964278"/>
          <a:ext cx="7296870" cy="16544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1A9B0-7DDD-415D-95E9-447989BF29D2}">
      <dsp:nvSpPr>
        <dsp:cNvPr id="0" name=""/>
        <dsp:cNvSpPr/>
      </dsp:nvSpPr>
      <dsp:spPr>
        <a:xfrm>
          <a:off x="500480" y="3336536"/>
          <a:ext cx="909964" cy="9099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9788F1-A32C-41CB-B208-A6114AE8BB85}">
      <dsp:nvSpPr>
        <dsp:cNvPr id="0" name=""/>
        <dsp:cNvSpPr/>
      </dsp:nvSpPr>
      <dsp:spPr>
        <a:xfrm>
          <a:off x="1910925" y="2964278"/>
          <a:ext cx="5385944" cy="165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99" tIns="175099" rIns="175099" bIns="175099" numCol="1" spcCol="1270" anchor="ctr" anchorCtr="0">
          <a:noAutofit/>
        </a:bodyPr>
        <a:lstStyle/>
        <a:p>
          <a:pPr marL="0" lvl="0" indent="0" algn="l" defTabSz="889000">
            <a:lnSpc>
              <a:spcPct val="90000"/>
            </a:lnSpc>
            <a:spcBef>
              <a:spcPct val="0"/>
            </a:spcBef>
            <a:spcAft>
              <a:spcPct val="35000"/>
            </a:spcAft>
            <a:buNone/>
          </a:pPr>
          <a:r>
            <a:rPr lang="es-MX" sz="2000" b="0" i="0" kern="1200" dirty="0"/>
            <a:t>Dedicación de tiempo considerable en procesos manuales </a:t>
          </a:r>
          <a:endParaRPr lang="en-US" sz="2000" kern="1200" dirty="0"/>
        </a:p>
      </dsp:txBody>
      <dsp:txXfrm>
        <a:off x="1910925" y="2964278"/>
        <a:ext cx="5385944" cy="1654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8208D-2D93-4F23-85CB-4F574346D0E9}">
      <dsp:nvSpPr>
        <dsp:cNvPr id="0" name=""/>
        <dsp:cNvSpPr/>
      </dsp:nvSpPr>
      <dsp:spPr>
        <a:xfrm>
          <a:off x="0" y="0"/>
          <a:ext cx="7296870" cy="15753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6F8244-038C-4AB8-B888-86EB46A36896}">
      <dsp:nvSpPr>
        <dsp:cNvPr id="0" name=""/>
        <dsp:cNvSpPr/>
      </dsp:nvSpPr>
      <dsp:spPr>
        <a:xfrm>
          <a:off x="476531" y="355118"/>
          <a:ext cx="866421" cy="866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424622-A8A8-42E1-ACE2-40B4CB8C456F}">
      <dsp:nvSpPr>
        <dsp:cNvPr id="0" name=""/>
        <dsp:cNvSpPr/>
      </dsp:nvSpPr>
      <dsp:spPr>
        <a:xfrm>
          <a:off x="1819484" y="673"/>
          <a:ext cx="5477385" cy="1575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720" tIns="166720" rIns="166720" bIns="166720" numCol="1" spcCol="1270" anchor="ctr" anchorCtr="0">
          <a:noAutofit/>
        </a:bodyPr>
        <a:lstStyle/>
        <a:p>
          <a:pPr marL="0" lvl="0" indent="0" algn="l" defTabSz="933450">
            <a:lnSpc>
              <a:spcPct val="90000"/>
            </a:lnSpc>
            <a:spcBef>
              <a:spcPct val="0"/>
            </a:spcBef>
            <a:spcAft>
              <a:spcPct val="35000"/>
            </a:spcAft>
            <a:buNone/>
          </a:pPr>
          <a:r>
            <a:rPr lang="es-MX" sz="2100" b="0" i="0" kern="1200" dirty="0"/>
            <a:t>Alineados con la visión de la compañía, automatizar la gestión documental para mejorar la eficiencia operativa.</a:t>
          </a:r>
          <a:endParaRPr lang="en-US" sz="2100" kern="1200" dirty="0"/>
        </a:p>
      </dsp:txBody>
      <dsp:txXfrm>
        <a:off x="1819484" y="673"/>
        <a:ext cx="5477385" cy="1575311"/>
      </dsp:txXfrm>
    </dsp:sp>
    <dsp:sp modelId="{DF6BB095-2371-4428-8205-2283F4119D9A}">
      <dsp:nvSpPr>
        <dsp:cNvPr id="0" name=""/>
        <dsp:cNvSpPr/>
      </dsp:nvSpPr>
      <dsp:spPr>
        <a:xfrm>
          <a:off x="0" y="1969812"/>
          <a:ext cx="7296870" cy="15753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3A7DFB-C8BA-42F6-8059-ACFE5E021E85}">
      <dsp:nvSpPr>
        <dsp:cNvPr id="0" name=""/>
        <dsp:cNvSpPr/>
      </dsp:nvSpPr>
      <dsp:spPr>
        <a:xfrm>
          <a:off x="476531" y="2324257"/>
          <a:ext cx="866421" cy="866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49172C-4DFD-4849-9E71-EAF61239C139}">
      <dsp:nvSpPr>
        <dsp:cNvPr id="0" name=""/>
        <dsp:cNvSpPr/>
      </dsp:nvSpPr>
      <dsp:spPr>
        <a:xfrm>
          <a:off x="1819484" y="1969812"/>
          <a:ext cx="5477385" cy="1575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720" tIns="166720" rIns="166720" bIns="166720" numCol="1" spcCol="1270" anchor="ctr" anchorCtr="0">
          <a:noAutofit/>
        </a:bodyPr>
        <a:lstStyle/>
        <a:p>
          <a:pPr marL="0" lvl="0" indent="0" algn="l" defTabSz="933450">
            <a:lnSpc>
              <a:spcPct val="90000"/>
            </a:lnSpc>
            <a:spcBef>
              <a:spcPct val="0"/>
            </a:spcBef>
            <a:spcAft>
              <a:spcPct val="35000"/>
            </a:spcAft>
            <a:buNone/>
          </a:pPr>
          <a:r>
            <a:rPr lang="es-MX" sz="2100" b="0" i="0" kern="1200" dirty="0"/>
            <a:t>Automatizar la generación de informes trimestrales para mejorar la documentación de procesos operacionales.</a:t>
          </a:r>
        </a:p>
      </dsp:txBody>
      <dsp:txXfrm>
        <a:off x="1819484" y="1969812"/>
        <a:ext cx="5477385" cy="1575311"/>
      </dsp:txXfrm>
    </dsp:sp>
    <dsp:sp modelId="{A06BC79B-8610-4321-98C6-ED1B71880D9E}">
      <dsp:nvSpPr>
        <dsp:cNvPr id="0" name=""/>
        <dsp:cNvSpPr/>
      </dsp:nvSpPr>
      <dsp:spPr>
        <a:xfrm>
          <a:off x="0" y="3938952"/>
          <a:ext cx="7296870" cy="15753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31F4AB-ACD9-4F4A-B774-AE748001A0A4}">
      <dsp:nvSpPr>
        <dsp:cNvPr id="0" name=""/>
        <dsp:cNvSpPr/>
      </dsp:nvSpPr>
      <dsp:spPr>
        <a:xfrm>
          <a:off x="476531" y="4293397"/>
          <a:ext cx="866421" cy="866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F1E1D5-BD88-47A1-A5E0-A491C911F2DC}">
      <dsp:nvSpPr>
        <dsp:cNvPr id="0" name=""/>
        <dsp:cNvSpPr/>
      </dsp:nvSpPr>
      <dsp:spPr>
        <a:xfrm>
          <a:off x="1819484" y="3938952"/>
          <a:ext cx="5477385" cy="1575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720" tIns="166720" rIns="166720" bIns="166720" numCol="1" spcCol="1270" anchor="ctr" anchorCtr="0">
          <a:noAutofit/>
        </a:bodyPr>
        <a:lstStyle/>
        <a:p>
          <a:pPr marL="0" lvl="0" indent="0" algn="l" defTabSz="933450">
            <a:lnSpc>
              <a:spcPct val="90000"/>
            </a:lnSpc>
            <a:spcBef>
              <a:spcPct val="0"/>
            </a:spcBef>
            <a:spcAft>
              <a:spcPct val="35000"/>
            </a:spcAft>
            <a:buNone/>
          </a:pPr>
          <a:r>
            <a:rPr lang="es-MX" sz="2100" b="0" i="0" kern="1200" dirty="0"/>
            <a:t>Mejorar los tiempos de organización del reporte trimestral que se envía a PEC.</a:t>
          </a:r>
          <a:endParaRPr lang="en-US" sz="2100" kern="1200" dirty="0"/>
        </a:p>
      </dsp:txBody>
      <dsp:txXfrm>
        <a:off x="1819484" y="3938952"/>
        <a:ext cx="5477385" cy="15753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A3810-5919-4AED-822D-22CEAACA7DBB}">
      <dsp:nvSpPr>
        <dsp:cNvPr id="0" name=""/>
        <dsp:cNvSpPr/>
      </dsp:nvSpPr>
      <dsp:spPr>
        <a:xfrm>
          <a:off x="0" y="896177"/>
          <a:ext cx="7296870" cy="16544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B85643-2191-416B-9A47-CE125F88E48B}">
      <dsp:nvSpPr>
        <dsp:cNvPr id="0" name=""/>
        <dsp:cNvSpPr/>
      </dsp:nvSpPr>
      <dsp:spPr>
        <a:xfrm>
          <a:off x="500480" y="1268435"/>
          <a:ext cx="909964" cy="9099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4AD5BE-CB40-469B-928A-5935572DDADE}">
      <dsp:nvSpPr>
        <dsp:cNvPr id="0" name=""/>
        <dsp:cNvSpPr/>
      </dsp:nvSpPr>
      <dsp:spPr>
        <a:xfrm>
          <a:off x="1910925" y="896177"/>
          <a:ext cx="5385944" cy="165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99" tIns="175099" rIns="175099" bIns="175099" numCol="1" spcCol="1270" anchor="ctr" anchorCtr="0">
          <a:noAutofit/>
        </a:bodyPr>
        <a:lstStyle/>
        <a:p>
          <a:pPr marL="0" lvl="0" indent="0" algn="l" defTabSz="1022350">
            <a:lnSpc>
              <a:spcPct val="90000"/>
            </a:lnSpc>
            <a:spcBef>
              <a:spcPct val="0"/>
            </a:spcBef>
            <a:spcAft>
              <a:spcPct val="35000"/>
            </a:spcAft>
            <a:buNone/>
          </a:pPr>
          <a:r>
            <a:rPr lang="es-MX" sz="2300" b="0" i="0" kern="1200" dirty="0"/>
            <a:t>Manejo automático de flujo de archivos y carpetas creando código Python.</a:t>
          </a:r>
          <a:endParaRPr lang="en-US" sz="2300" kern="1200" dirty="0"/>
        </a:p>
      </dsp:txBody>
      <dsp:txXfrm>
        <a:off x="1910925" y="896177"/>
        <a:ext cx="5385944" cy="1654481"/>
      </dsp:txXfrm>
    </dsp:sp>
    <dsp:sp modelId="{A5427F27-921C-416D-BA69-562FC76BF542}">
      <dsp:nvSpPr>
        <dsp:cNvPr id="0" name=""/>
        <dsp:cNvSpPr/>
      </dsp:nvSpPr>
      <dsp:spPr>
        <a:xfrm>
          <a:off x="0" y="2964278"/>
          <a:ext cx="7296870" cy="16544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48294E-446A-4514-A01B-C848CD283477}">
      <dsp:nvSpPr>
        <dsp:cNvPr id="0" name=""/>
        <dsp:cNvSpPr/>
      </dsp:nvSpPr>
      <dsp:spPr>
        <a:xfrm>
          <a:off x="500480" y="3336536"/>
          <a:ext cx="909964" cy="9099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BBE725-189E-43E5-A499-DB38A0E1B321}">
      <dsp:nvSpPr>
        <dsp:cNvPr id="0" name=""/>
        <dsp:cNvSpPr/>
      </dsp:nvSpPr>
      <dsp:spPr>
        <a:xfrm>
          <a:off x="1910925" y="2964278"/>
          <a:ext cx="5385944" cy="165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99" tIns="175099" rIns="175099" bIns="175099" numCol="1" spcCol="1270" anchor="ctr" anchorCtr="0">
          <a:noAutofit/>
        </a:bodyPr>
        <a:lstStyle/>
        <a:p>
          <a:pPr marL="0" lvl="0" indent="0" algn="l" defTabSz="1022350">
            <a:lnSpc>
              <a:spcPct val="90000"/>
            </a:lnSpc>
            <a:spcBef>
              <a:spcPct val="0"/>
            </a:spcBef>
            <a:spcAft>
              <a:spcPct val="35000"/>
            </a:spcAft>
            <a:buNone/>
          </a:pPr>
          <a:r>
            <a:rPr lang="es-MX" sz="2300" b="0" i="0" kern="1200" dirty="0"/>
            <a:t>Generar un control de seguimiento del informe trimestral generado e integrar su notificación por correo electrónico.</a:t>
          </a:r>
          <a:endParaRPr lang="en-US" sz="2300" kern="1200" dirty="0"/>
        </a:p>
      </dsp:txBody>
      <dsp:txXfrm>
        <a:off x="1910925" y="2964278"/>
        <a:ext cx="5385944" cy="16544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C5B31EDB-2B11-1F43-A71F-A8DF542F5DAA}" type="datetimeFigureOut">
              <a:rPr lang="en-GB" smtClean="0"/>
              <a:pPr/>
              <a:t>14/03/2024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75681A11-3955-4C4A-B883-8F3EA58F0D8B}" type="slidenum">
              <a:rPr lang="en-GB" smtClean="0"/>
              <a:pPr/>
              <a:t>‹#›</a:t>
            </a:fld>
            <a:endParaRPr lang="en-GB"/>
          </a:p>
        </p:txBody>
      </p:sp>
    </p:spTree>
    <p:extLst>
      <p:ext uri="{BB962C8B-B14F-4D97-AF65-F5344CB8AC3E}">
        <p14:creationId xmlns:p14="http://schemas.microsoft.com/office/powerpoint/2010/main" val="29758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681A11-3955-4C4A-B883-8F3EA58F0D8B}" type="slidenum">
              <a:rPr lang="en-GB" smtClean="0"/>
              <a:pPr/>
              <a:t>7</a:t>
            </a:fld>
            <a:endParaRPr lang="en-GB"/>
          </a:p>
        </p:txBody>
      </p:sp>
    </p:spTree>
    <p:extLst>
      <p:ext uri="{BB962C8B-B14F-4D97-AF65-F5344CB8AC3E}">
        <p14:creationId xmlns:p14="http://schemas.microsoft.com/office/powerpoint/2010/main" val="288120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681A11-3955-4C4A-B883-8F3EA58F0D8B}" type="slidenum">
              <a:rPr lang="en-GB" smtClean="0"/>
              <a:pPr/>
              <a:t>10</a:t>
            </a:fld>
            <a:endParaRPr lang="en-GB"/>
          </a:p>
        </p:txBody>
      </p:sp>
    </p:spTree>
    <p:extLst>
      <p:ext uri="{BB962C8B-B14F-4D97-AF65-F5344CB8AC3E}">
        <p14:creationId xmlns:p14="http://schemas.microsoft.com/office/powerpoint/2010/main" val="1849205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681A11-3955-4C4A-B883-8F3EA58F0D8B}" type="slidenum">
              <a:rPr lang="en-GB" smtClean="0"/>
              <a:pPr/>
              <a:t>11</a:t>
            </a:fld>
            <a:endParaRPr lang="en-GB"/>
          </a:p>
        </p:txBody>
      </p:sp>
    </p:spTree>
    <p:extLst>
      <p:ext uri="{BB962C8B-B14F-4D97-AF65-F5344CB8AC3E}">
        <p14:creationId xmlns:p14="http://schemas.microsoft.com/office/powerpoint/2010/main" val="1488162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681A11-3955-4C4A-B883-8F3EA58F0D8B}" type="slidenum">
              <a:rPr lang="en-GB" smtClean="0"/>
              <a:pPr/>
              <a:t>13</a:t>
            </a:fld>
            <a:endParaRPr lang="en-GB"/>
          </a:p>
        </p:txBody>
      </p:sp>
    </p:spTree>
    <p:extLst>
      <p:ext uri="{BB962C8B-B14F-4D97-AF65-F5344CB8AC3E}">
        <p14:creationId xmlns:p14="http://schemas.microsoft.com/office/powerpoint/2010/main" val="1741559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342366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a:p>
        </p:txBody>
      </p:sp>
    </p:spTree>
    <p:extLst>
      <p:ext uri="{BB962C8B-B14F-4D97-AF65-F5344CB8AC3E}">
        <p14:creationId xmlns:p14="http://schemas.microsoft.com/office/powerpoint/2010/main" val="4636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Blue">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552FDF-29F0-FEA1-55F4-48C517205ACB}"/>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a:p>
        </p:txBody>
      </p:sp>
      <p:pic>
        <p:nvPicPr>
          <p:cNvPr id="4" name="Graphic 3">
            <a:extLst>
              <a:ext uri="{FF2B5EF4-FFF2-40B4-BE49-F238E27FC236}">
                <a16:creationId xmlns:a16="http://schemas.microsoft.com/office/drawing/2014/main" id="{FB57FFDA-D27B-2D1D-703B-FAC972FA970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646089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Tree>
    <p:extLst>
      <p:ext uri="{BB962C8B-B14F-4D97-AF65-F5344CB8AC3E}">
        <p14:creationId xmlns:p14="http://schemas.microsoft.com/office/powerpoint/2010/main" val="1638292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Blu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50BD1E-00A9-4F45-5A21-3A16C0123F69}"/>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pic>
        <p:nvPicPr>
          <p:cNvPr id="5" name="Graphic 4">
            <a:extLst>
              <a:ext uri="{FF2B5EF4-FFF2-40B4-BE49-F238E27FC236}">
                <a16:creationId xmlns:a16="http://schemas.microsoft.com/office/drawing/2014/main" id="{90EA85E6-F1EF-96E4-5D58-38735E3A98D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559269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685800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Tree>
    <p:extLst>
      <p:ext uri="{BB962C8B-B14F-4D97-AF65-F5344CB8AC3E}">
        <p14:creationId xmlns:p14="http://schemas.microsoft.com/office/powerpoint/2010/main" val="1237458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2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410845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4108450"/>
            <a:ext cx="3968750" cy="2743200"/>
          </a:xfrm>
        </p:spPr>
        <p:txBody>
          <a:bodyPr/>
          <a:lstStyle/>
          <a:p>
            <a:r>
              <a:rPr lang="en-US"/>
              <a:t>Click icon to add picture</a:t>
            </a:r>
            <a:endParaRPr lang="en-GB"/>
          </a:p>
        </p:txBody>
      </p:sp>
    </p:spTree>
    <p:extLst>
      <p:ext uri="{BB962C8B-B14F-4D97-AF65-F5344CB8AC3E}">
        <p14:creationId xmlns:p14="http://schemas.microsoft.com/office/powerpoint/2010/main" val="2790840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accent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CF53DD-0966-0BFD-B778-F487FDD28A20}"/>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9" name="Text Placeholder 8">
            <a:extLst>
              <a:ext uri="{FF2B5EF4-FFF2-40B4-BE49-F238E27FC236}">
                <a16:creationId xmlns:a16="http://schemas.microsoft.com/office/drawing/2014/main" id="{ECA6186D-802B-AA5D-226E-496C143AC661}"/>
              </a:ext>
            </a:extLst>
          </p:cNvPr>
          <p:cNvSpPr>
            <a:spLocks noGrp="1"/>
          </p:cNvSpPr>
          <p:nvPr>
            <p:ph type="body" sz="quarter" idx="13"/>
          </p:nvPr>
        </p:nvSpPr>
        <p:spPr>
          <a:xfrm>
            <a:off x="8223250" y="4568825"/>
            <a:ext cx="3968750" cy="2289175"/>
          </a:xfrm>
          <a:solidFill>
            <a:schemeClr val="bg2"/>
          </a:solidFill>
        </p:spPr>
        <p:txBody>
          <a:bodyPr lIns="468000" tIns="468000" rIns="36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hart Placeholder 12">
            <a:extLst>
              <a:ext uri="{FF2B5EF4-FFF2-40B4-BE49-F238E27FC236}">
                <a16:creationId xmlns:a16="http://schemas.microsoft.com/office/drawing/2014/main" id="{141BAAD1-B2B6-51E6-5B60-1808F5AC81C2}"/>
              </a:ext>
            </a:extLst>
          </p:cNvPr>
          <p:cNvSpPr>
            <a:spLocks noGrp="1"/>
          </p:cNvSpPr>
          <p:nvPr>
            <p:ph type="chart" sz="quarter" idx="14"/>
          </p:nvPr>
        </p:nvSpPr>
        <p:spPr>
          <a:xfrm>
            <a:off x="8680450" y="457200"/>
            <a:ext cx="3192463" cy="3651250"/>
          </a:xfrm>
        </p:spPr>
        <p:txBody>
          <a:bodyPr/>
          <a:lstStyle/>
          <a:p>
            <a:r>
              <a:rPr lang="en-US"/>
              <a:t>Click icon to add chart</a:t>
            </a:r>
            <a:endParaRPr lang="en-GB"/>
          </a:p>
        </p:txBody>
      </p:sp>
      <p:pic>
        <p:nvPicPr>
          <p:cNvPr id="5" name="Graphic 4">
            <a:extLst>
              <a:ext uri="{FF2B5EF4-FFF2-40B4-BE49-F238E27FC236}">
                <a16:creationId xmlns:a16="http://schemas.microsoft.com/office/drawing/2014/main" id="{BCBC916D-681F-B16B-82E0-C83AEC5C631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089096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Image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8080376" cy="5022849"/>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Tree>
    <p:extLst>
      <p:ext uri="{BB962C8B-B14F-4D97-AF65-F5344CB8AC3E}">
        <p14:creationId xmlns:p14="http://schemas.microsoft.com/office/powerpoint/2010/main" val="2068344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4" name="Content Placeholder 2">
            <a:extLst>
              <a:ext uri="{FF2B5EF4-FFF2-40B4-BE49-F238E27FC236}">
                <a16:creationId xmlns:a16="http://schemas.microsoft.com/office/drawing/2014/main" id="{7C38C3D6-67EC-0336-DD99-56DDA5E52710}"/>
              </a:ext>
            </a:extLst>
          </p:cNvPr>
          <p:cNvSpPr>
            <a:spLocks noGrp="1"/>
          </p:cNvSpPr>
          <p:nvPr>
            <p:ph sz="half" idx="13"/>
          </p:nvPr>
        </p:nvSpPr>
        <p:spPr>
          <a:xfrm>
            <a:off x="4572000" y="2279650"/>
            <a:ext cx="7300913"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73658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2 Image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4111625" cy="5022849"/>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1828800"/>
            <a:ext cx="3968750" cy="5022850"/>
          </a:xfrm>
        </p:spPr>
        <p:txBody>
          <a:bodyPr/>
          <a:lstStyle/>
          <a:p>
            <a:r>
              <a:rPr lang="en-US"/>
              <a:t>Click icon to add picture</a:t>
            </a:r>
            <a:endParaRPr lang="en-GB"/>
          </a:p>
        </p:txBody>
      </p:sp>
    </p:spTree>
    <p:extLst>
      <p:ext uri="{BB962C8B-B14F-4D97-AF65-F5344CB8AC3E}">
        <p14:creationId xmlns:p14="http://schemas.microsoft.com/office/powerpoint/2010/main" val="377539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a:t>Master title style</a:t>
            </a:r>
            <a:endParaRPr lang="en-GB"/>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a:p>
        </p:txBody>
      </p:sp>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a:t>After inserting right click on the image and send to back</a:t>
            </a:r>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744038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685800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Tree>
    <p:extLst>
      <p:ext uri="{BB962C8B-B14F-4D97-AF65-F5344CB8AC3E}">
        <p14:creationId xmlns:p14="http://schemas.microsoft.com/office/powerpoint/2010/main" val="8436840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2 Image 2">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5797550" cy="3197225"/>
          </a:xfrm>
        </p:spPr>
        <p:txBody>
          <a:bodyPr/>
          <a:lstStyle/>
          <a:p>
            <a:r>
              <a:rPr lang="en-US"/>
              <a:t>Click icon to add picture</a:t>
            </a:r>
            <a:endParaRPr lang="en-GB"/>
          </a:p>
        </p:txBody>
      </p:sp>
    </p:spTree>
    <p:extLst>
      <p:ext uri="{BB962C8B-B14F-4D97-AF65-F5344CB8AC3E}">
        <p14:creationId xmlns:p14="http://schemas.microsoft.com/office/powerpoint/2010/main" val="1120755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3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9594850" y="3654425"/>
            <a:ext cx="2597150" cy="3197225"/>
          </a:xfrm>
        </p:spPr>
        <p:txBody>
          <a:bodyPr/>
          <a:lstStyle/>
          <a:p>
            <a:r>
              <a:rPr lang="en-US"/>
              <a:t>Click icon to add picture</a:t>
            </a:r>
            <a:endParaRPr lang="en-GB"/>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3200400" cy="3197225"/>
          </a:xfrm>
        </p:spPr>
        <p:txBody>
          <a:bodyPr/>
          <a:lstStyle/>
          <a:p>
            <a:r>
              <a:rPr lang="en-US"/>
              <a:t>Click icon to add picture</a:t>
            </a:r>
            <a:endParaRPr lang="en-GB"/>
          </a:p>
        </p:txBody>
      </p:sp>
    </p:spTree>
    <p:extLst>
      <p:ext uri="{BB962C8B-B14F-4D97-AF65-F5344CB8AC3E}">
        <p14:creationId xmlns:p14="http://schemas.microsoft.com/office/powerpoint/2010/main" val="418521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Number">
    <p:bg>
      <p:bgPr>
        <a:solidFill>
          <a:schemeClr val="accent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a:p>
        </p:txBody>
      </p:sp>
      <p:sp>
        <p:nvSpPr>
          <p:cNvPr id="6" name="Rectangle 5">
            <a:extLst>
              <a:ext uri="{FF2B5EF4-FFF2-40B4-BE49-F238E27FC236}">
                <a16:creationId xmlns:a16="http://schemas.microsoft.com/office/drawing/2014/main" id="{DB0C50D2-043C-36A1-1B56-B01E9B752648}"/>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F802C4B2-937C-CC88-1104-BE3049DA47FA}"/>
              </a:ext>
            </a:extLst>
          </p:cNvPr>
          <p:cNvSpPr>
            <a:spLocks noGrp="1"/>
          </p:cNvSpPr>
          <p:nvPr>
            <p:ph type="body" sz="quarter" idx="12" hasCustomPrompt="1"/>
          </p:nvPr>
        </p:nvSpPr>
        <p:spPr>
          <a:xfrm>
            <a:off x="8680450" y="457200"/>
            <a:ext cx="3192463" cy="1371600"/>
          </a:xfrm>
        </p:spPr>
        <p:txBody>
          <a:bodyPr>
            <a:noAutofit/>
          </a:bodyPr>
          <a:lstStyle>
            <a:lvl1pPr>
              <a:lnSpc>
                <a:spcPct val="80000"/>
              </a:lnSpc>
              <a:defRPr sz="14400" b="0">
                <a:solidFill>
                  <a:schemeClr val="bg1"/>
                </a:solidFill>
                <a:latin typeface="+mj-lt"/>
              </a:defRPr>
            </a:lvl1pPr>
          </a:lstStyle>
          <a:p>
            <a:pPr lvl="0"/>
            <a:r>
              <a:rPr lang="en-GB"/>
              <a:t>##</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8223250" y="2279650"/>
            <a:ext cx="3968750" cy="457835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pic>
        <p:nvPicPr>
          <p:cNvPr id="5" name="Graphic 4">
            <a:extLst>
              <a:ext uri="{FF2B5EF4-FFF2-40B4-BE49-F238E27FC236}">
                <a16:creationId xmlns:a16="http://schemas.microsoft.com/office/drawing/2014/main" id="{C2A43E3D-583C-C3D3-EB91-4B474E93AA7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610668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on Blue">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hasCustomPrompt="1"/>
          </p:nvPr>
        </p:nvSpPr>
        <p:spPr>
          <a:xfrm>
            <a:off x="4572000" y="457199"/>
            <a:ext cx="3194050" cy="13716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4108450" y="2279650"/>
            <a:ext cx="8083550" cy="4578350"/>
          </a:xfrm>
        </p:spPr>
        <p:txBody>
          <a:bodyPr/>
          <a:lstStyle/>
          <a:p>
            <a:r>
              <a:rPr lang="en-US"/>
              <a:t>Click icon to add picture</a:t>
            </a:r>
            <a:endParaRPr lang="en-GB"/>
          </a:p>
        </p:txBody>
      </p:sp>
      <p:sp>
        <p:nvSpPr>
          <p:cNvPr id="11" name="Content Placeholder 2">
            <a:extLst>
              <a:ext uri="{FF2B5EF4-FFF2-40B4-BE49-F238E27FC236}">
                <a16:creationId xmlns:a16="http://schemas.microsoft.com/office/drawing/2014/main" id="{09ABDF0F-4BA7-B82C-7345-64CE6436A7E1}"/>
              </a:ext>
            </a:extLst>
          </p:cNvPr>
          <p:cNvSpPr>
            <a:spLocks noGrp="1"/>
          </p:cNvSpPr>
          <p:nvPr>
            <p:ph sz="half" idx="14" hasCustomPrompt="1"/>
          </p:nvPr>
        </p:nvSpPr>
        <p:spPr>
          <a:xfrm>
            <a:off x="8678863" y="457199"/>
            <a:ext cx="3194050" cy="13716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pic>
        <p:nvPicPr>
          <p:cNvPr id="5" name="Graphic 4">
            <a:extLst>
              <a:ext uri="{FF2B5EF4-FFF2-40B4-BE49-F238E27FC236}">
                <a16:creationId xmlns:a16="http://schemas.microsoft.com/office/drawing/2014/main" id="{3E9F08A9-468B-A902-D68B-8E0B8D95361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813367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lti Layout">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D70BFD0F-01A4-774A-DFA5-C9069D2CA6D4}"/>
              </a:ext>
            </a:extLst>
          </p:cNvPr>
          <p:cNvSpPr/>
          <p:nvPr userDrawn="1"/>
        </p:nvSpPr>
        <p:spPr>
          <a:xfrm>
            <a:off x="4108450" y="3194050"/>
            <a:ext cx="8083550" cy="36639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pic>
        <p:nvPicPr>
          <p:cNvPr id="7" name="Graphic 6">
            <a:extLst>
              <a:ext uri="{FF2B5EF4-FFF2-40B4-BE49-F238E27FC236}">
                <a16:creationId xmlns:a16="http://schemas.microsoft.com/office/drawing/2014/main" id="{7301E557-BFAD-DC7D-FAEB-CD9F2F2693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55636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 Layout 2">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pic>
        <p:nvPicPr>
          <p:cNvPr id="5" name="Graphic 4">
            <a:extLst>
              <a:ext uri="{FF2B5EF4-FFF2-40B4-BE49-F238E27FC236}">
                <a16:creationId xmlns:a16="http://schemas.microsoft.com/office/drawing/2014/main" id="{7CC2D35B-A55A-CCD1-4EDA-D1E8C50801B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5205480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0" y="0"/>
            <a:ext cx="12192000" cy="6858000"/>
          </a:xfrm>
        </p:spPr>
        <p:txBody>
          <a:bodyPr/>
          <a:lstStyle/>
          <a:p>
            <a:r>
              <a:rPr lang="en-US"/>
              <a:t>Click icon to add picture</a:t>
            </a:r>
            <a:endParaRPr lang="en-GB"/>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58495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6858000"/>
          </a:xfrm>
        </p:spPr>
        <p:txBody>
          <a:bodyPr/>
          <a:lstStyle/>
          <a:p>
            <a:r>
              <a:rPr lang="en-US"/>
              <a:t>Click icon to add picture</a:t>
            </a:r>
            <a:endParaRPr lang="en-GB"/>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1933439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3654425"/>
          </a:xfrm>
        </p:spPr>
        <p:txBody>
          <a:bodyPr/>
          <a:lstStyle/>
          <a:p>
            <a:r>
              <a:rPr lang="en-US"/>
              <a:t>Click icon to add picture</a:t>
            </a:r>
            <a:endParaRPr lang="en-GB"/>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4572000" y="3654425"/>
            <a:ext cx="7620000" cy="3197225"/>
          </a:xfrm>
        </p:spPr>
        <p:txBody>
          <a:bodyPr/>
          <a:lstStyle/>
          <a:p>
            <a:r>
              <a:rPr lang="en-US"/>
              <a:t>Click icon to add picture</a:t>
            </a:r>
            <a:endParaRPr lang="en-GB"/>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1934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FOR INTERNAL US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7" name="Text Placeholder 6">
            <a:extLst>
              <a:ext uri="{FF2B5EF4-FFF2-40B4-BE49-F238E27FC236}">
                <a16:creationId xmlns:a16="http://schemas.microsoft.com/office/drawing/2014/main" id="{0685EEE0-72B3-62F6-B053-62104B421AC4}"/>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a:t>&lt;Insert function / division / ERG&gt;</a:t>
            </a:r>
          </a:p>
        </p:txBody>
      </p:sp>
    </p:spTree>
    <p:extLst>
      <p:ext uri="{BB962C8B-B14F-4D97-AF65-F5344CB8AC3E}">
        <p14:creationId xmlns:p14="http://schemas.microsoft.com/office/powerpoint/2010/main" val="5451437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4108450" cy="6857999"/>
          </a:xfrm>
        </p:spPr>
        <p:txBody>
          <a:bodyPr/>
          <a:lstStyle/>
          <a:p>
            <a:r>
              <a:rPr lang="en-US"/>
              <a:t>Click icon to add picture</a:t>
            </a:r>
            <a:endParaRPr lang="en-GB"/>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8680450" y="2743200"/>
            <a:ext cx="3511550" cy="4108451"/>
          </a:xfrm>
        </p:spPr>
        <p:txBody>
          <a:bodyPr/>
          <a:lstStyle/>
          <a:p>
            <a:r>
              <a:rPr lang="en-US"/>
              <a:t>Click icon to add picture</a:t>
            </a:r>
            <a:endParaRPr lang="en-GB"/>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
        <p:nvSpPr>
          <p:cNvPr id="2" name="Picture Placeholder 7">
            <a:extLst>
              <a:ext uri="{FF2B5EF4-FFF2-40B4-BE49-F238E27FC236}">
                <a16:creationId xmlns:a16="http://schemas.microsoft.com/office/drawing/2014/main" id="{15843B81-9280-B787-925B-D94E5BB1E76C}"/>
              </a:ext>
            </a:extLst>
          </p:cNvPr>
          <p:cNvSpPr>
            <a:spLocks noGrp="1"/>
          </p:cNvSpPr>
          <p:nvPr>
            <p:ph type="pic" sz="quarter" idx="16"/>
          </p:nvPr>
        </p:nvSpPr>
        <p:spPr>
          <a:xfrm>
            <a:off x="8680450" y="1"/>
            <a:ext cx="3511550" cy="2743200"/>
          </a:xfrm>
        </p:spPr>
        <p:txBody>
          <a:bodyPr/>
          <a:lstStyle/>
          <a:p>
            <a:r>
              <a:rPr lang="en-US"/>
              <a:t>Click icon to add picture</a:t>
            </a:r>
            <a:endParaRPr lang="en-GB"/>
          </a:p>
        </p:txBody>
      </p:sp>
    </p:spTree>
    <p:extLst>
      <p:ext uri="{BB962C8B-B14F-4D97-AF65-F5344CB8AC3E}">
        <p14:creationId xmlns:p14="http://schemas.microsoft.com/office/powerpoint/2010/main" val="247466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420317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US"/>
              <a:t>Click to edit Master title style</a:t>
            </a:r>
            <a:endParaRPr lang="en-GB"/>
          </a:p>
        </p:txBody>
      </p:sp>
      <p:sp>
        <p:nvSpPr>
          <p:cNvPr id="10" name="Rectangle 37">
            <a:extLst>
              <a:ext uri="{FF2B5EF4-FFF2-40B4-BE49-F238E27FC236}">
                <a16:creationId xmlns:a16="http://schemas.microsoft.com/office/drawing/2014/main" id="{58156ED4-C724-C4C8-F7EA-015300ACDCDA}"/>
              </a:ext>
            </a:extLst>
          </p:cNvPr>
          <p:cNvSpPr/>
          <p:nvPr userDrawn="1"/>
        </p:nvSpPr>
        <p:spPr>
          <a:xfrm>
            <a:off x="5331688" y="1325105"/>
            <a:ext cx="2661131" cy="162579"/>
          </a:xfrm>
          <a:custGeom>
            <a:avLst/>
            <a:gdLst>
              <a:gd name="connsiteX0" fmla="*/ 0 w 2953157"/>
              <a:gd name="connsiteY0" fmla="*/ 0 h 294968"/>
              <a:gd name="connsiteX1" fmla="*/ 2953157 w 2953157"/>
              <a:gd name="connsiteY1" fmla="*/ 0 h 294968"/>
              <a:gd name="connsiteX2" fmla="*/ 2953157 w 2953157"/>
              <a:gd name="connsiteY2" fmla="*/ 294968 h 294968"/>
              <a:gd name="connsiteX3" fmla="*/ 0 w 2953157"/>
              <a:gd name="connsiteY3" fmla="*/ 294968 h 294968"/>
              <a:gd name="connsiteX4" fmla="*/ 0 w 2953157"/>
              <a:gd name="connsiteY4" fmla="*/ 0 h 294968"/>
              <a:gd name="connsiteX0" fmla="*/ 2953157 w 3044597"/>
              <a:gd name="connsiteY0" fmla="*/ 294968 h 386408"/>
              <a:gd name="connsiteX1" fmla="*/ 0 w 3044597"/>
              <a:gd name="connsiteY1" fmla="*/ 294968 h 386408"/>
              <a:gd name="connsiteX2" fmla="*/ 0 w 3044597"/>
              <a:gd name="connsiteY2" fmla="*/ 0 h 386408"/>
              <a:gd name="connsiteX3" fmla="*/ 2953157 w 3044597"/>
              <a:gd name="connsiteY3" fmla="*/ 0 h 386408"/>
              <a:gd name="connsiteX4" fmla="*/ 3044597 w 3044597"/>
              <a:gd name="connsiteY4" fmla="*/ 386408 h 386408"/>
              <a:gd name="connsiteX0" fmla="*/ 2953157 w 2953157"/>
              <a:gd name="connsiteY0" fmla="*/ 294968 h 294968"/>
              <a:gd name="connsiteX1" fmla="*/ 0 w 2953157"/>
              <a:gd name="connsiteY1" fmla="*/ 294968 h 294968"/>
              <a:gd name="connsiteX2" fmla="*/ 0 w 2953157"/>
              <a:gd name="connsiteY2" fmla="*/ 0 h 294968"/>
              <a:gd name="connsiteX3" fmla="*/ 2953157 w 2953157"/>
              <a:gd name="connsiteY3" fmla="*/ 0 h 294968"/>
              <a:gd name="connsiteX0" fmla="*/ 0 w 2953157"/>
              <a:gd name="connsiteY0" fmla="*/ 294968 h 294968"/>
              <a:gd name="connsiteX1" fmla="*/ 0 w 2953157"/>
              <a:gd name="connsiteY1" fmla="*/ 0 h 294968"/>
              <a:gd name="connsiteX2" fmla="*/ 2953157 w 2953157"/>
              <a:gd name="connsiteY2" fmla="*/ 0 h 294968"/>
            </a:gdLst>
            <a:ahLst/>
            <a:cxnLst>
              <a:cxn ang="0">
                <a:pos x="connsiteX0" y="connsiteY0"/>
              </a:cxn>
              <a:cxn ang="0">
                <a:pos x="connsiteX1" y="connsiteY1"/>
              </a:cxn>
              <a:cxn ang="0">
                <a:pos x="connsiteX2" y="connsiteY2"/>
              </a:cxn>
            </a:cxnLst>
            <a:rect l="l" t="t" r="r" b="b"/>
            <a:pathLst>
              <a:path w="2953157" h="294968">
                <a:moveTo>
                  <a:pt x="0" y="294968"/>
                </a:moveTo>
                <a:lnTo>
                  <a:pt x="0" y="0"/>
                </a:lnTo>
                <a:lnTo>
                  <a:pt x="2953157" y="0"/>
                </a:ln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37">
            <a:extLst>
              <a:ext uri="{FF2B5EF4-FFF2-40B4-BE49-F238E27FC236}">
                <a16:creationId xmlns:a16="http://schemas.microsoft.com/office/drawing/2014/main" id="{60DD4155-E681-8496-6042-73DF066ECF2B}"/>
              </a:ext>
            </a:extLst>
          </p:cNvPr>
          <p:cNvSpPr/>
          <p:nvPr userDrawn="1"/>
        </p:nvSpPr>
        <p:spPr>
          <a:xfrm flipH="1">
            <a:off x="7992819" y="1325105"/>
            <a:ext cx="2726843" cy="155370"/>
          </a:xfrm>
          <a:custGeom>
            <a:avLst/>
            <a:gdLst>
              <a:gd name="connsiteX0" fmla="*/ 0 w 2953157"/>
              <a:gd name="connsiteY0" fmla="*/ 0 h 294968"/>
              <a:gd name="connsiteX1" fmla="*/ 2953157 w 2953157"/>
              <a:gd name="connsiteY1" fmla="*/ 0 h 294968"/>
              <a:gd name="connsiteX2" fmla="*/ 2953157 w 2953157"/>
              <a:gd name="connsiteY2" fmla="*/ 294968 h 294968"/>
              <a:gd name="connsiteX3" fmla="*/ 0 w 2953157"/>
              <a:gd name="connsiteY3" fmla="*/ 294968 h 294968"/>
              <a:gd name="connsiteX4" fmla="*/ 0 w 2953157"/>
              <a:gd name="connsiteY4" fmla="*/ 0 h 294968"/>
              <a:gd name="connsiteX0" fmla="*/ 2953157 w 3044597"/>
              <a:gd name="connsiteY0" fmla="*/ 294968 h 386408"/>
              <a:gd name="connsiteX1" fmla="*/ 0 w 3044597"/>
              <a:gd name="connsiteY1" fmla="*/ 294968 h 386408"/>
              <a:gd name="connsiteX2" fmla="*/ 0 w 3044597"/>
              <a:gd name="connsiteY2" fmla="*/ 0 h 386408"/>
              <a:gd name="connsiteX3" fmla="*/ 2953157 w 3044597"/>
              <a:gd name="connsiteY3" fmla="*/ 0 h 386408"/>
              <a:gd name="connsiteX4" fmla="*/ 3044597 w 3044597"/>
              <a:gd name="connsiteY4" fmla="*/ 386408 h 386408"/>
              <a:gd name="connsiteX0" fmla="*/ 2953157 w 2953157"/>
              <a:gd name="connsiteY0" fmla="*/ 294968 h 294968"/>
              <a:gd name="connsiteX1" fmla="*/ 0 w 2953157"/>
              <a:gd name="connsiteY1" fmla="*/ 294968 h 294968"/>
              <a:gd name="connsiteX2" fmla="*/ 0 w 2953157"/>
              <a:gd name="connsiteY2" fmla="*/ 0 h 294968"/>
              <a:gd name="connsiteX3" fmla="*/ 2953157 w 2953157"/>
              <a:gd name="connsiteY3" fmla="*/ 0 h 294968"/>
              <a:gd name="connsiteX0" fmla="*/ 0 w 2953157"/>
              <a:gd name="connsiteY0" fmla="*/ 294968 h 294968"/>
              <a:gd name="connsiteX1" fmla="*/ 0 w 2953157"/>
              <a:gd name="connsiteY1" fmla="*/ 0 h 294968"/>
              <a:gd name="connsiteX2" fmla="*/ 2953157 w 2953157"/>
              <a:gd name="connsiteY2" fmla="*/ 0 h 294968"/>
            </a:gdLst>
            <a:ahLst/>
            <a:cxnLst>
              <a:cxn ang="0">
                <a:pos x="connsiteX0" y="connsiteY0"/>
              </a:cxn>
              <a:cxn ang="0">
                <a:pos x="connsiteX1" y="connsiteY1"/>
              </a:cxn>
              <a:cxn ang="0">
                <a:pos x="connsiteX2" y="connsiteY2"/>
              </a:cxn>
            </a:cxnLst>
            <a:rect l="l" t="t" r="r" b="b"/>
            <a:pathLst>
              <a:path w="2953157" h="294968">
                <a:moveTo>
                  <a:pt x="0" y="294968"/>
                </a:moveTo>
                <a:lnTo>
                  <a:pt x="0" y="0"/>
                </a:lnTo>
                <a:lnTo>
                  <a:pt x="2953157" y="0"/>
                </a:ln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 Placeholder 15">
            <a:extLst>
              <a:ext uri="{FF2B5EF4-FFF2-40B4-BE49-F238E27FC236}">
                <a16:creationId xmlns:a16="http://schemas.microsoft.com/office/drawing/2014/main" id="{48471442-A0FC-79B2-716A-AD491207FBA5}"/>
              </a:ext>
            </a:extLst>
          </p:cNvPr>
          <p:cNvSpPr>
            <a:spLocks noGrp="1"/>
          </p:cNvSpPr>
          <p:nvPr>
            <p:ph type="body" sz="quarter" idx="13" hasCustomPrompt="1"/>
          </p:nvPr>
        </p:nvSpPr>
        <p:spPr>
          <a:xfrm>
            <a:off x="10115327"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18" name="Picture Placeholder 17">
            <a:extLst>
              <a:ext uri="{FF2B5EF4-FFF2-40B4-BE49-F238E27FC236}">
                <a16:creationId xmlns:a16="http://schemas.microsoft.com/office/drawing/2014/main" id="{5B0AC40F-C188-4E7D-DFBC-5F174E04F056}"/>
              </a:ext>
            </a:extLst>
          </p:cNvPr>
          <p:cNvSpPr>
            <a:spLocks noGrp="1"/>
          </p:cNvSpPr>
          <p:nvPr>
            <p:ph type="pic" sz="quarter" idx="14"/>
          </p:nvPr>
        </p:nvSpPr>
        <p:spPr>
          <a:xfrm>
            <a:off x="9594850"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19" name="Text Placeholder 15">
            <a:extLst>
              <a:ext uri="{FF2B5EF4-FFF2-40B4-BE49-F238E27FC236}">
                <a16:creationId xmlns:a16="http://schemas.microsoft.com/office/drawing/2014/main" id="{F2064006-13BA-260D-5F72-A83698C54634}"/>
              </a:ext>
            </a:extLst>
          </p:cNvPr>
          <p:cNvSpPr>
            <a:spLocks noGrp="1"/>
          </p:cNvSpPr>
          <p:nvPr>
            <p:ph type="body" sz="quarter" idx="15" hasCustomPrompt="1"/>
          </p:nvPr>
        </p:nvSpPr>
        <p:spPr>
          <a:xfrm>
            <a:off x="10115327"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20" name="Picture Placeholder 17">
            <a:extLst>
              <a:ext uri="{FF2B5EF4-FFF2-40B4-BE49-F238E27FC236}">
                <a16:creationId xmlns:a16="http://schemas.microsoft.com/office/drawing/2014/main" id="{76190752-2E45-38CB-6EE2-5D7C40CA745C}"/>
              </a:ext>
            </a:extLst>
          </p:cNvPr>
          <p:cNvSpPr>
            <a:spLocks noGrp="1"/>
          </p:cNvSpPr>
          <p:nvPr>
            <p:ph type="pic" sz="quarter" idx="16"/>
          </p:nvPr>
        </p:nvSpPr>
        <p:spPr>
          <a:xfrm>
            <a:off x="9594850"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21" name="Text Placeholder 15">
            <a:extLst>
              <a:ext uri="{FF2B5EF4-FFF2-40B4-BE49-F238E27FC236}">
                <a16:creationId xmlns:a16="http://schemas.microsoft.com/office/drawing/2014/main" id="{8CE87DEB-010C-51A8-74B9-8E0B369B4D53}"/>
              </a:ext>
            </a:extLst>
          </p:cNvPr>
          <p:cNvSpPr>
            <a:spLocks noGrp="1"/>
          </p:cNvSpPr>
          <p:nvPr>
            <p:ph type="body" sz="quarter" idx="17" hasCustomPrompt="1"/>
          </p:nvPr>
        </p:nvSpPr>
        <p:spPr>
          <a:xfrm>
            <a:off x="10115327"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22" name="Picture Placeholder 17">
            <a:extLst>
              <a:ext uri="{FF2B5EF4-FFF2-40B4-BE49-F238E27FC236}">
                <a16:creationId xmlns:a16="http://schemas.microsoft.com/office/drawing/2014/main" id="{90A96AB5-2247-CADB-3668-0658D26DDD50}"/>
              </a:ext>
            </a:extLst>
          </p:cNvPr>
          <p:cNvSpPr>
            <a:spLocks noGrp="1"/>
          </p:cNvSpPr>
          <p:nvPr>
            <p:ph type="pic" sz="quarter" idx="18"/>
          </p:nvPr>
        </p:nvSpPr>
        <p:spPr>
          <a:xfrm>
            <a:off x="9594850"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23" name="Text Placeholder 15">
            <a:extLst>
              <a:ext uri="{FF2B5EF4-FFF2-40B4-BE49-F238E27FC236}">
                <a16:creationId xmlns:a16="http://schemas.microsoft.com/office/drawing/2014/main" id="{A7C344AD-2ABC-1A24-C992-F3E41BB28DFC}"/>
              </a:ext>
            </a:extLst>
          </p:cNvPr>
          <p:cNvSpPr>
            <a:spLocks noGrp="1"/>
          </p:cNvSpPr>
          <p:nvPr>
            <p:ph type="body" sz="quarter" idx="19" hasCustomPrompt="1"/>
          </p:nvPr>
        </p:nvSpPr>
        <p:spPr>
          <a:xfrm>
            <a:off x="10115327"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24" name="Picture Placeholder 17">
            <a:extLst>
              <a:ext uri="{FF2B5EF4-FFF2-40B4-BE49-F238E27FC236}">
                <a16:creationId xmlns:a16="http://schemas.microsoft.com/office/drawing/2014/main" id="{07C77B3D-99E3-43EE-125B-88CD3CFBE78D}"/>
              </a:ext>
            </a:extLst>
          </p:cNvPr>
          <p:cNvSpPr>
            <a:spLocks noGrp="1"/>
          </p:cNvSpPr>
          <p:nvPr>
            <p:ph type="pic" sz="quarter" idx="20"/>
          </p:nvPr>
        </p:nvSpPr>
        <p:spPr>
          <a:xfrm>
            <a:off x="9594850"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25" name="Text Placeholder 15">
            <a:extLst>
              <a:ext uri="{FF2B5EF4-FFF2-40B4-BE49-F238E27FC236}">
                <a16:creationId xmlns:a16="http://schemas.microsoft.com/office/drawing/2014/main" id="{346AA4C5-DD09-43AC-8CB1-E8EE5FCE7965}"/>
              </a:ext>
            </a:extLst>
          </p:cNvPr>
          <p:cNvSpPr>
            <a:spLocks noGrp="1"/>
          </p:cNvSpPr>
          <p:nvPr>
            <p:ph type="body" sz="quarter" idx="21" hasCustomPrompt="1"/>
          </p:nvPr>
        </p:nvSpPr>
        <p:spPr>
          <a:xfrm>
            <a:off x="10115327"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26" name="Picture Placeholder 17">
            <a:extLst>
              <a:ext uri="{FF2B5EF4-FFF2-40B4-BE49-F238E27FC236}">
                <a16:creationId xmlns:a16="http://schemas.microsoft.com/office/drawing/2014/main" id="{FBA9C083-88B5-12E1-7045-691ED16489B8}"/>
              </a:ext>
            </a:extLst>
          </p:cNvPr>
          <p:cNvSpPr>
            <a:spLocks noGrp="1"/>
          </p:cNvSpPr>
          <p:nvPr>
            <p:ph type="pic" sz="quarter" idx="22"/>
          </p:nvPr>
        </p:nvSpPr>
        <p:spPr>
          <a:xfrm>
            <a:off x="9594850"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27" name="Text Placeholder 15">
            <a:extLst>
              <a:ext uri="{FF2B5EF4-FFF2-40B4-BE49-F238E27FC236}">
                <a16:creationId xmlns:a16="http://schemas.microsoft.com/office/drawing/2014/main" id="{EA9F0863-C951-E320-C756-7996093E60AF}"/>
              </a:ext>
            </a:extLst>
          </p:cNvPr>
          <p:cNvSpPr>
            <a:spLocks noGrp="1"/>
          </p:cNvSpPr>
          <p:nvPr>
            <p:ph type="body" sz="quarter" idx="23" hasCustomPrompt="1"/>
          </p:nvPr>
        </p:nvSpPr>
        <p:spPr>
          <a:xfrm>
            <a:off x="10115327"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28" name="Picture Placeholder 17">
            <a:extLst>
              <a:ext uri="{FF2B5EF4-FFF2-40B4-BE49-F238E27FC236}">
                <a16:creationId xmlns:a16="http://schemas.microsoft.com/office/drawing/2014/main" id="{D8741A89-9153-5934-F2D4-D06DAA49CE5B}"/>
              </a:ext>
            </a:extLst>
          </p:cNvPr>
          <p:cNvSpPr>
            <a:spLocks noGrp="1"/>
          </p:cNvSpPr>
          <p:nvPr>
            <p:ph type="pic" sz="quarter" idx="24"/>
          </p:nvPr>
        </p:nvSpPr>
        <p:spPr>
          <a:xfrm>
            <a:off x="9594850"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29" name="Text Placeholder 15">
            <a:extLst>
              <a:ext uri="{FF2B5EF4-FFF2-40B4-BE49-F238E27FC236}">
                <a16:creationId xmlns:a16="http://schemas.microsoft.com/office/drawing/2014/main" id="{78F24352-6AB8-1A7D-E815-08B774AAFD93}"/>
              </a:ext>
            </a:extLst>
          </p:cNvPr>
          <p:cNvSpPr>
            <a:spLocks noGrp="1"/>
          </p:cNvSpPr>
          <p:nvPr>
            <p:ph type="body" sz="quarter" idx="25" hasCustomPrompt="1"/>
          </p:nvPr>
        </p:nvSpPr>
        <p:spPr>
          <a:xfrm>
            <a:off x="10115327"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30" name="Picture Placeholder 17">
            <a:extLst>
              <a:ext uri="{FF2B5EF4-FFF2-40B4-BE49-F238E27FC236}">
                <a16:creationId xmlns:a16="http://schemas.microsoft.com/office/drawing/2014/main" id="{94CCEA42-5EF9-8B60-DC72-564F6B26BE3E}"/>
              </a:ext>
            </a:extLst>
          </p:cNvPr>
          <p:cNvSpPr>
            <a:spLocks noGrp="1"/>
          </p:cNvSpPr>
          <p:nvPr>
            <p:ph type="pic" sz="quarter" idx="26"/>
          </p:nvPr>
        </p:nvSpPr>
        <p:spPr>
          <a:xfrm>
            <a:off x="9594850"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31" name="Text Placeholder 15">
            <a:extLst>
              <a:ext uri="{FF2B5EF4-FFF2-40B4-BE49-F238E27FC236}">
                <a16:creationId xmlns:a16="http://schemas.microsoft.com/office/drawing/2014/main" id="{BB7D72ED-9BE9-1A1B-E831-59065EA7B560}"/>
              </a:ext>
            </a:extLst>
          </p:cNvPr>
          <p:cNvSpPr>
            <a:spLocks noGrp="1"/>
          </p:cNvSpPr>
          <p:nvPr>
            <p:ph type="body" sz="quarter" idx="27" hasCustomPrompt="1"/>
          </p:nvPr>
        </p:nvSpPr>
        <p:spPr>
          <a:xfrm>
            <a:off x="10115327"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32" name="Picture Placeholder 17">
            <a:extLst>
              <a:ext uri="{FF2B5EF4-FFF2-40B4-BE49-F238E27FC236}">
                <a16:creationId xmlns:a16="http://schemas.microsoft.com/office/drawing/2014/main" id="{117A069B-05F2-A496-1C7B-058F7CDD5625}"/>
              </a:ext>
            </a:extLst>
          </p:cNvPr>
          <p:cNvSpPr>
            <a:spLocks noGrp="1"/>
          </p:cNvSpPr>
          <p:nvPr>
            <p:ph type="pic" sz="quarter" idx="28"/>
          </p:nvPr>
        </p:nvSpPr>
        <p:spPr>
          <a:xfrm>
            <a:off x="9594850"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33" name="Text Placeholder 15">
            <a:extLst>
              <a:ext uri="{FF2B5EF4-FFF2-40B4-BE49-F238E27FC236}">
                <a16:creationId xmlns:a16="http://schemas.microsoft.com/office/drawing/2014/main" id="{CF894B0F-C520-66A7-03AA-CF48D7330441}"/>
              </a:ext>
            </a:extLst>
          </p:cNvPr>
          <p:cNvSpPr>
            <a:spLocks noGrp="1"/>
          </p:cNvSpPr>
          <p:nvPr>
            <p:ph type="body" sz="quarter" idx="29" hasCustomPrompt="1"/>
          </p:nvPr>
        </p:nvSpPr>
        <p:spPr>
          <a:xfrm>
            <a:off x="7721304"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34" name="Picture Placeholder 17">
            <a:extLst>
              <a:ext uri="{FF2B5EF4-FFF2-40B4-BE49-F238E27FC236}">
                <a16:creationId xmlns:a16="http://schemas.microsoft.com/office/drawing/2014/main" id="{993BE976-BF6E-5824-7555-83FFBAB2A037}"/>
              </a:ext>
            </a:extLst>
          </p:cNvPr>
          <p:cNvSpPr>
            <a:spLocks noGrp="1"/>
          </p:cNvSpPr>
          <p:nvPr>
            <p:ph type="pic" sz="quarter" idx="30"/>
          </p:nvPr>
        </p:nvSpPr>
        <p:spPr>
          <a:xfrm>
            <a:off x="7200827"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35" name="Text Placeholder 15">
            <a:extLst>
              <a:ext uri="{FF2B5EF4-FFF2-40B4-BE49-F238E27FC236}">
                <a16:creationId xmlns:a16="http://schemas.microsoft.com/office/drawing/2014/main" id="{C76BF4DD-5BC9-E268-A769-049C14F24C98}"/>
              </a:ext>
            </a:extLst>
          </p:cNvPr>
          <p:cNvSpPr>
            <a:spLocks noGrp="1"/>
          </p:cNvSpPr>
          <p:nvPr>
            <p:ph type="body" sz="quarter" idx="31" hasCustomPrompt="1"/>
          </p:nvPr>
        </p:nvSpPr>
        <p:spPr>
          <a:xfrm>
            <a:off x="7721304"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36" name="Picture Placeholder 17">
            <a:extLst>
              <a:ext uri="{FF2B5EF4-FFF2-40B4-BE49-F238E27FC236}">
                <a16:creationId xmlns:a16="http://schemas.microsoft.com/office/drawing/2014/main" id="{68142240-E8B9-A97C-BF06-97134BB775B0}"/>
              </a:ext>
            </a:extLst>
          </p:cNvPr>
          <p:cNvSpPr>
            <a:spLocks noGrp="1"/>
          </p:cNvSpPr>
          <p:nvPr>
            <p:ph type="pic" sz="quarter" idx="32"/>
          </p:nvPr>
        </p:nvSpPr>
        <p:spPr>
          <a:xfrm>
            <a:off x="7200827"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37" name="Text Placeholder 15">
            <a:extLst>
              <a:ext uri="{FF2B5EF4-FFF2-40B4-BE49-F238E27FC236}">
                <a16:creationId xmlns:a16="http://schemas.microsoft.com/office/drawing/2014/main" id="{7EB23180-E1F0-0043-5D3A-5B455DE94AFB}"/>
              </a:ext>
            </a:extLst>
          </p:cNvPr>
          <p:cNvSpPr>
            <a:spLocks noGrp="1"/>
          </p:cNvSpPr>
          <p:nvPr>
            <p:ph type="body" sz="quarter" idx="33" hasCustomPrompt="1"/>
          </p:nvPr>
        </p:nvSpPr>
        <p:spPr>
          <a:xfrm>
            <a:off x="7721304"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38" name="Picture Placeholder 17">
            <a:extLst>
              <a:ext uri="{FF2B5EF4-FFF2-40B4-BE49-F238E27FC236}">
                <a16:creationId xmlns:a16="http://schemas.microsoft.com/office/drawing/2014/main" id="{CDFEA550-04E5-5217-1AAD-9FD4C35346C5}"/>
              </a:ext>
            </a:extLst>
          </p:cNvPr>
          <p:cNvSpPr>
            <a:spLocks noGrp="1"/>
          </p:cNvSpPr>
          <p:nvPr>
            <p:ph type="pic" sz="quarter" idx="34"/>
          </p:nvPr>
        </p:nvSpPr>
        <p:spPr>
          <a:xfrm>
            <a:off x="7200827"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39" name="Text Placeholder 15">
            <a:extLst>
              <a:ext uri="{FF2B5EF4-FFF2-40B4-BE49-F238E27FC236}">
                <a16:creationId xmlns:a16="http://schemas.microsoft.com/office/drawing/2014/main" id="{8753BB74-B228-CE2B-0E4F-56826923B7C2}"/>
              </a:ext>
            </a:extLst>
          </p:cNvPr>
          <p:cNvSpPr>
            <a:spLocks noGrp="1"/>
          </p:cNvSpPr>
          <p:nvPr>
            <p:ph type="body" sz="quarter" idx="35" hasCustomPrompt="1"/>
          </p:nvPr>
        </p:nvSpPr>
        <p:spPr>
          <a:xfrm>
            <a:off x="7721304"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40" name="Picture Placeholder 17">
            <a:extLst>
              <a:ext uri="{FF2B5EF4-FFF2-40B4-BE49-F238E27FC236}">
                <a16:creationId xmlns:a16="http://schemas.microsoft.com/office/drawing/2014/main" id="{719846A7-C329-A57A-6B6C-9061BAD0F9A6}"/>
              </a:ext>
            </a:extLst>
          </p:cNvPr>
          <p:cNvSpPr>
            <a:spLocks noGrp="1"/>
          </p:cNvSpPr>
          <p:nvPr>
            <p:ph type="pic" sz="quarter" idx="36"/>
          </p:nvPr>
        </p:nvSpPr>
        <p:spPr>
          <a:xfrm>
            <a:off x="7200827"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41" name="Text Placeholder 15">
            <a:extLst>
              <a:ext uri="{FF2B5EF4-FFF2-40B4-BE49-F238E27FC236}">
                <a16:creationId xmlns:a16="http://schemas.microsoft.com/office/drawing/2014/main" id="{71853714-BD35-5C25-022A-AFDB8B4242D0}"/>
              </a:ext>
            </a:extLst>
          </p:cNvPr>
          <p:cNvSpPr>
            <a:spLocks noGrp="1"/>
          </p:cNvSpPr>
          <p:nvPr>
            <p:ph type="body" sz="quarter" idx="37" hasCustomPrompt="1"/>
          </p:nvPr>
        </p:nvSpPr>
        <p:spPr>
          <a:xfrm>
            <a:off x="7721304"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42" name="Picture Placeholder 17">
            <a:extLst>
              <a:ext uri="{FF2B5EF4-FFF2-40B4-BE49-F238E27FC236}">
                <a16:creationId xmlns:a16="http://schemas.microsoft.com/office/drawing/2014/main" id="{FEED7496-C068-1760-F0B6-9A4BDD74A4B6}"/>
              </a:ext>
            </a:extLst>
          </p:cNvPr>
          <p:cNvSpPr>
            <a:spLocks noGrp="1"/>
          </p:cNvSpPr>
          <p:nvPr>
            <p:ph type="pic" sz="quarter" idx="38"/>
          </p:nvPr>
        </p:nvSpPr>
        <p:spPr>
          <a:xfrm>
            <a:off x="7200827"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43" name="Text Placeholder 15">
            <a:extLst>
              <a:ext uri="{FF2B5EF4-FFF2-40B4-BE49-F238E27FC236}">
                <a16:creationId xmlns:a16="http://schemas.microsoft.com/office/drawing/2014/main" id="{4D7A9AF9-2259-C373-742E-65562F5F91A0}"/>
              </a:ext>
            </a:extLst>
          </p:cNvPr>
          <p:cNvSpPr>
            <a:spLocks noGrp="1"/>
          </p:cNvSpPr>
          <p:nvPr>
            <p:ph type="body" sz="quarter" idx="39" hasCustomPrompt="1"/>
          </p:nvPr>
        </p:nvSpPr>
        <p:spPr>
          <a:xfrm>
            <a:off x="7721304"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44" name="Picture Placeholder 17">
            <a:extLst>
              <a:ext uri="{FF2B5EF4-FFF2-40B4-BE49-F238E27FC236}">
                <a16:creationId xmlns:a16="http://schemas.microsoft.com/office/drawing/2014/main" id="{86309E8D-D721-AAA9-E448-3BBCCA29A9B3}"/>
              </a:ext>
            </a:extLst>
          </p:cNvPr>
          <p:cNvSpPr>
            <a:spLocks noGrp="1"/>
          </p:cNvSpPr>
          <p:nvPr>
            <p:ph type="pic" sz="quarter" idx="40"/>
          </p:nvPr>
        </p:nvSpPr>
        <p:spPr>
          <a:xfrm>
            <a:off x="7200827"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45" name="Text Placeholder 15">
            <a:extLst>
              <a:ext uri="{FF2B5EF4-FFF2-40B4-BE49-F238E27FC236}">
                <a16:creationId xmlns:a16="http://schemas.microsoft.com/office/drawing/2014/main" id="{67D8D4E2-2847-B8EC-8209-3715297B6745}"/>
              </a:ext>
            </a:extLst>
          </p:cNvPr>
          <p:cNvSpPr>
            <a:spLocks noGrp="1"/>
          </p:cNvSpPr>
          <p:nvPr>
            <p:ph type="body" sz="quarter" idx="41" hasCustomPrompt="1"/>
          </p:nvPr>
        </p:nvSpPr>
        <p:spPr>
          <a:xfrm>
            <a:off x="7721304"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46" name="Picture Placeholder 17">
            <a:extLst>
              <a:ext uri="{FF2B5EF4-FFF2-40B4-BE49-F238E27FC236}">
                <a16:creationId xmlns:a16="http://schemas.microsoft.com/office/drawing/2014/main" id="{691250C0-1117-AC38-C450-EC202F7FAE81}"/>
              </a:ext>
            </a:extLst>
          </p:cNvPr>
          <p:cNvSpPr>
            <a:spLocks noGrp="1"/>
          </p:cNvSpPr>
          <p:nvPr>
            <p:ph type="pic" sz="quarter" idx="42"/>
          </p:nvPr>
        </p:nvSpPr>
        <p:spPr>
          <a:xfrm>
            <a:off x="7200827"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47" name="Text Placeholder 15">
            <a:extLst>
              <a:ext uri="{FF2B5EF4-FFF2-40B4-BE49-F238E27FC236}">
                <a16:creationId xmlns:a16="http://schemas.microsoft.com/office/drawing/2014/main" id="{6F5684D0-6773-B13C-B209-C26B23513E49}"/>
              </a:ext>
            </a:extLst>
          </p:cNvPr>
          <p:cNvSpPr>
            <a:spLocks noGrp="1"/>
          </p:cNvSpPr>
          <p:nvPr>
            <p:ph type="body" sz="quarter" idx="43" hasCustomPrompt="1"/>
          </p:nvPr>
        </p:nvSpPr>
        <p:spPr>
          <a:xfrm>
            <a:off x="7721304"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48" name="Picture Placeholder 17">
            <a:extLst>
              <a:ext uri="{FF2B5EF4-FFF2-40B4-BE49-F238E27FC236}">
                <a16:creationId xmlns:a16="http://schemas.microsoft.com/office/drawing/2014/main" id="{B05A7DE7-4A4B-F029-CEA1-147031B56991}"/>
              </a:ext>
            </a:extLst>
          </p:cNvPr>
          <p:cNvSpPr>
            <a:spLocks noGrp="1"/>
          </p:cNvSpPr>
          <p:nvPr>
            <p:ph type="pic" sz="quarter" idx="44"/>
          </p:nvPr>
        </p:nvSpPr>
        <p:spPr>
          <a:xfrm>
            <a:off x="7200827"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49" name="Text Placeholder 15">
            <a:extLst>
              <a:ext uri="{FF2B5EF4-FFF2-40B4-BE49-F238E27FC236}">
                <a16:creationId xmlns:a16="http://schemas.microsoft.com/office/drawing/2014/main" id="{F0B6B0E3-C41F-CF6D-FB39-9E5347803E49}"/>
              </a:ext>
            </a:extLst>
          </p:cNvPr>
          <p:cNvSpPr>
            <a:spLocks noGrp="1"/>
          </p:cNvSpPr>
          <p:nvPr>
            <p:ph type="body" sz="quarter" idx="45" hasCustomPrompt="1"/>
          </p:nvPr>
        </p:nvSpPr>
        <p:spPr>
          <a:xfrm>
            <a:off x="5327281"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50" name="Picture Placeholder 17">
            <a:extLst>
              <a:ext uri="{FF2B5EF4-FFF2-40B4-BE49-F238E27FC236}">
                <a16:creationId xmlns:a16="http://schemas.microsoft.com/office/drawing/2014/main" id="{FC9D60A6-FD0D-09FE-16A6-A7D485156B76}"/>
              </a:ext>
            </a:extLst>
          </p:cNvPr>
          <p:cNvSpPr>
            <a:spLocks noGrp="1"/>
          </p:cNvSpPr>
          <p:nvPr>
            <p:ph type="pic" sz="quarter" idx="46"/>
          </p:nvPr>
        </p:nvSpPr>
        <p:spPr>
          <a:xfrm>
            <a:off x="4806804"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51" name="Text Placeholder 15">
            <a:extLst>
              <a:ext uri="{FF2B5EF4-FFF2-40B4-BE49-F238E27FC236}">
                <a16:creationId xmlns:a16="http://schemas.microsoft.com/office/drawing/2014/main" id="{7FD918E2-5F1B-29BB-ED04-C973D2A8AF41}"/>
              </a:ext>
            </a:extLst>
          </p:cNvPr>
          <p:cNvSpPr>
            <a:spLocks noGrp="1"/>
          </p:cNvSpPr>
          <p:nvPr>
            <p:ph type="body" sz="quarter" idx="47" hasCustomPrompt="1"/>
          </p:nvPr>
        </p:nvSpPr>
        <p:spPr>
          <a:xfrm>
            <a:off x="5327281"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52" name="Picture Placeholder 17">
            <a:extLst>
              <a:ext uri="{FF2B5EF4-FFF2-40B4-BE49-F238E27FC236}">
                <a16:creationId xmlns:a16="http://schemas.microsoft.com/office/drawing/2014/main" id="{E5F9150E-C036-82E2-CCFF-54D5903B5819}"/>
              </a:ext>
            </a:extLst>
          </p:cNvPr>
          <p:cNvSpPr>
            <a:spLocks noGrp="1"/>
          </p:cNvSpPr>
          <p:nvPr>
            <p:ph type="pic" sz="quarter" idx="48"/>
          </p:nvPr>
        </p:nvSpPr>
        <p:spPr>
          <a:xfrm>
            <a:off x="4806804"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53" name="Text Placeholder 15">
            <a:extLst>
              <a:ext uri="{FF2B5EF4-FFF2-40B4-BE49-F238E27FC236}">
                <a16:creationId xmlns:a16="http://schemas.microsoft.com/office/drawing/2014/main" id="{75F9EE17-318C-F987-02CE-DEBB9E7231F8}"/>
              </a:ext>
            </a:extLst>
          </p:cNvPr>
          <p:cNvSpPr>
            <a:spLocks noGrp="1"/>
          </p:cNvSpPr>
          <p:nvPr>
            <p:ph type="body" sz="quarter" idx="49" hasCustomPrompt="1"/>
          </p:nvPr>
        </p:nvSpPr>
        <p:spPr>
          <a:xfrm>
            <a:off x="5327281"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54" name="Picture Placeholder 17">
            <a:extLst>
              <a:ext uri="{FF2B5EF4-FFF2-40B4-BE49-F238E27FC236}">
                <a16:creationId xmlns:a16="http://schemas.microsoft.com/office/drawing/2014/main" id="{10D5800D-A63F-94B9-F397-FA215D77E22C}"/>
              </a:ext>
            </a:extLst>
          </p:cNvPr>
          <p:cNvSpPr>
            <a:spLocks noGrp="1"/>
          </p:cNvSpPr>
          <p:nvPr>
            <p:ph type="pic" sz="quarter" idx="50"/>
          </p:nvPr>
        </p:nvSpPr>
        <p:spPr>
          <a:xfrm>
            <a:off x="4806804"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55" name="Text Placeholder 15">
            <a:extLst>
              <a:ext uri="{FF2B5EF4-FFF2-40B4-BE49-F238E27FC236}">
                <a16:creationId xmlns:a16="http://schemas.microsoft.com/office/drawing/2014/main" id="{CE92E0E4-0C3F-88A1-9E8C-D0DE514CE37C}"/>
              </a:ext>
            </a:extLst>
          </p:cNvPr>
          <p:cNvSpPr>
            <a:spLocks noGrp="1"/>
          </p:cNvSpPr>
          <p:nvPr>
            <p:ph type="body" sz="quarter" idx="51" hasCustomPrompt="1"/>
          </p:nvPr>
        </p:nvSpPr>
        <p:spPr>
          <a:xfrm>
            <a:off x="5327281"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56" name="Picture Placeholder 17">
            <a:extLst>
              <a:ext uri="{FF2B5EF4-FFF2-40B4-BE49-F238E27FC236}">
                <a16:creationId xmlns:a16="http://schemas.microsoft.com/office/drawing/2014/main" id="{69816FC4-7721-91F5-EC37-07D882D12AE9}"/>
              </a:ext>
            </a:extLst>
          </p:cNvPr>
          <p:cNvSpPr>
            <a:spLocks noGrp="1"/>
          </p:cNvSpPr>
          <p:nvPr>
            <p:ph type="pic" sz="quarter" idx="52"/>
          </p:nvPr>
        </p:nvSpPr>
        <p:spPr>
          <a:xfrm>
            <a:off x="4806804"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57" name="Text Placeholder 15">
            <a:extLst>
              <a:ext uri="{FF2B5EF4-FFF2-40B4-BE49-F238E27FC236}">
                <a16:creationId xmlns:a16="http://schemas.microsoft.com/office/drawing/2014/main" id="{247B4491-9D7D-A3EB-3E57-66DF72545769}"/>
              </a:ext>
            </a:extLst>
          </p:cNvPr>
          <p:cNvSpPr>
            <a:spLocks noGrp="1"/>
          </p:cNvSpPr>
          <p:nvPr>
            <p:ph type="body" sz="quarter" idx="53" hasCustomPrompt="1"/>
          </p:nvPr>
        </p:nvSpPr>
        <p:spPr>
          <a:xfrm>
            <a:off x="5327281"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58" name="Picture Placeholder 17">
            <a:extLst>
              <a:ext uri="{FF2B5EF4-FFF2-40B4-BE49-F238E27FC236}">
                <a16:creationId xmlns:a16="http://schemas.microsoft.com/office/drawing/2014/main" id="{0114C038-51B2-2830-2B21-B81F900BA75D}"/>
              </a:ext>
            </a:extLst>
          </p:cNvPr>
          <p:cNvSpPr>
            <a:spLocks noGrp="1"/>
          </p:cNvSpPr>
          <p:nvPr>
            <p:ph type="pic" sz="quarter" idx="54"/>
          </p:nvPr>
        </p:nvSpPr>
        <p:spPr>
          <a:xfrm>
            <a:off x="4806804"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59" name="Text Placeholder 15">
            <a:extLst>
              <a:ext uri="{FF2B5EF4-FFF2-40B4-BE49-F238E27FC236}">
                <a16:creationId xmlns:a16="http://schemas.microsoft.com/office/drawing/2014/main" id="{74D01E90-9044-8095-1ABD-88AFA1E7426D}"/>
              </a:ext>
            </a:extLst>
          </p:cNvPr>
          <p:cNvSpPr>
            <a:spLocks noGrp="1"/>
          </p:cNvSpPr>
          <p:nvPr>
            <p:ph type="body" sz="quarter" idx="55" hasCustomPrompt="1"/>
          </p:nvPr>
        </p:nvSpPr>
        <p:spPr>
          <a:xfrm>
            <a:off x="5327281"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60" name="Picture Placeholder 17">
            <a:extLst>
              <a:ext uri="{FF2B5EF4-FFF2-40B4-BE49-F238E27FC236}">
                <a16:creationId xmlns:a16="http://schemas.microsoft.com/office/drawing/2014/main" id="{65072126-5BB0-BB71-69D1-7019D918B3B3}"/>
              </a:ext>
            </a:extLst>
          </p:cNvPr>
          <p:cNvSpPr>
            <a:spLocks noGrp="1"/>
          </p:cNvSpPr>
          <p:nvPr>
            <p:ph type="pic" sz="quarter" idx="56"/>
          </p:nvPr>
        </p:nvSpPr>
        <p:spPr>
          <a:xfrm>
            <a:off x="4806804"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61" name="Text Placeholder 15">
            <a:extLst>
              <a:ext uri="{FF2B5EF4-FFF2-40B4-BE49-F238E27FC236}">
                <a16:creationId xmlns:a16="http://schemas.microsoft.com/office/drawing/2014/main" id="{0AE65C30-A0C4-28CD-EDA9-18FFD8F4245C}"/>
              </a:ext>
            </a:extLst>
          </p:cNvPr>
          <p:cNvSpPr>
            <a:spLocks noGrp="1"/>
          </p:cNvSpPr>
          <p:nvPr>
            <p:ph type="body" sz="quarter" idx="57" hasCustomPrompt="1"/>
          </p:nvPr>
        </p:nvSpPr>
        <p:spPr>
          <a:xfrm>
            <a:off x="5327281"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62" name="Picture Placeholder 17">
            <a:extLst>
              <a:ext uri="{FF2B5EF4-FFF2-40B4-BE49-F238E27FC236}">
                <a16:creationId xmlns:a16="http://schemas.microsoft.com/office/drawing/2014/main" id="{29E43FEC-AD36-6A07-6883-9877C04B7290}"/>
              </a:ext>
            </a:extLst>
          </p:cNvPr>
          <p:cNvSpPr>
            <a:spLocks noGrp="1"/>
          </p:cNvSpPr>
          <p:nvPr>
            <p:ph type="pic" sz="quarter" idx="58"/>
          </p:nvPr>
        </p:nvSpPr>
        <p:spPr>
          <a:xfrm>
            <a:off x="4806804"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63" name="Text Placeholder 15">
            <a:extLst>
              <a:ext uri="{FF2B5EF4-FFF2-40B4-BE49-F238E27FC236}">
                <a16:creationId xmlns:a16="http://schemas.microsoft.com/office/drawing/2014/main" id="{83FE1007-FD02-2CEF-3CDE-5CBA4DF3E4DF}"/>
              </a:ext>
            </a:extLst>
          </p:cNvPr>
          <p:cNvSpPr>
            <a:spLocks noGrp="1"/>
          </p:cNvSpPr>
          <p:nvPr>
            <p:ph type="body" sz="quarter" idx="59" hasCustomPrompt="1"/>
          </p:nvPr>
        </p:nvSpPr>
        <p:spPr>
          <a:xfrm>
            <a:off x="5327281"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64" name="Picture Placeholder 17">
            <a:extLst>
              <a:ext uri="{FF2B5EF4-FFF2-40B4-BE49-F238E27FC236}">
                <a16:creationId xmlns:a16="http://schemas.microsoft.com/office/drawing/2014/main" id="{7E0223E7-62AA-09EB-5009-78D5A9EC1183}"/>
              </a:ext>
            </a:extLst>
          </p:cNvPr>
          <p:cNvSpPr>
            <a:spLocks noGrp="1"/>
          </p:cNvSpPr>
          <p:nvPr>
            <p:ph type="pic" sz="quarter" idx="60"/>
          </p:nvPr>
        </p:nvSpPr>
        <p:spPr>
          <a:xfrm>
            <a:off x="4806804"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p>
        </p:txBody>
      </p:sp>
      <p:sp>
        <p:nvSpPr>
          <p:cNvPr id="66" name="Text Placeholder 65">
            <a:extLst>
              <a:ext uri="{FF2B5EF4-FFF2-40B4-BE49-F238E27FC236}">
                <a16:creationId xmlns:a16="http://schemas.microsoft.com/office/drawing/2014/main" id="{430BCD9F-EF16-1288-3617-AB89C92C3BDF}"/>
              </a:ext>
            </a:extLst>
          </p:cNvPr>
          <p:cNvSpPr>
            <a:spLocks noGrp="1"/>
          </p:cNvSpPr>
          <p:nvPr>
            <p:ph type="body" sz="quarter" idx="61" hasCustomPrompt="1"/>
          </p:nvPr>
        </p:nvSpPr>
        <p:spPr>
          <a:xfrm>
            <a:off x="9594850"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a:t>Sector</a:t>
            </a:r>
            <a:endParaRPr lang="en-US"/>
          </a:p>
        </p:txBody>
      </p:sp>
      <p:sp>
        <p:nvSpPr>
          <p:cNvPr id="67" name="Text Placeholder 15">
            <a:extLst>
              <a:ext uri="{FF2B5EF4-FFF2-40B4-BE49-F238E27FC236}">
                <a16:creationId xmlns:a16="http://schemas.microsoft.com/office/drawing/2014/main" id="{F5A0159A-48C1-11B0-94D5-85BE1F1A8E57}"/>
              </a:ext>
            </a:extLst>
          </p:cNvPr>
          <p:cNvSpPr>
            <a:spLocks noGrp="1"/>
          </p:cNvSpPr>
          <p:nvPr>
            <p:ph type="body" sz="quarter" idx="62" hasCustomPrompt="1"/>
          </p:nvPr>
        </p:nvSpPr>
        <p:spPr>
          <a:xfrm>
            <a:off x="10115327" y="469308"/>
            <a:ext cx="1757586" cy="486048"/>
          </a:xfrm>
          <a:solidFill>
            <a:schemeClr val="accent1"/>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68" name="Picture Placeholder 17">
            <a:extLst>
              <a:ext uri="{FF2B5EF4-FFF2-40B4-BE49-F238E27FC236}">
                <a16:creationId xmlns:a16="http://schemas.microsoft.com/office/drawing/2014/main" id="{CA6F4CE9-A0D2-8BF5-AFEF-A56871FD09B1}"/>
              </a:ext>
            </a:extLst>
          </p:cNvPr>
          <p:cNvSpPr>
            <a:spLocks noGrp="1"/>
          </p:cNvSpPr>
          <p:nvPr>
            <p:ph type="pic" sz="quarter" idx="63"/>
          </p:nvPr>
        </p:nvSpPr>
        <p:spPr>
          <a:xfrm>
            <a:off x="9594850" y="469306"/>
            <a:ext cx="520477" cy="486049"/>
          </a:xfrm>
          <a:solidFill>
            <a:schemeClr val="bg2"/>
          </a:solidFill>
        </p:spPr>
        <p:txBody>
          <a:bodyPr/>
          <a:lstStyle>
            <a:lvl1pPr>
              <a:defRPr sz="1050"/>
            </a:lvl1pPr>
          </a:lstStyle>
          <a:p>
            <a:r>
              <a:rPr lang="en-US"/>
              <a:t>Click icon to add picture</a:t>
            </a:r>
          </a:p>
        </p:txBody>
      </p:sp>
      <p:sp>
        <p:nvSpPr>
          <p:cNvPr id="69" name="Text Placeholder 15">
            <a:extLst>
              <a:ext uri="{FF2B5EF4-FFF2-40B4-BE49-F238E27FC236}">
                <a16:creationId xmlns:a16="http://schemas.microsoft.com/office/drawing/2014/main" id="{574865F7-4B16-D1CB-686C-622E608BD802}"/>
              </a:ext>
            </a:extLst>
          </p:cNvPr>
          <p:cNvSpPr>
            <a:spLocks noGrp="1"/>
          </p:cNvSpPr>
          <p:nvPr>
            <p:ph type="body" sz="quarter" idx="64" hasCustomPrompt="1"/>
          </p:nvPr>
        </p:nvSpPr>
        <p:spPr>
          <a:xfrm>
            <a:off x="7721304" y="469308"/>
            <a:ext cx="1757586" cy="486048"/>
          </a:xfrm>
          <a:solidFill>
            <a:schemeClr val="accent1"/>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a:t>Name</a:t>
            </a:r>
          </a:p>
          <a:p>
            <a:pPr lvl="1"/>
            <a:r>
              <a:rPr lang="en-GB"/>
              <a:t>Role description</a:t>
            </a:r>
            <a:endParaRPr lang="en-US"/>
          </a:p>
        </p:txBody>
      </p:sp>
      <p:sp>
        <p:nvSpPr>
          <p:cNvPr id="70" name="Picture Placeholder 17">
            <a:extLst>
              <a:ext uri="{FF2B5EF4-FFF2-40B4-BE49-F238E27FC236}">
                <a16:creationId xmlns:a16="http://schemas.microsoft.com/office/drawing/2014/main" id="{1E792525-F892-64A3-B9B3-E4EF44CA94FC}"/>
              </a:ext>
            </a:extLst>
          </p:cNvPr>
          <p:cNvSpPr>
            <a:spLocks noGrp="1"/>
          </p:cNvSpPr>
          <p:nvPr>
            <p:ph type="pic" sz="quarter" idx="65"/>
          </p:nvPr>
        </p:nvSpPr>
        <p:spPr>
          <a:xfrm>
            <a:off x="7200827" y="469306"/>
            <a:ext cx="520477" cy="486049"/>
          </a:xfrm>
          <a:solidFill>
            <a:schemeClr val="bg2"/>
          </a:solidFill>
        </p:spPr>
        <p:txBody>
          <a:bodyPr/>
          <a:lstStyle>
            <a:lvl1pPr>
              <a:defRPr sz="1050"/>
            </a:lvl1pPr>
          </a:lstStyle>
          <a:p>
            <a:r>
              <a:rPr lang="en-US"/>
              <a:t>Click icon to add picture</a:t>
            </a:r>
          </a:p>
        </p:txBody>
      </p:sp>
      <p:sp>
        <p:nvSpPr>
          <p:cNvPr id="72" name="Text Placeholder 65">
            <a:extLst>
              <a:ext uri="{FF2B5EF4-FFF2-40B4-BE49-F238E27FC236}">
                <a16:creationId xmlns:a16="http://schemas.microsoft.com/office/drawing/2014/main" id="{DBF027CA-B0C2-419A-DAF8-ECCBDE96EFB4}"/>
              </a:ext>
            </a:extLst>
          </p:cNvPr>
          <p:cNvSpPr>
            <a:spLocks noGrp="1"/>
          </p:cNvSpPr>
          <p:nvPr>
            <p:ph type="body" sz="quarter" idx="66" hasCustomPrompt="1"/>
          </p:nvPr>
        </p:nvSpPr>
        <p:spPr>
          <a:xfrm>
            <a:off x="7202379"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a:t>Sector</a:t>
            </a:r>
            <a:endParaRPr lang="en-US"/>
          </a:p>
        </p:txBody>
      </p:sp>
      <p:sp>
        <p:nvSpPr>
          <p:cNvPr id="73" name="Text Placeholder 65">
            <a:extLst>
              <a:ext uri="{FF2B5EF4-FFF2-40B4-BE49-F238E27FC236}">
                <a16:creationId xmlns:a16="http://schemas.microsoft.com/office/drawing/2014/main" id="{2F0FD107-669C-B260-FA7E-02BB020E45D5}"/>
              </a:ext>
            </a:extLst>
          </p:cNvPr>
          <p:cNvSpPr>
            <a:spLocks noGrp="1"/>
          </p:cNvSpPr>
          <p:nvPr>
            <p:ph type="body" sz="quarter" idx="67" hasCustomPrompt="1"/>
          </p:nvPr>
        </p:nvSpPr>
        <p:spPr>
          <a:xfrm>
            <a:off x="4806804"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a:t>Sector</a:t>
            </a:r>
            <a:endParaRPr lang="en-US"/>
          </a:p>
        </p:txBody>
      </p:sp>
      <p:sp>
        <p:nvSpPr>
          <p:cNvPr id="74" name="Rectangle 6">
            <a:extLst>
              <a:ext uri="{FF2B5EF4-FFF2-40B4-BE49-F238E27FC236}">
                <a16:creationId xmlns:a16="http://schemas.microsoft.com/office/drawing/2014/main" id="{835A19E8-130B-392B-16A3-C595D3D5BF5C}"/>
              </a:ext>
            </a:extLst>
          </p:cNvPr>
          <p:cNvSpPr/>
          <p:nvPr userDrawn="1"/>
        </p:nvSpPr>
        <p:spPr>
          <a:xfrm>
            <a:off x="8296117" y="955350"/>
            <a:ext cx="2597465" cy="155370"/>
          </a:xfrm>
          <a:custGeom>
            <a:avLst/>
            <a:gdLst>
              <a:gd name="connsiteX0" fmla="*/ 0 w 3200400"/>
              <a:gd name="connsiteY0" fmla="*/ 0 h 444109"/>
              <a:gd name="connsiteX1" fmla="*/ 3200400 w 3200400"/>
              <a:gd name="connsiteY1" fmla="*/ 0 h 444109"/>
              <a:gd name="connsiteX2" fmla="*/ 3200400 w 3200400"/>
              <a:gd name="connsiteY2" fmla="*/ 444109 h 444109"/>
              <a:gd name="connsiteX3" fmla="*/ 0 w 3200400"/>
              <a:gd name="connsiteY3" fmla="*/ 444109 h 444109"/>
              <a:gd name="connsiteX4" fmla="*/ 0 w 3200400"/>
              <a:gd name="connsiteY4" fmla="*/ 0 h 444109"/>
              <a:gd name="connsiteX0" fmla="*/ 0 w 3200400"/>
              <a:gd name="connsiteY0" fmla="*/ 9525 h 453634"/>
              <a:gd name="connsiteX1" fmla="*/ 1657350 w 3200400"/>
              <a:gd name="connsiteY1" fmla="*/ 0 h 453634"/>
              <a:gd name="connsiteX2" fmla="*/ 3200400 w 3200400"/>
              <a:gd name="connsiteY2" fmla="*/ 9525 h 453634"/>
              <a:gd name="connsiteX3" fmla="*/ 3200400 w 3200400"/>
              <a:gd name="connsiteY3" fmla="*/ 453634 h 453634"/>
              <a:gd name="connsiteX4" fmla="*/ 0 w 3200400"/>
              <a:gd name="connsiteY4" fmla="*/ 453634 h 453634"/>
              <a:gd name="connsiteX5" fmla="*/ 0 w 3200400"/>
              <a:gd name="connsiteY5" fmla="*/ 9525 h 453634"/>
              <a:gd name="connsiteX0" fmla="*/ 1657350 w 3200400"/>
              <a:gd name="connsiteY0" fmla="*/ 0 h 453634"/>
              <a:gd name="connsiteX1" fmla="*/ 3200400 w 3200400"/>
              <a:gd name="connsiteY1" fmla="*/ 9525 h 453634"/>
              <a:gd name="connsiteX2" fmla="*/ 3200400 w 3200400"/>
              <a:gd name="connsiteY2" fmla="*/ 453634 h 453634"/>
              <a:gd name="connsiteX3" fmla="*/ 0 w 3200400"/>
              <a:gd name="connsiteY3" fmla="*/ 453634 h 453634"/>
              <a:gd name="connsiteX4" fmla="*/ 0 w 3200400"/>
              <a:gd name="connsiteY4" fmla="*/ 9525 h 453634"/>
              <a:gd name="connsiteX5" fmla="*/ 1748790 w 3200400"/>
              <a:gd name="connsiteY5" fmla="*/ 91440 h 453634"/>
              <a:gd name="connsiteX0" fmla="*/ 1657350 w 3200400"/>
              <a:gd name="connsiteY0" fmla="*/ 0 h 453634"/>
              <a:gd name="connsiteX1" fmla="*/ 3200400 w 3200400"/>
              <a:gd name="connsiteY1" fmla="*/ 9525 h 453634"/>
              <a:gd name="connsiteX2" fmla="*/ 3200400 w 3200400"/>
              <a:gd name="connsiteY2" fmla="*/ 453634 h 453634"/>
              <a:gd name="connsiteX3" fmla="*/ 0 w 3200400"/>
              <a:gd name="connsiteY3" fmla="*/ 453634 h 453634"/>
              <a:gd name="connsiteX4" fmla="*/ 0 w 3200400"/>
              <a:gd name="connsiteY4" fmla="*/ 9525 h 453634"/>
              <a:gd name="connsiteX0" fmla="*/ 3200400 w 3200400"/>
              <a:gd name="connsiteY0" fmla="*/ 0 h 444109"/>
              <a:gd name="connsiteX1" fmla="*/ 3200400 w 3200400"/>
              <a:gd name="connsiteY1" fmla="*/ 444109 h 444109"/>
              <a:gd name="connsiteX2" fmla="*/ 0 w 3200400"/>
              <a:gd name="connsiteY2" fmla="*/ 444109 h 444109"/>
              <a:gd name="connsiteX3" fmla="*/ 0 w 3200400"/>
              <a:gd name="connsiteY3" fmla="*/ 0 h 444109"/>
            </a:gdLst>
            <a:ahLst/>
            <a:cxnLst>
              <a:cxn ang="0">
                <a:pos x="connsiteX0" y="connsiteY0"/>
              </a:cxn>
              <a:cxn ang="0">
                <a:pos x="connsiteX1" y="connsiteY1"/>
              </a:cxn>
              <a:cxn ang="0">
                <a:pos x="connsiteX2" y="connsiteY2"/>
              </a:cxn>
              <a:cxn ang="0">
                <a:pos x="connsiteX3" y="connsiteY3"/>
              </a:cxn>
            </a:cxnLst>
            <a:rect l="l" t="t" r="r" b="b"/>
            <a:pathLst>
              <a:path w="3200400" h="444109">
                <a:moveTo>
                  <a:pt x="3200400" y="0"/>
                </a:moveTo>
                <a:lnTo>
                  <a:pt x="3200400" y="444109"/>
                </a:lnTo>
                <a:lnTo>
                  <a:pt x="0" y="444109"/>
                </a:lnTo>
                <a:lnTo>
                  <a:pt x="0" y="0"/>
                </a:lnTo>
              </a:path>
            </a:pathLst>
          </a:custGeom>
          <a:noFill/>
          <a:ln w="9525" cap="sq">
            <a:solidFill>
              <a:schemeClr val="accent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      </a:t>
            </a:r>
          </a:p>
        </p:txBody>
      </p:sp>
      <p:sp>
        <p:nvSpPr>
          <p:cNvPr id="75" name="Text Placeholder 65">
            <a:extLst>
              <a:ext uri="{FF2B5EF4-FFF2-40B4-BE49-F238E27FC236}">
                <a16:creationId xmlns:a16="http://schemas.microsoft.com/office/drawing/2014/main" id="{C11ABC07-B062-43C9-5120-B7A225863B53}"/>
              </a:ext>
            </a:extLst>
          </p:cNvPr>
          <p:cNvSpPr>
            <a:spLocks noGrp="1"/>
          </p:cNvSpPr>
          <p:nvPr>
            <p:ph type="body" sz="quarter" idx="68" hasCustomPrompt="1"/>
          </p:nvPr>
        </p:nvSpPr>
        <p:spPr>
          <a:xfrm>
            <a:off x="10958513" y="985667"/>
            <a:ext cx="449262" cy="160813"/>
          </a:xfrm>
        </p:spPr>
        <p:txBody>
          <a:bodyPr wrap="square">
            <a:spAutoFit/>
          </a:bodyPr>
          <a:lstStyle>
            <a:lvl1pPr>
              <a:defRPr sz="11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a:t>Sector</a:t>
            </a:r>
            <a:endParaRPr lang="en-US"/>
          </a:p>
        </p:txBody>
      </p:sp>
      <p:cxnSp>
        <p:nvCxnSpPr>
          <p:cNvPr id="76" name="Straight Connector 75">
            <a:extLst>
              <a:ext uri="{FF2B5EF4-FFF2-40B4-BE49-F238E27FC236}">
                <a16:creationId xmlns:a16="http://schemas.microsoft.com/office/drawing/2014/main" id="{1991A43D-D9FC-0639-B455-EB6D993DD5C7}"/>
              </a:ext>
            </a:extLst>
          </p:cNvPr>
          <p:cNvCxnSpPr>
            <a:cxnSpLocks/>
          </p:cNvCxnSpPr>
          <p:nvPr userDrawn="1"/>
        </p:nvCxnSpPr>
        <p:spPr>
          <a:xfrm>
            <a:off x="7992824" y="892725"/>
            <a:ext cx="0" cy="587750"/>
          </a:xfrm>
          <a:prstGeom prst="line">
            <a:avLst/>
          </a:prstGeom>
          <a:ln w="9525" cap="rnd">
            <a:solidFill>
              <a:schemeClr val="accent1"/>
            </a:solidFill>
            <a:round/>
            <a:headEnd type="none" w="med" len="med"/>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8896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D5D703-D8EA-9994-BA95-384890B498F7}"/>
              </a:ext>
            </a:extLst>
          </p:cNvPr>
          <p:cNvSpPr>
            <a:spLocks noGrp="1"/>
          </p:cNvSpPr>
          <p:nvPr>
            <p:ph type="ftr" sz="quarter" idx="11"/>
          </p:nvPr>
        </p:nvSpPr>
        <p:spPr/>
        <p:txBody>
          <a:bodyPr/>
          <a:lstStyle/>
          <a:p>
            <a:r>
              <a:rPr lang="en-GB"/>
              <a:t>Footer goes here.</a:t>
            </a:r>
          </a:p>
        </p:txBody>
      </p:sp>
      <p:sp>
        <p:nvSpPr>
          <p:cNvPr id="4" name="Slide Number Placeholder 3">
            <a:extLst>
              <a:ext uri="{FF2B5EF4-FFF2-40B4-BE49-F238E27FC236}">
                <a16:creationId xmlns:a16="http://schemas.microsoft.com/office/drawing/2014/main" id="{53DCE458-D9A3-4DEA-87B5-6B6AE0C5F74D}"/>
              </a:ext>
            </a:extLst>
          </p:cNvPr>
          <p:cNvSpPr>
            <a:spLocks noGrp="1"/>
          </p:cNvSpPr>
          <p:nvPr>
            <p:ph type="sldNum" sz="quarter" idx="12"/>
          </p:nvPr>
        </p:nvSpPr>
        <p:spPr/>
        <p:txBody>
          <a:bodyPr/>
          <a:lstStyle/>
          <a:p>
            <a:fld id="{2737C662-D0ED-4587-B264-5C4F0D975D18}" type="slidenum">
              <a:rPr lang="en-GB" smtClean="0"/>
              <a:t>‹#›</a:t>
            </a:fld>
            <a:endParaRPr lang="en-GB"/>
          </a:p>
        </p:txBody>
      </p:sp>
    </p:spTree>
    <p:extLst>
      <p:ext uri="{BB962C8B-B14F-4D97-AF65-F5344CB8AC3E}">
        <p14:creationId xmlns:p14="http://schemas.microsoft.com/office/powerpoint/2010/main" val="8940657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aptop for Data">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9A17E6-4AC8-E994-D92E-83B1DC7B06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Footer Placeholder 2">
            <a:extLst>
              <a:ext uri="{FF2B5EF4-FFF2-40B4-BE49-F238E27FC236}">
                <a16:creationId xmlns:a16="http://schemas.microsoft.com/office/drawing/2014/main" id="{4493F27B-1253-3930-8B65-C212B41871E9}"/>
              </a:ext>
            </a:extLst>
          </p:cNvPr>
          <p:cNvSpPr>
            <a:spLocks noGrp="1"/>
          </p:cNvSpPr>
          <p:nvPr>
            <p:ph type="ftr" sz="quarter" idx="10"/>
          </p:nvPr>
        </p:nvSpPr>
        <p:spPr/>
        <p:txBody>
          <a:bodyPr/>
          <a:lstStyle/>
          <a:p>
            <a:r>
              <a:rPr lang="en-GB"/>
              <a:t>Footer goes here.</a:t>
            </a:r>
          </a:p>
        </p:txBody>
      </p:sp>
      <p:sp>
        <p:nvSpPr>
          <p:cNvPr id="4" name="Slide Number Placeholder 3">
            <a:extLst>
              <a:ext uri="{FF2B5EF4-FFF2-40B4-BE49-F238E27FC236}">
                <a16:creationId xmlns:a16="http://schemas.microsoft.com/office/drawing/2014/main" id="{E48CF470-A452-95FA-1832-626BD1C26086}"/>
              </a:ext>
            </a:extLst>
          </p:cNvPr>
          <p:cNvSpPr>
            <a:spLocks noGrp="1"/>
          </p:cNvSpPr>
          <p:nvPr>
            <p:ph type="sldNum" sz="quarter" idx="11"/>
          </p:nvPr>
        </p:nvSpPr>
        <p:spPr/>
        <p:txBody>
          <a:bodyPr/>
          <a:lstStyle/>
          <a:p>
            <a:fld id="{2737C662-D0ED-4587-B264-5C4F0D975D18}" type="slidenum">
              <a:rPr lang="en-GB" smtClean="0"/>
              <a:pPr/>
              <a:t>‹#›</a:t>
            </a:fld>
            <a:endParaRPr lang="en-GB"/>
          </a:p>
        </p:txBody>
      </p:sp>
      <p:sp>
        <p:nvSpPr>
          <p:cNvPr id="8" name="Picture Placeholder 7">
            <a:extLst>
              <a:ext uri="{FF2B5EF4-FFF2-40B4-BE49-F238E27FC236}">
                <a16:creationId xmlns:a16="http://schemas.microsoft.com/office/drawing/2014/main" id="{C6794F51-D76A-D010-D3D5-C0B86154AB87}"/>
              </a:ext>
            </a:extLst>
          </p:cNvPr>
          <p:cNvSpPr>
            <a:spLocks noGrp="1"/>
          </p:cNvSpPr>
          <p:nvPr>
            <p:ph type="pic" sz="quarter" idx="12" hasCustomPrompt="1"/>
          </p:nvPr>
        </p:nvSpPr>
        <p:spPr>
          <a:xfrm>
            <a:off x="2042979" y="720955"/>
            <a:ext cx="8104321" cy="5079770"/>
          </a:xfrm>
          <a:prstGeom prst="roundRect">
            <a:avLst>
              <a:gd name="adj" fmla="val 157"/>
            </a:avLst>
          </a:prstGeom>
          <a:noFill/>
        </p:spPr>
        <p:txBody>
          <a:bodyPr/>
          <a:lstStyle>
            <a:lvl1pPr>
              <a:defRPr sz="1600" b="0"/>
            </a:lvl1pPr>
          </a:lstStyle>
          <a:p>
            <a:r>
              <a:rPr lang="en-US"/>
              <a:t> Delete if not required</a:t>
            </a:r>
          </a:p>
        </p:txBody>
      </p:sp>
    </p:spTree>
    <p:extLst>
      <p:ext uri="{BB962C8B-B14F-4D97-AF65-F5344CB8AC3E}">
        <p14:creationId xmlns:p14="http://schemas.microsoft.com/office/powerpoint/2010/main" val="10370848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GB"/>
              <a:t>Click to edit Master title style</a:t>
            </a:r>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a:p>
        </p:txBody>
      </p:sp>
      <p:pic>
        <p:nvPicPr>
          <p:cNvPr id="5" name="Graphic 4">
            <a:extLst>
              <a:ext uri="{FF2B5EF4-FFF2-40B4-BE49-F238E27FC236}">
                <a16:creationId xmlns:a16="http://schemas.microsoft.com/office/drawing/2014/main" id="{AC1A5716-3608-4053-4CC8-84BF92B5D61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673035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0ADC76-D61C-14B2-73B6-03136E7AB583}"/>
              </a:ext>
            </a:extLst>
          </p:cNvPr>
          <p:cNvSpPr/>
          <p:nvPr userDrawn="1"/>
        </p:nvSpPr>
        <p:spPr>
          <a:xfrm>
            <a:off x="1" y="0"/>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a:t>Master title style</a:t>
            </a:r>
            <a:endParaRPr lang="en-GB"/>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a:p>
        </p:txBody>
      </p:sp>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a:t>After inserting right click on the image and send to back</a:t>
            </a:r>
          </a:p>
        </p:txBody>
      </p:sp>
      <p:pic>
        <p:nvPicPr>
          <p:cNvPr id="5" name="Graphic 4">
            <a:extLst>
              <a:ext uri="{FF2B5EF4-FFF2-40B4-BE49-F238E27FC236}">
                <a16:creationId xmlns:a16="http://schemas.microsoft.com/office/drawing/2014/main" id="{7C47EC89-A6A9-22D1-1BE8-E0D34780BDC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0232344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FOR INTERNAL US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GB"/>
              <a:t>Click to edit Master title style</a:t>
            </a:r>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7" name="Text Placeholder 6">
            <a:extLst>
              <a:ext uri="{FF2B5EF4-FFF2-40B4-BE49-F238E27FC236}">
                <a16:creationId xmlns:a16="http://schemas.microsoft.com/office/drawing/2014/main" id="{0685EEE0-72B3-62F6-B053-62104B421AC4}"/>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a:t>&lt;Insert function / division / ERG&gt;</a:t>
            </a:r>
          </a:p>
        </p:txBody>
      </p:sp>
    </p:spTree>
    <p:extLst>
      <p:ext uri="{BB962C8B-B14F-4D97-AF65-F5344CB8AC3E}">
        <p14:creationId xmlns:p14="http://schemas.microsoft.com/office/powerpoint/2010/main" val="26537610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FOR INTERNAL USE">
    <p:spTree>
      <p:nvGrpSpPr>
        <p:cNvPr id="1" name=""/>
        <p:cNvGrpSpPr/>
        <p:nvPr/>
      </p:nvGrpSpPr>
      <p:grpSpPr>
        <a:xfrm>
          <a:off x="0" y="0"/>
          <a:ext cx="0" cy="0"/>
          <a:chOff x="0" y="0"/>
          <a:chExt cx="0" cy="0"/>
        </a:xfrm>
      </p:grpSpPr>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a:t>After inserting right click on the image and send to back</a:t>
            </a:r>
          </a:p>
        </p:txBody>
      </p:sp>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a:t>Master title style</a:t>
            </a:r>
            <a:endParaRPr lang="en-GB"/>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9" name="Text Placeholder 6">
            <a:extLst>
              <a:ext uri="{FF2B5EF4-FFF2-40B4-BE49-F238E27FC236}">
                <a16:creationId xmlns:a16="http://schemas.microsoft.com/office/drawing/2014/main" id="{0E80AAB3-DEF4-AF2C-B6AC-85CF8F3D2BC5}"/>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a:t>&lt;Insert function / division / ERG&gt;</a:t>
            </a:r>
          </a:p>
        </p:txBody>
      </p:sp>
    </p:spTree>
    <p:extLst>
      <p:ext uri="{BB962C8B-B14F-4D97-AF65-F5344CB8AC3E}">
        <p14:creationId xmlns:p14="http://schemas.microsoft.com/office/powerpoint/2010/main" val="36704519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402608"/>
            <a:ext cx="9586913" cy="2852737"/>
          </a:xfrm>
        </p:spPr>
        <p:txBody>
          <a:bodyPr anchor="t"/>
          <a:lstStyle>
            <a:lvl1pPr>
              <a:defRPr sz="7200"/>
            </a:lvl1pPr>
          </a:lstStyle>
          <a:p>
            <a:r>
              <a:rPr lang="en-GB"/>
              <a:t>Click to edit Master title style</a:t>
            </a:r>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a:p>
        </p:txBody>
      </p:sp>
    </p:spTree>
    <p:extLst>
      <p:ext uri="{BB962C8B-B14F-4D97-AF65-F5344CB8AC3E}">
        <p14:creationId xmlns:p14="http://schemas.microsoft.com/office/powerpoint/2010/main" val="385255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FOR INTERNAL USE">
    <p:spTree>
      <p:nvGrpSpPr>
        <p:cNvPr id="1" name=""/>
        <p:cNvGrpSpPr/>
        <p:nvPr/>
      </p:nvGrpSpPr>
      <p:grpSpPr>
        <a:xfrm>
          <a:off x="0" y="0"/>
          <a:ext cx="0" cy="0"/>
          <a:chOff x="0" y="0"/>
          <a:chExt cx="0" cy="0"/>
        </a:xfrm>
      </p:grpSpPr>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a:t>After inserting right click on the image and send to back</a:t>
            </a:r>
          </a:p>
        </p:txBody>
      </p:sp>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a:t>Master title style</a:t>
            </a:r>
            <a:endParaRPr lang="en-GB"/>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9" name="Text Placeholder 6">
            <a:extLst>
              <a:ext uri="{FF2B5EF4-FFF2-40B4-BE49-F238E27FC236}">
                <a16:creationId xmlns:a16="http://schemas.microsoft.com/office/drawing/2014/main" id="{0E80AAB3-DEF4-AF2C-B6AC-85CF8F3D2BC5}"/>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a:t>&lt;Insert function / division / ERG&gt;</a:t>
            </a:r>
          </a:p>
        </p:txBody>
      </p:sp>
    </p:spTree>
    <p:extLst>
      <p:ext uri="{BB962C8B-B14F-4D97-AF65-F5344CB8AC3E}">
        <p14:creationId xmlns:p14="http://schemas.microsoft.com/office/powerpoint/2010/main" val="38726303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FOR INTERNAL USE">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782320"/>
            <a:ext cx="9586913" cy="2473025"/>
          </a:xfrm>
        </p:spPr>
        <p:txBody>
          <a:bodyPr anchor="t"/>
          <a:lstStyle>
            <a:lvl1pPr>
              <a:defRPr sz="7200"/>
            </a:lvl1pPr>
          </a:lstStyle>
          <a:p>
            <a:r>
              <a:rPr lang="en-GB"/>
              <a:t>Click to edit Master title style</a:t>
            </a:r>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4" name="Text Placeholder 6">
            <a:extLst>
              <a:ext uri="{FF2B5EF4-FFF2-40B4-BE49-F238E27FC236}">
                <a16:creationId xmlns:a16="http://schemas.microsoft.com/office/drawing/2014/main" id="{9DA21C16-5BBE-C04F-31E7-A4211E9F9205}"/>
              </a:ext>
            </a:extLst>
          </p:cNvPr>
          <p:cNvSpPr>
            <a:spLocks noGrp="1"/>
          </p:cNvSpPr>
          <p:nvPr>
            <p:ph type="body" sz="quarter" idx="14" hasCustomPrompt="1"/>
          </p:nvPr>
        </p:nvSpPr>
        <p:spPr>
          <a:xfrm>
            <a:off x="457200" y="213516"/>
            <a:ext cx="2538413" cy="175433"/>
          </a:xfrm>
        </p:spPr>
        <p:txBody>
          <a:bodyPr>
            <a:spAutoFit/>
          </a:bodyPr>
          <a:lstStyle>
            <a:lvl1pPr>
              <a:defRPr sz="1200" b="0">
                <a:solidFill>
                  <a:schemeClr val="accent1"/>
                </a:solidFill>
              </a:defRPr>
            </a:lvl1pPr>
          </a:lstStyle>
          <a:p>
            <a:pPr lvl="0"/>
            <a:r>
              <a:rPr lang="en-GB"/>
              <a:t>&lt;Insert function / division / ERG&gt;</a:t>
            </a:r>
          </a:p>
        </p:txBody>
      </p:sp>
    </p:spTree>
    <p:extLst>
      <p:ext uri="{BB962C8B-B14F-4D97-AF65-F5344CB8AC3E}">
        <p14:creationId xmlns:p14="http://schemas.microsoft.com/office/powerpoint/2010/main" val="8630438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ey Message with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A26944-9883-9ACF-5400-2F702B82D504}"/>
              </a:ext>
            </a:extLst>
          </p:cNvPr>
          <p:cNvSpPr/>
          <p:nvPr userDrawn="1"/>
        </p:nvSpPr>
        <p:spPr>
          <a:xfrm>
            <a:off x="8223251" y="0"/>
            <a:ext cx="39687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1">
            <a:extLst>
              <a:ext uri="{FF2B5EF4-FFF2-40B4-BE49-F238E27FC236}">
                <a16:creationId xmlns:a16="http://schemas.microsoft.com/office/drawing/2014/main" id="{2ECD5EDD-F44D-E2A4-B31C-712D8B99E8B7}"/>
              </a:ext>
            </a:extLst>
          </p:cNvPr>
          <p:cNvSpPr>
            <a:spLocks noGrp="1"/>
          </p:cNvSpPr>
          <p:nvPr>
            <p:ph type="pic" sz="quarter" idx="14" hasCustomPrompt="1"/>
          </p:nvPr>
        </p:nvSpPr>
        <p:spPr>
          <a:xfrm>
            <a:off x="0" y="-19050"/>
            <a:ext cx="7766050" cy="6877050"/>
          </a:xfrm>
        </p:spPr>
        <p:txBody>
          <a:bodyPr anchor="ctr">
            <a:normAutofit/>
          </a:bodyPr>
          <a:lstStyle>
            <a:lvl1pPr algn="ctr">
              <a:defRPr sz="1400"/>
            </a:lvl1pPr>
          </a:lstStyle>
          <a:p>
            <a:r>
              <a:rPr lang="en-GB"/>
              <a:t>After inserting right click on the image and send to back</a:t>
            </a:r>
          </a:p>
        </p:txBody>
      </p:sp>
      <p:sp>
        <p:nvSpPr>
          <p:cNvPr id="2" name="Title 1">
            <a:extLst>
              <a:ext uri="{FF2B5EF4-FFF2-40B4-BE49-F238E27FC236}">
                <a16:creationId xmlns:a16="http://schemas.microsoft.com/office/drawing/2014/main" id="{7E35D584-0EEB-DF18-6040-C306755CF2C6}"/>
              </a:ext>
            </a:extLst>
          </p:cNvPr>
          <p:cNvSpPr>
            <a:spLocks noGrp="1"/>
          </p:cNvSpPr>
          <p:nvPr>
            <p:ph type="title"/>
          </p:nvPr>
        </p:nvSpPr>
        <p:spPr>
          <a:xfrm>
            <a:off x="8235633" y="2047164"/>
            <a:ext cx="3651250" cy="2061286"/>
          </a:xfrm>
        </p:spPr>
        <p:txBody>
          <a:bodyPr>
            <a:normAutofit/>
          </a:bodyPr>
          <a:lstStyle>
            <a:lvl1pPr>
              <a:defRPr sz="4800"/>
            </a:lvl1pPr>
          </a:lstStyle>
          <a:p>
            <a:r>
              <a:rPr lang="en-GB"/>
              <a:t>Click to edit Master title style</a:t>
            </a:r>
          </a:p>
        </p:txBody>
      </p:sp>
      <p:sp>
        <p:nvSpPr>
          <p:cNvPr id="3" name="Footer Placeholder 2">
            <a:extLst>
              <a:ext uri="{FF2B5EF4-FFF2-40B4-BE49-F238E27FC236}">
                <a16:creationId xmlns:a16="http://schemas.microsoft.com/office/drawing/2014/main" id="{D5AE34A6-9330-09DC-1C21-168B521268CA}"/>
              </a:ext>
            </a:extLst>
          </p:cNvPr>
          <p:cNvSpPr>
            <a:spLocks noGrp="1"/>
          </p:cNvSpPr>
          <p:nvPr>
            <p:ph type="ftr" sz="quarter" idx="10"/>
          </p:nvPr>
        </p:nvSpPr>
        <p:spPr/>
        <p:txBody>
          <a:bodyPr/>
          <a:lstStyle/>
          <a:p>
            <a:r>
              <a:rPr lang="en-GB"/>
              <a:t>Footer goes here.</a:t>
            </a:r>
          </a:p>
        </p:txBody>
      </p:sp>
      <p:sp>
        <p:nvSpPr>
          <p:cNvPr id="4" name="Slide Number Placeholder 3">
            <a:extLst>
              <a:ext uri="{FF2B5EF4-FFF2-40B4-BE49-F238E27FC236}">
                <a16:creationId xmlns:a16="http://schemas.microsoft.com/office/drawing/2014/main" id="{8BDBDCCB-998D-EBD0-8BD5-00E7B94ADC54}"/>
              </a:ext>
            </a:extLst>
          </p:cNvPr>
          <p:cNvSpPr>
            <a:spLocks noGrp="1"/>
          </p:cNvSpPr>
          <p:nvPr>
            <p:ph type="sldNum" sz="quarter" idx="11"/>
          </p:nvPr>
        </p:nvSpPr>
        <p:spPr/>
        <p:txBody>
          <a:bodyPr/>
          <a:lstStyle/>
          <a:p>
            <a:fld id="{2737C662-D0ED-4587-B264-5C4F0D975D18}" type="slidenum">
              <a:rPr lang="en-GB" smtClean="0"/>
              <a:pPr/>
              <a:t>‹#›</a:t>
            </a:fld>
            <a:endParaRPr lang="en-GB"/>
          </a:p>
        </p:txBody>
      </p:sp>
      <p:sp>
        <p:nvSpPr>
          <p:cNvPr id="11" name="Text Placeholder 9">
            <a:extLst>
              <a:ext uri="{FF2B5EF4-FFF2-40B4-BE49-F238E27FC236}">
                <a16:creationId xmlns:a16="http://schemas.microsoft.com/office/drawing/2014/main" id="{5DF72ABF-3158-3C09-4A36-943B3A21C0B9}"/>
              </a:ext>
            </a:extLst>
          </p:cNvPr>
          <p:cNvSpPr>
            <a:spLocks noGrp="1"/>
          </p:cNvSpPr>
          <p:nvPr>
            <p:ph type="body" sz="quarter" idx="13"/>
          </p:nvPr>
        </p:nvSpPr>
        <p:spPr>
          <a:xfrm>
            <a:off x="9129713" y="4339989"/>
            <a:ext cx="2743200" cy="1597261"/>
          </a:xfrm>
        </p:spPr>
        <p:txBody>
          <a:bodyPr>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vl5pPr>
              <a:defRPr sz="1600">
                <a:solidFill>
                  <a:schemeClr val="accent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640616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Key Bull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accent1"/>
              </a:buClr>
              <a:buFont typeface="SLB Sans Light" panose="02000503040000020004" pitchFamily="2" charset="0"/>
              <a:buChar char="→"/>
              <a:defRPr sz="3600" b="0">
                <a:latin typeface="+mj-lt"/>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a:p>
        </p:txBody>
      </p:sp>
    </p:spTree>
    <p:extLst>
      <p:ext uri="{BB962C8B-B14F-4D97-AF65-F5344CB8AC3E}">
        <p14:creationId xmlns:p14="http://schemas.microsoft.com/office/powerpoint/2010/main" val="10666919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Key Bullet Blu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3C7488-E944-893A-2043-FE9944331A8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bg1"/>
              </a:buClr>
              <a:buFont typeface="SLB Sans Light" panose="02000503040000020004" pitchFamily="2" charset="0"/>
              <a:buChar char="→"/>
              <a:defRPr sz="3600" b="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a:p>
        </p:txBody>
      </p:sp>
      <p:pic>
        <p:nvPicPr>
          <p:cNvPr id="4" name="Graphic 3">
            <a:extLst>
              <a:ext uri="{FF2B5EF4-FFF2-40B4-BE49-F238E27FC236}">
                <a16:creationId xmlns:a16="http://schemas.microsoft.com/office/drawing/2014/main" id="{F0650C58-ADB6-799E-D665-4F33A4818F8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5253972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a:p>
        </p:txBody>
      </p:sp>
    </p:spTree>
    <p:extLst>
      <p:ext uri="{BB962C8B-B14F-4D97-AF65-F5344CB8AC3E}">
        <p14:creationId xmlns:p14="http://schemas.microsoft.com/office/powerpoint/2010/main" val="8307316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Blue">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552FDF-29F0-FEA1-55F4-48C517205ACB}"/>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a:p>
        </p:txBody>
      </p:sp>
      <p:pic>
        <p:nvPicPr>
          <p:cNvPr id="4" name="Graphic 3">
            <a:extLst>
              <a:ext uri="{FF2B5EF4-FFF2-40B4-BE49-F238E27FC236}">
                <a16:creationId xmlns:a16="http://schemas.microsoft.com/office/drawing/2014/main" id="{37BC1DE3-EE83-6842-B054-58DA3F6BFD3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9505540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Tree>
    <p:extLst>
      <p:ext uri="{BB962C8B-B14F-4D97-AF65-F5344CB8AC3E}">
        <p14:creationId xmlns:p14="http://schemas.microsoft.com/office/powerpoint/2010/main" val="38382884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Blu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50BD1E-00A9-4F45-5A21-3A16C0123F69}"/>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pic>
        <p:nvPicPr>
          <p:cNvPr id="5" name="Graphic 4">
            <a:extLst>
              <a:ext uri="{FF2B5EF4-FFF2-40B4-BE49-F238E27FC236}">
                <a16:creationId xmlns:a16="http://schemas.microsoft.com/office/drawing/2014/main" id="{DB5DA967-430E-FD94-6B0C-7C66CB6678D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0533581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6858000"/>
          </a:xfrm>
        </p:spPr>
        <p:txBody>
          <a:bodyPr/>
          <a:lstStyle/>
          <a:p>
            <a:r>
              <a:rPr lang="en-GB"/>
              <a:t>Click icon to add picture</a:t>
            </a:r>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Tree>
    <p:extLst>
      <p:ext uri="{BB962C8B-B14F-4D97-AF65-F5344CB8AC3E}">
        <p14:creationId xmlns:p14="http://schemas.microsoft.com/office/powerpoint/2010/main" val="3794996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and 2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4108450"/>
          </a:xfrm>
        </p:spPr>
        <p:txBody>
          <a:bodyPr/>
          <a:lstStyle/>
          <a:p>
            <a:r>
              <a:rPr lang="en-GB"/>
              <a:t>Click icon to add picture</a:t>
            </a:r>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4108450"/>
            <a:ext cx="3968750" cy="2743200"/>
          </a:xfrm>
        </p:spPr>
        <p:txBody>
          <a:bodyPr/>
          <a:lstStyle/>
          <a:p>
            <a:r>
              <a:rPr lang="en-GB"/>
              <a:t>Click icon to add picture</a:t>
            </a:r>
          </a:p>
        </p:txBody>
      </p:sp>
    </p:spTree>
    <p:extLst>
      <p:ext uri="{BB962C8B-B14F-4D97-AF65-F5344CB8AC3E}">
        <p14:creationId xmlns:p14="http://schemas.microsoft.com/office/powerpoint/2010/main" val="176769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402608"/>
            <a:ext cx="9586913" cy="2852737"/>
          </a:xfrm>
        </p:spPr>
        <p:txBody>
          <a:bodyPr anchor="t"/>
          <a:lstStyle>
            <a:lvl1pPr>
              <a:defRPr sz="72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a:p>
        </p:txBody>
      </p:sp>
      <p:pic>
        <p:nvPicPr>
          <p:cNvPr id="4" name="Graphic 3">
            <a:extLst>
              <a:ext uri="{FF2B5EF4-FFF2-40B4-BE49-F238E27FC236}">
                <a16:creationId xmlns:a16="http://schemas.microsoft.com/office/drawing/2014/main" id="{7F1A0222-B118-DD79-00E6-0881AAA2BE5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5345664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accent3"/>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CF53DD-0966-0BFD-B778-F487FDD28A20}"/>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9" name="Text Placeholder 8">
            <a:extLst>
              <a:ext uri="{FF2B5EF4-FFF2-40B4-BE49-F238E27FC236}">
                <a16:creationId xmlns:a16="http://schemas.microsoft.com/office/drawing/2014/main" id="{ECA6186D-802B-AA5D-226E-496C143AC661}"/>
              </a:ext>
            </a:extLst>
          </p:cNvPr>
          <p:cNvSpPr>
            <a:spLocks noGrp="1"/>
          </p:cNvSpPr>
          <p:nvPr>
            <p:ph type="body" sz="quarter" idx="13"/>
          </p:nvPr>
        </p:nvSpPr>
        <p:spPr>
          <a:xfrm>
            <a:off x="8223250" y="4568825"/>
            <a:ext cx="3968750" cy="2289175"/>
          </a:xfrm>
          <a:solidFill>
            <a:schemeClr val="bg2"/>
          </a:solidFill>
        </p:spPr>
        <p:txBody>
          <a:bodyPr lIns="468000" tIns="468000" rIns="360000">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Chart Placeholder 12">
            <a:extLst>
              <a:ext uri="{FF2B5EF4-FFF2-40B4-BE49-F238E27FC236}">
                <a16:creationId xmlns:a16="http://schemas.microsoft.com/office/drawing/2014/main" id="{141BAAD1-B2B6-51E6-5B60-1808F5AC81C2}"/>
              </a:ext>
            </a:extLst>
          </p:cNvPr>
          <p:cNvSpPr>
            <a:spLocks noGrp="1"/>
          </p:cNvSpPr>
          <p:nvPr>
            <p:ph type="chart" sz="quarter" idx="14"/>
          </p:nvPr>
        </p:nvSpPr>
        <p:spPr>
          <a:xfrm>
            <a:off x="8680450" y="457200"/>
            <a:ext cx="3192463" cy="3651250"/>
          </a:xfrm>
        </p:spPr>
        <p:txBody>
          <a:bodyPr/>
          <a:lstStyle/>
          <a:p>
            <a:r>
              <a:rPr lang="en-GB"/>
              <a:t>Click icon to add chart</a:t>
            </a:r>
          </a:p>
        </p:txBody>
      </p:sp>
      <p:pic>
        <p:nvPicPr>
          <p:cNvPr id="5" name="Graphic 4">
            <a:extLst>
              <a:ext uri="{FF2B5EF4-FFF2-40B4-BE49-F238E27FC236}">
                <a16:creationId xmlns:a16="http://schemas.microsoft.com/office/drawing/2014/main" id="{8DDAAA2D-F47B-6394-6A72-F074375588A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8356544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ext and Image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8080376" cy="5022849"/>
          </a:xfrm>
        </p:spPr>
        <p:txBody>
          <a:bodyPr/>
          <a:lstStyle/>
          <a:p>
            <a:r>
              <a:rPr lang="en-GB"/>
              <a:t>Click icon to add picture</a:t>
            </a:r>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pic>
        <p:nvPicPr>
          <p:cNvPr id="4" name="Graphic 3">
            <a:extLst>
              <a:ext uri="{FF2B5EF4-FFF2-40B4-BE49-F238E27FC236}">
                <a16:creationId xmlns:a16="http://schemas.microsoft.com/office/drawing/2014/main" id="{EDD43530-2003-7EDD-62EC-552AB7BE35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3523547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wo Column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4" name="Content Placeholder 2">
            <a:extLst>
              <a:ext uri="{FF2B5EF4-FFF2-40B4-BE49-F238E27FC236}">
                <a16:creationId xmlns:a16="http://schemas.microsoft.com/office/drawing/2014/main" id="{7C38C3D6-67EC-0336-DD99-56DDA5E52710}"/>
              </a:ext>
            </a:extLst>
          </p:cNvPr>
          <p:cNvSpPr>
            <a:spLocks noGrp="1"/>
          </p:cNvSpPr>
          <p:nvPr>
            <p:ph sz="half" idx="13"/>
          </p:nvPr>
        </p:nvSpPr>
        <p:spPr>
          <a:xfrm>
            <a:off x="4572000" y="2279650"/>
            <a:ext cx="7300913"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8" name="Graphic 7">
            <a:extLst>
              <a:ext uri="{FF2B5EF4-FFF2-40B4-BE49-F238E27FC236}">
                <a16:creationId xmlns:a16="http://schemas.microsoft.com/office/drawing/2014/main" id="{77F3EFBD-B4F2-F929-4A06-6F13B5F7B0F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3173491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ext and 2 Image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4111625" cy="5022849"/>
          </a:xfrm>
        </p:spPr>
        <p:txBody>
          <a:bodyPr/>
          <a:lstStyle/>
          <a:p>
            <a:r>
              <a:rPr lang="en-GB"/>
              <a:t>Click icon to add picture</a:t>
            </a:r>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1828800"/>
            <a:ext cx="3968750" cy="5022850"/>
          </a:xfrm>
        </p:spPr>
        <p:txBody>
          <a:bodyPr/>
          <a:lstStyle/>
          <a:p>
            <a:r>
              <a:rPr lang="en-GB"/>
              <a:t>Click icon to add picture</a:t>
            </a:r>
          </a:p>
        </p:txBody>
      </p:sp>
      <p:pic>
        <p:nvPicPr>
          <p:cNvPr id="9" name="Graphic 8">
            <a:extLst>
              <a:ext uri="{FF2B5EF4-FFF2-40B4-BE49-F238E27FC236}">
                <a16:creationId xmlns:a16="http://schemas.microsoft.com/office/drawing/2014/main" id="{B45D086E-DF0D-EA77-42DA-30D06A62159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8800550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6858000"/>
          </a:xfrm>
        </p:spPr>
        <p:txBody>
          <a:bodyPr/>
          <a:lstStyle/>
          <a:p>
            <a:r>
              <a:rPr lang="en-GB"/>
              <a:t>Click icon to add picture</a:t>
            </a:r>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Tree>
    <p:extLst>
      <p:ext uri="{BB962C8B-B14F-4D97-AF65-F5344CB8AC3E}">
        <p14:creationId xmlns:p14="http://schemas.microsoft.com/office/powerpoint/2010/main" val="40134021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nd 2 Image 2">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GB"/>
              <a:t>Click icon to add picture</a:t>
            </a:r>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5797550" cy="3197225"/>
          </a:xfrm>
        </p:spPr>
        <p:txBody>
          <a:bodyPr/>
          <a:lstStyle/>
          <a:p>
            <a:r>
              <a:rPr lang="en-GB"/>
              <a:t>Click icon to add picture</a:t>
            </a:r>
          </a:p>
        </p:txBody>
      </p:sp>
    </p:spTree>
    <p:extLst>
      <p:ext uri="{BB962C8B-B14F-4D97-AF65-F5344CB8AC3E}">
        <p14:creationId xmlns:p14="http://schemas.microsoft.com/office/powerpoint/2010/main" val="36387824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and 3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GB"/>
              <a:t>Click icon to add picture</a:t>
            </a:r>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9594850" y="3654425"/>
            <a:ext cx="2597150" cy="3197225"/>
          </a:xfrm>
        </p:spPr>
        <p:txBody>
          <a:bodyPr/>
          <a:lstStyle/>
          <a:p>
            <a:r>
              <a:rPr lang="en-GB"/>
              <a:t>Click icon to add picture</a:t>
            </a:r>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3200400" cy="3197225"/>
          </a:xfrm>
        </p:spPr>
        <p:txBody>
          <a:bodyPr/>
          <a:lstStyle/>
          <a:p>
            <a:r>
              <a:rPr lang="en-GB"/>
              <a:t>Click icon to add picture</a:t>
            </a:r>
          </a:p>
        </p:txBody>
      </p:sp>
    </p:spTree>
    <p:extLst>
      <p:ext uri="{BB962C8B-B14F-4D97-AF65-F5344CB8AC3E}">
        <p14:creationId xmlns:p14="http://schemas.microsoft.com/office/powerpoint/2010/main" val="3667466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 Number">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a:p>
        </p:txBody>
      </p:sp>
      <p:sp>
        <p:nvSpPr>
          <p:cNvPr id="6" name="Rectangle 5">
            <a:extLst>
              <a:ext uri="{FF2B5EF4-FFF2-40B4-BE49-F238E27FC236}">
                <a16:creationId xmlns:a16="http://schemas.microsoft.com/office/drawing/2014/main" id="{DB0C50D2-043C-36A1-1B56-B01E9B752648}"/>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 name="Text Placeholder 9">
            <a:extLst>
              <a:ext uri="{FF2B5EF4-FFF2-40B4-BE49-F238E27FC236}">
                <a16:creationId xmlns:a16="http://schemas.microsoft.com/office/drawing/2014/main" id="{F802C4B2-937C-CC88-1104-BE3049DA47FA}"/>
              </a:ext>
            </a:extLst>
          </p:cNvPr>
          <p:cNvSpPr>
            <a:spLocks noGrp="1"/>
          </p:cNvSpPr>
          <p:nvPr>
            <p:ph type="body" sz="quarter" idx="12" hasCustomPrompt="1"/>
          </p:nvPr>
        </p:nvSpPr>
        <p:spPr>
          <a:xfrm>
            <a:off x="8680450" y="457200"/>
            <a:ext cx="3192463" cy="1371600"/>
          </a:xfrm>
        </p:spPr>
        <p:txBody>
          <a:bodyPr>
            <a:noAutofit/>
          </a:bodyPr>
          <a:lstStyle>
            <a:lvl1pPr>
              <a:lnSpc>
                <a:spcPct val="80000"/>
              </a:lnSpc>
              <a:defRPr sz="14400" b="0">
                <a:solidFill>
                  <a:schemeClr val="accent1"/>
                </a:solidFill>
                <a:latin typeface="+mj-lt"/>
              </a:defRPr>
            </a:lvl1pPr>
          </a:lstStyle>
          <a:p>
            <a:pPr lvl="0"/>
            <a:r>
              <a:rPr lang="en-GB"/>
              <a:t>##</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8223250" y="2279650"/>
            <a:ext cx="3968750" cy="4578350"/>
          </a:xfrm>
        </p:spPr>
        <p:txBody>
          <a:bodyPr/>
          <a:lstStyle/>
          <a:p>
            <a:r>
              <a:rPr lang="en-GB"/>
              <a:t>Click icon to add picture</a:t>
            </a:r>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pic>
        <p:nvPicPr>
          <p:cNvPr id="5" name="Graphic 4">
            <a:extLst>
              <a:ext uri="{FF2B5EF4-FFF2-40B4-BE49-F238E27FC236}">
                <a16:creationId xmlns:a16="http://schemas.microsoft.com/office/drawing/2014/main" id="{EA2442C3-F533-1B9F-09E7-AC1C88B25F5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858405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 on Blue">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hasCustomPrompt="1"/>
          </p:nvPr>
        </p:nvSpPr>
        <p:spPr>
          <a:xfrm>
            <a:off x="4572000" y="457199"/>
            <a:ext cx="3194050" cy="13716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4108450" y="2279650"/>
            <a:ext cx="8083550" cy="4578350"/>
          </a:xfrm>
        </p:spPr>
        <p:txBody>
          <a:bodyPr/>
          <a:lstStyle/>
          <a:p>
            <a:r>
              <a:rPr lang="en-GB"/>
              <a:t>Click icon to add picture</a:t>
            </a:r>
          </a:p>
        </p:txBody>
      </p:sp>
      <p:sp>
        <p:nvSpPr>
          <p:cNvPr id="11" name="Content Placeholder 2">
            <a:extLst>
              <a:ext uri="{FF2B5EF4-FFF2-40B4-BE49-F238E27FC236}">
                <a16:creationId xmlns:a16="http://schemas.microsoft.com/office/drawing/2014/main" id="{09ABDF0F-4BA7-B82C-7345-64CE6436A7E1}"/>
              </a:ext>
            </a:extLst>
          </p:cNvPr>
          <p:cNvSpPr>
            <a:spLocks noGrp="1"/>
          </p:cNvSpPr>
          <p:nvPr>
            <p:ph sz="half" idx="14" hasCustomPrompt="1"/>
          </p:nvPr>
        </p:nvSpPr>
        <p:spPr>
          <a:xfrm>
            <a:off x="8678863" y="457199"/>
            <a:ext cx="3194050" cy="13716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pic>
        <p:nvPicPr>
          <p:cNvPr id="5" name="Graphic 4">
            <a:extLst>
              <a:ext uri="{FF2B5EF4-FFF2-40B4-BE49-F238E27FC236}">
                <a16:creationId xmlns:a16="http://schemas.microsoft.com/office/drawing/2014/main" id="{164959C2-0EA4-1F84-9951-8993395941B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2383505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ulti Layout">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D70BFD0F-01A4-774A-DFA5-C9069D2CA6D4}"/>
              </a:ext>
            </a:extLst>
          </p:cNvPr>
          <p:cNvSpPr/>
          <p:nvPr userDrawn="1"/>
        </p:nvSpPr>
        <p:spPr>
          <a:xfrm>
            <a:off x="4108450" y="3194050"/>
            <a:ext cx="8083550" cy="3663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pic>
        <p:nvPicPr>
          <p:cNvPr id="7" name="Graphic 6">
            <a:extLst>
              <a:ext uri="{FF2B5EF4-FFF2-40B4-BE49-F238E27FC236}">
                <a16:creationId xmlns:a16="http://schemas.microsoft.com/office/drawing/2014/main" id="{42977A46-41C3-31B7-5F50-917CE87B9D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62534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FOR INTERNAL USE">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782320"/>
            <a:ext cx="9586913" cy="2473025"/>
          </a:xfrm>
        </p:spPr>
        <p:txBody>
          <a:bodyPr anchor="t"/>
          <a:lstStyle>
            <a:lvl1pPr>
              <a:defRPr sz="72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4" name="Text Placeholder 6">
            <a:extLst>
              <a:ext uri="{FF2B5EF4-FFF2-40B4-BE49-F238E27FC236}">
                <a16:creationId xmlns:a16="http://schemas.microsoft.com/office/drawing/2014/main" id="{9DA21C16-5BBE-C04F-31E7-A4211E9F9205}"/>
              </a:ext>
            </a:extLst>
          </p:cNvPr>
          <p:cNvSpPr>
            <a:spLocks noGrp="1"/>
          </p:cNvSpPr>
          <p:nvPr>
            <p:ph type="body" sz="quarter" idx="14" hasCustomPrompt="1"/>
          </p:nvPr>
        </p:nvSpPr>
        <p:spPr>
          <a:xfrm>
            <a:off x="457200" y="213516"/>
            <a:ext cx="2538413" cy="175433"/>
          </a:xfrm>
        </p:spPr>
        <p:txBody>
          <a:bodyPr>
            <a:spAutoFit/>
          </a:bodyPr>
          <a:lstStyle>
            <a:lvl1pPr>
              <a:defRPr sz="1200" b="0">
                <a:solidFill>
                  <a:schemeClr val="accent1"/>
                </a:solidFill>
              </a:defRPr>
            </a:lvl1pPr>
          </a:lstStyle>
          <a:p>
            <a:pPr lvl="0"/>
            <a:r>
              <a:rPr lang="en-GB"/>
              <a:t>&lt;Insert function / division / ERG&gt;</a:t>
            </a:r>
          </a:p>
        </p:txBody>
      </p:sp>
    </p:spTree>
    <p:extLst>
      <p:ext uri="{BB962C8B-B14F-4D97-AF65-F5344CB8AC3E}">
        <p14:creationId xmlns:p14="http://schemas.microsoft.com/office/powerpoint/2010/main" val="12397359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ulti Layout 2">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a:t>Master text styles</a:t>
            </a:r>
          </a:p>
          <a:p>
            <a:pPr lvl="1"/>
            <a:r>
              <a:rPr lang="en-US"/>
              <a:t>Second level</a:t>
            </a:r>
          </a:p>
          <a:p>
            <a:pPr lvl="2"/>
            <a:r>
              <a:rPr lang="en-US"/>
              <a:t>Third level</a:t>
            </a:r>
          </a:p>
          <a:p>
            <a:pPr lvl="3"/>
            <a:r>
              <a:rPr lang="en-US"/>
              <a:t>Fourth level</a:t>
            </a:r>
          </a:p>
        </p:txBody>
      </p:sp>
      <p:pic>
        <p:nvPicPr>
          <p:cNvPr id="5" name="Graphic 4">
            <a:extLst>
              <a:ext uri="{FF2B5EF4-FFF2-40B4-BE49-F238E27FC236}">
                <a16:creationId xmlns:a16="http://schemas.microsoft.com/office/drawing/2014/main" id="{E91FA772-0BFE-9951-6889-D200B7DA587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533726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0" y="0"/>
            <a:ext cx="12192000" cy="6858000"/>
          </a:xfrm>
        </p:spPr>
        <p:txBody>
          <a:bodyPr/>
          <a:lstStyle/>
          <a:p>
            <a:r>
              <a:rPr lang="en-GB"/>
              <a:t>Click icon to add picture</a:t>
            </a:r>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9543503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6858000"/>
          </a:xfrm>
        </p:spPr>
        <p:txBody>
          <a:bodyPr/>
          <a:lstStyle/>
          <a:p>
            <a:r>
              <a:rPr lang="en-GB"/>
              <a:t>Click icon to add picture</a:t>
            </a:r>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9967269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3654425"/>
          </a:xfrm>
        </p:spPr>
        <p:txBody>
          <a:bodyPr/>
          <a:lstStyle/>
          <a:p>
            <a:r>
              <a:rPr lang="en-GB"/>
              <a:t>Click icon to add picture</a:t>
            </a:r>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4572000" y="3654425"/>
            <a:ext cx="7620000" cy="3197225"/>
          </a:xfrm>
        </p:spPr>
        <p:txBody>
          <a:bodyPr/>
          <a:lstStyle/>
          <a:p>
            <a:r>
              <a:rPr lang="en-GB"/>
              <a:t>Click icon to add picture</a:t>
            </a:r>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36663318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4108450" cy="6857999"/>
          </a:xfrm>
        </p:spPr>
        <p:txBody>
          <a:bodyPr/>
          <a:lstStyle/>
          <a:p>
            <a:r>
              <a:rPr lang="en-GB"/>
              <a:t>Click icon to add picture</a:t>
            </a:r>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8680450" y="2743200"/>
            <a:ext cx="3511550" cy="4108451"/>
          </a:xfrm>
        </p:spPr>
        <p:txBody>
          <a:bodyPr/>
          <a:lstStyle/>
          <a:p>
            <a:r>
              <a:rPr lang="en-GB"/>
              <a:t>Click icon to add picture</a:t>
            </a:r>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
        <p:nvSpPr>
          <p:cNvPr id="2" name="Picture Placeholder 7">
            <a:extLst>
              <a:ext uri="{FF2B5EF4-FFF2-40B4-BE49-F238E27FC236}">
                <a16:creationId xmlns:a16="http://schemas.microsoft.com/office/drawing/2014/main" id="{15843B81-9280-B787-925B-D94E5BB1E76C}"/>
              </a:ext>
            </a:extLst>
          </p:cNvPr>
          <p:cNvSpPr>
            <a:spLocks noGrp="1"/>
          </p:cNvSpPr>
          <p:nvPr>
            <p:ph type="pic" sz="quarter" idx="16"/>
          </p:nvPr>
        </p:nvSpPr>
        <p:spPr>
          <a:xfrm>
            <a:off x="8680450" y="1"/>
            <a:ext cx="3511550" cy="2743200"/>
          </a:xfrm>
        </p:spPr>
        <p:txBody>
          <a:bodyPr/>
          <a:lstStyle/>
          <a:p>
            <a:r>
              <a:rPr lang="en-GB"/>
              <a:t>Click icon to add picture</a:t>
            </a:r>
          </a:p>
        </p:txBody>
      </p:sp>
    </p:spTree>
    <p:extLst>
      <p:ext uri="{BB962C8B-B14F-4D97-AF65-F5344CB8AC3E}">
        <p14:creationId xmlns:p14="http://schemas.microsoft.com/office/powerpoint/2010/main" val="35627240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BD813FA-E1E9-6CE5-DA3B-3550F5132A9A}"/>
              </a:ext>
            </a:extLst>
          </p:cNvPr>
          <p:cNvSpPr>
            <a:spLocks noGrp="1"/>
          </p:cNvSpPr>
          <p:nvPr>
            <p:ph type="dt" sz="half" idx="10"/>
          </p:nvPr>
        </p:nvSpPr>
        <p:spPr>
          <a:xfrm>
            <a:off x="838200" y="6391588"/>
            <a:ext cx="2743200" cy="230248"/>
          </a:xfrm>
          <a:prstGeom prst="rect">
            <a:avLst/>
          </a:prstGeom>
        </p:spPr>
        <p:txBody>
          <a:bodyPr/>
          <a:lstStyle/>
          <a:p>
            <a:endParaRPr lang="en-GB"/>
          </a:p>
        </p:txBody>
      </p:sp>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660730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D5D703-D8EA-9994-BA95-384890B498F7}"/>
              </a:ext>
            </a:extLst>
          </p:cNvPr>
          <p:cNvSpPr>
            <a:spLocks noGrp="1"/>
          </p:cNvSpPr>
          <p:nvPr>
            <p:ph type="ftr" sz="quarter" idx="11"/>
          </p:nvPr>
        </p:nvSpPr>
        <p:spPr/>
        <p:txBody>
          <a:bodyPr/>
          <a:lstStyle/>
          <a:p>
            <a:r>
              <a:rPr lang="en-GB"/>
              <a:t>Footer goes here.</a:t>
            </a:r>
          </a:p>
        </p:txBody>
      </p:sp>
      <p:sp>
        <p:nvSpPr>
          <p:cNvPr id="4" name="Slide Number Placeholder 3">
            <a:extLst>
              <a:ext uri="{FF2B5EF4-FFF2-40B4-BE49-F238E27FC236}">
                <a16:creationId xmlns:a16="http://schemas.microsoft.com/office/drawing/2014/main" id="{53DCE458-D9A3-4DEA-87B5-6B6AE0C5F74D}"/>
              </a:ext>
            </a:extLst>
          </p:cNvPr>
          <p:cNvSpPr>
            <a:spLocks noGrp="1"/>
          </p:cNvSpPr>
          <p:nvPr>
            <p:ph type="sldNum" sz="quarter" idx="12"/>
          </p:nvPr>
        </p:nvSpPr>
        <p:spPr/>
        <p:txBody>
          <a:bodyPr/>
          <a:lstStyle/>
          <a:p>
            <a:fld id="{2737C662-D0ED-4587-B264-5C4F0D975D18}" type="slidenum">
              <a:rPr lang="en-GB" smtClean="0"/>
              <a:t>‹#›</a:t>
            </a:fld>
            <a:endParaRPr lang="en-GB"/>
          </a:p>
        </p:txBody>
      </p:sp>
    </p:spTree>
    <p:extLst>
      <p:ext uri="{BB962C8B-B14F-4D97-AF65-F5344CB8AC3E}">
        <p14:creationId xmlns:p14="http://schemas.microsoft.com/office/powerpoint/2010/main" val="266962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with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A26944-9883-9ACF-5400-2F702B82D504}"/>
              </a:ext>
            </a:extLst>
          </p:cNvPr>
          <p:cNvSpPr/>
          <p:nvPr userDrawn="1"/>
        </p:nvSpPr>
        <p:spPr>
          <a:xfrm>
            <a:off x="8223251" y="0"/>
            <a:ext cx="39687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1">
            <a:extLst>
              <a:ext uri="{FF2B5EF4-FFF2-40B4-BE49-F238E27FC236}">
                <a16:creationId xmlns:a16="http://schemas.microsoft.com/office/drawing/2014/main" id="{2ECD5EDD-F44D-E2A4-B31C-712D8B99E8B7}"/>
              </a:ext>
            </a:extLst>
          </p:cNvPr>
          <p:cNvSpPr>
            <a:spLocks noGrp="1"/>
          </p:cNvSpPr>
          <p:nvPr>
            <p:ph type="pic" sz="quarter" idx="14" hasCustomPrompt="1"/>
          </p:nvPr>
        </p:nvSpPr>
        <p:spPr>
          <a:xfrm>
            <a:off x="0" y="-19050"/>
            <a:ext cx="7766050" cy="6877050"/>
          </a:xfrm>
        </p:spPr>
        <p:txBody>
          <a:bodyPr anchor="ctr">
            <a:normAutofit/>
          </a:bodyPr>
          <a:lstStyle>
            <a:lvl1pPr algn="ctr">
              <a:defRPr sz="1400"/>
            </a:lvl1pPr>
          </a:lstStyle>
          <a:p>
            <a:r>
              <a:rPr lang="en-GB"/>
              <a:t>After inserting right click on the image and send to back</a:t>
            </a:r>
          </a:p>
        </p:txBody>
      </p:sp>
      <p:sp>
        <p:nvSpPr>
          <p:cNvPr id="2" name="Title 1">
            <a:extLst>
              <a:ext uri="{FF2B5EF4-FFF2-40B4-BE49-F238E27FC236}">
                <a16:creationId xmlns:a16="http://schemas.microsoft.com/office/drawing/2014/main" id="{7E35D584-0EEB-DF18-6040-C306755CF2C6}"/>
              </a:ext>
            </a:extLst>
          </p:cNvPr>
          <p:cNvSpPr>
            <a:spLocks noGrp="1"/>
          </p:cNvSpPr>
          <p:nvPr>
            <p:ph type="title"/>
          </p:nvPr>
        </p:nvSpPr>
        <p:spPr>
          <a:xfrm>
            <a:off x="8223250" y="2047164"/>
            <a:ext cx="3651250" cy="2061286"/>
          </a:xfrm>
        </p:spPr>
        <p:txBody>
          <a:bodyPr>
            <a:normAutofit/>
          </a:bodyPr>
          <a:lstStyle>
            <a:lvl1pPr>
              <a:defRPr sz="4800"/>
            </a:lvl1pPr>
          </a:lstStyle>
          <a:p>
            <a:r>
              <a:rPr lang="en-US"/>
              <a:t>Click to edit Master title style</a:t>
            </a:r>
            <a:endParaRPr lang="en-GB"/>
          </a:p>
        </p:txBody>
      </p:sp>
      <p:sp>
        <p:nvSpPr>
          <p:cNvPr id="3" name="Footer Placeholder 2">
            <a:extLst>
              <a:ext uri="{FF2B5EF4-FFF2-40B4-BE49-F238E27FC236}">
                <a16:creationId xmlns:a16="http://schemas.microsoft.com/office/drawing/2014/main" id="{D5AE34A6-9330-09DC-1C21-168B521268CA}"/>
              </a:ext>
            </a:extLst>
          </p:cNvPr>
          <p:cNvSpPr>
            <a:spLocks noGrp="1"/>
          </p:cNvSpPr>
          <p:nvPr>
            <p:ph type="ftr" sz="quarter" idx="10"/>
          </p:nvPr>
        </p:nvSpPr>
        <p:spPr/>
        <p:txBody>
          <a:bodyPr/>
          <a:lstStyle/>
          <a:p>
            <a:r>
              <a:rPr lang="en-GB"/>
              <a:t>Footer goes here.</a:t>
            </a:r>
          </a:p>
        </p:txBody>
      </p:sp>
      <p:sp>
        <p:nvSpPr>
          <p:cNvPr id="4" name="Slide Number Placeholder 3">
            <a:extLst>
              <a:ext uri="{FF2B5EF4-FFF2-40B4-BE49-F238E27FC236}">
                <a16:creationId xmlns:a16="http://schemas.microsoft.com/office/drawing/2014/main" id="{8BDBDCCB-998D-EBD0-8BD5-00E7B94ADC54}"/>
              </a:ext>
            </a:extLst>
          </p:cNvPr>
          <p:cNvSpPr>
            <a:spLocks noGrp="1"/>
          </p:cNvSpPr>
          <p:nvPr>
            <p:ph type="sldNum" sz="quarter" idx="11"/>
          </p:nvPr>
        </p:nvSpPr>
        <p:spPr/>
        <p:txBody>
          <a:bodyPr/>
          <a:lstStyle/>
          <a:p>
            <a:fld id="{2737C662-D0ED-4587-B264-5C4F0D975D18}" type="slidenum">
              <a:rPr lang="en-GB" smtClean="0"/>
              <a:pPr/>
              <a:t>‹#›</a:t>
            </a:fld>
            <a:endParaRPr lang="en-GB"/>
          </a:p>
        </p:txBody>
      </p:sp>
      <p:sp>
        <p:nvSpPr>
          <p:cNvPr id="11" name="Text Placeholder 9">
            <a:extLst>
              <a:ext uri="{FF2B5EF4-FFF2-40B4-BE49-F238E27FC236}">
                <a16:creationId xmlns:a16="http://schemas.microsoft.com/office/drawing/2014/main" id="{5DF72ABF-3158-3C09-4A36-943B3A21C0B9}"/>
              </a:ext>
            </a:extLst>
          </p:cNvPr>
          <p:cNvSpPr>
            <a:spLocks noGrp="1"/>
          </p:cNvSpPr>
          <p:nvPr>
            <p:ph type="body" sz="quarter" idx="13"/>
          </p:nvPr>
        </p:nvSpPr>
        <p:spPr>
          <a:xfrm>
            <a:off x="9129713" y="4339989"/>
            <a:ext cx="2743200" cy="1597261"/>
          </a:xfrm>
        </p:spPr>
        <p:txBody>
          <a:bodyPr>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vl5pPr>
              <a:defRPr sz="16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461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Key Bull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accent1"/>
              </a:buClr>
              <a:buFont typeface="SLB Sans Light" panose="02000503040000020004" pitchFamily="2" charset="0"/>
              <a:buChar char="→"/>
              <a:defRPr sz="3600" b="0">
                <a:latin typeface="+mj-l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a:p>
        </p:txBody>
      </p:sp>
    </p:spTree>
    <p:extLst>
      <p:ext uri="{BB962C8B-B14F-4D97-AF65-F5344CB8AC3E}">
        <p14:creationId xmlns:p14="http://schemas.microsoft.com/office/powerpoint/2010/main" val="422451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Key Bullet Blu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3C7488-E944-893A-2043-FE9944331A8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Tx/>
              <a:buFont typeface="SLB Sans Light" panose="02000503040000020004" pitchFamily="2" charset="0"/>
              <a:buChar char="→"/>
              <a:defRPr sz="3600" b="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a:p>
        </p:txBody>
      </p:sp>
      <p:pic>
        <p:nvPicPr>
          <p:cNvPr id="4" name="Graphic 3">
            <a:extLst>
              <a:ext uri="{FF2B5EF4-FFF2-40B4-BE49-F238E27FC236}">
                <a16:creationId xmlns:a16="http://schemas.microsoft.com/office/drawing/2014/main" id="{3A8ADEEA-C976-6343-E015-561A8666011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22177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image" Target="../media/image4.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theme" Target="../theme/theme2.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9EABB9-5766-FE25-E328-FE5B7131BF60}"/>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a:extLst>
              <a:ext uri="{FF2B5EF4-FFF2-40B4-BE49-F238E27FC236}">
                <a16:creationId xmlns:a16="http://schemas.microsoft.com/office/drawing/2014/main" id="{ABDE3E0C-92A3-427B-ED53-25D02A3C956C}"/>
              </a:ext>
            </a:extLst>
          </p:cNvPr>
          <p:cNvSpPr>
            <a:spLocks noGrp="1"/>
          </p:cNvSpPr>
          <p:nvPr>
            <p:ph type="title"/>
          </p:nvPr>
        </p:nvSpPr>
        <p:spPr>
          <a:xfrm>
            <a:off x="457200" y="412363"/>
            <a:ext cx="3200400" cy="3696087"/>
          </a:xfrm>
          <a:prstGeom prst="rect">
            <a:avLst/>
          </a:prstGeom>
        </p:spPr>
        <p:txBody>
          <a:bodyPr vert="horz" lIns="0" tIns="0" rIns="0" bIns="0" rtlCol="0" anchor="t">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8FA5F5-A6F4-83D6-C2D2-CBF04F8F21BA}"/>
              </a:ext>
            </a:extLst>
          </p:cNvPr>
          <p:cNvSpPr>
            <a:spLocks noGrp="1"/>
          </p:cNvSpPr>
          <p:nvPr>
            <p:ph type="body" idx="1"/>
          </p:nvPr>
        </p:nvSpPr>
        <p:spPr>
          <a:xfrm>
            <a:off x="4576042" y="422313"/>
            <a:ext cx="7296870" cy="551493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B512F1DC-96E6-798D-E5E3-433DC019F114}"/>
              </a:ext>
            </a:extLst>
          </p:cNvPr>
          <p:cNvSpPr>
            <a:spLocks noGrp="1"/>
          </p:cNvSpPr>
          <p:nvPr>
            <p:ph type="ftr" sz="quarter" idx="3"/>
          </p:nvPr>
        </p:nvSpPr>
        <p:spPr>
          <a:xfrm>
            <a:off x="1828435" y="6391587"/>
            <a:ext cx="9367616" cy="249859"/>
          </a:xfrm>
          <a:prstGeom prst="rect">
            <a:avLst/>
          </a:prstGeom>
        </p:spPr>
        <p:txBody>
          <a:bodyPr vert="horz" lIns="0" tIns="0" rIns="0" bIns="0" rtlCol="0" anchor="b">
            <a:noAutofit/>
          </a:bodyPr>
          <a:lstStyle>
            <a:lvl1pPr algn="r">
              <a:defRPr sz="1000">
                <a:solidFill>
                  <a:schemeClr val="bg2">
                    <a:lumMod val="75000"/>
                  </a:schemeClr>
                </a:solidFill>
              </a:defRPr>
            </a:lvl1pPr>
          </a:lstStyle>
          <a:p>
            <a:r>
              <a:rPr lang="en-GB"/>
              <a:t>Footer goes here.</a:t>
            </a:r>
          </a:p>
        </p:txBody>
      </p:sp>
      <p:sp>
        <p:nvSpPr>
          <p:cNvPr id="6" name="Slide Number Placeholder 5">
            <a:extLst>
              <a:ext uri="{FF2B5EF4-FFF2-40B4-BE49-F238E27FC236}">
                <a16:creationId xmlns:a16="http://schemas.microsoft.com/office/drawing/2014/main" id="{316CEF17-E52C-6D06-E631-5CAE7673046D}"/>
              </a:ext>
            </a:extLst>
          </p:cNvPr>
          <p:cNvSpPr>
            <a:spLocks noGrp="1"/>
          </p:cNvSpPr>
          <p:nvPr>
            <p:ph type="sldNum" sz="quarter" idx="4"/>
          </p:nvPr>
        </p:nvSpPr>
        <p:spPr>
          <a:xfrm>
            <a:off x="11188701" y="6411198"/>
            <a:ext cx="684212" cy="230248"/>
          </a:xfrm>
          <a:prstGeom prst="rect">
            <a:avLst/>
          </a:prstGeom>
        </p:spPr>
        <p:txBody>
          <a:bodyPr vert="horz" lIns="0" tIns="0" rIns="0" bIns="0" rtlCol="0" anchor="b">
            <a:noAutofit/>
          </a:bodyPr>
          <a:lstStyle>
            <a:lvl1pPr algn="r">
              <a:defRPr sz="1000">
                <a:solidFill>
                  <a:schemeClr val="bg2">
                    <a:lumMod val="75000"/>
                  </a:schemeClr>
                </a:solidFill>
              </a:defRPr>
            </a:lvl1pPr>
          </a:lstStyle>
          <a:p>
            <a:fld id="{2737C662-D0ED-4587-B264-5C4F0D975D18}" type="slidenum">
              <a:rPr lang="en-GB" smtClean="0"/>
              <a:pPr/>
              <a:t>‹#›</a:t>
            </a:fld>
            <a:endParaRPr lang="en-GB"/>
          </a:p>
        </p:txBody>
      </p:sp>
      <p:pic>
        <p:nvPicPr>
          <p:cNvPr id="9" name="Graphic 8">
            <a:extLst>
              <a:ext uri="{FF2B5EF4-FFF2-40B4-BE49-F238E27FC236}">
                <a16:creationId xmlns:a16="http://schemas.microsoft.com/office/drawing/2014/main" id="{A9DCADAA-AE45-1053-A04D-8E58E58654FE}"/>
              </a:ext>
            </a:extLst>
          </p:cNvPr>
          <p:cNvPicPr>
            <a:picLocks noChangeAspect="1"/>
          </p:cNvPicPr>
          <p:nvPr userDrawn="1"/>
        </p:nvPicPr>
        <p:blipFill>
          <a:blip r:embed="rId36" cstate="screen">
            <a:extLst>
              <a:ext uri="{28A0092B-C50C-407E-A947-70E740481C1C}">
                <a14:useLocalDpi xmlns:a14="http://schemas.microsoft.com/office/drawing/2010/main"/>
              </a:ext>
              <a:ext uri="{96DAC541-7B7A-43D3-8B79-37D633B846F1}">
                <asvg:svgBlip xmlns:asvg="http://schemas.microsoft.com/office/drawing/2016/SVG/main" r:embed="rId37"/>
              </a:ext>
            </a:extLst>
          </a:blip>
          <a:stretch>
            <a:fillRect/>
          </a:stretch>
        </p:blipFill>
        <p:spPr>
          <a:xfrm>
            <a:off x="297112" y="5683251"/>
            <a:ext cx="1240572" cy="872814"/>
          </a:xfrm>
          <a:prstGeom prst="rect">
            <a:avLst/>
          </a:prstGeom>
        </p:spPr>
      </p:pic>
      <p:sp>
        <p:nvSpPr>
          <p:cNvPr id="8" name="TextBox 7">
            <a:extLst>
              <a:ext uri="{FF2B5EF4-FFF2-40B4-BE49-F238E27FC236}">
                <a16:creationId xmlns:a16="http://schemas.microsoft.com/office/drawing/2014/main" id="{75E53553-586A-2D6A-F629-E10995B2F19D}"/>
              </a:ext>
            </a:extLst>
          </p:cNvPr>
          <p:cNvSpPr txBox="1"/>
          <p:nvPr userDrawn="1">
            <p:extLst>
              <p:ext uri="{1162E1C5-73C7-4A58-AE30-91384D911F3F}">
                <p184:classification xmlns:p184="http://schemas.microsoft.com/office/powerpoint/2018/4/main" val="ftr"/>
              </p:ext>
            </p:extLst>
          </p:nvPr>
        </p:nvSpPr>
        <p:spPr>
          <a:xfrm>
            <a:off x="5804662" y="6642100"/>
            <a:ext cx="61118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SLB-Private</a:t>
            </a:r>
          </a:p>
        </p:txBody>
      </p:sp>
    </p:spTree>
    <p:extLst>
      <p:ext uri="{BB962C8B-B14F-4D97-AF65-F5344CB8AC3E}">
        <p14:creationId xmlns:p14="http://schemas.microsoft.com/office/powerpoint/2010/main" val="287795507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787" r:id="rId3"/>
    <p:sldLayoutId id="2147483788" r:id="rId4"/>
    <p:sldLayoutId id="2147483686" r:id="rId5"/>
    <p:sldLayoutId id="2147483789"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 id="2147483714" r:id="rId32"/>
    <p:sldLayoutId id="2147483712" r:id="rId33"/>
    <p:sldLayoutId id="2147483715" r:id="rId34"/>
  </p:sldLayoutIdLst>
  <p:hf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2">
          <p15:clr>
            <a:srgbClr val="F26B43"/>
          </p15:clr>
        </p15:guide>
        <p15:guide id="2" pos="288">
          <p15:clr>
            <a:srgbClr val="F26B43"/>
          </p15:clr>
        </p15:guide>
        <p15:guide id="3" pos="7479">
          <p15:clr>
            <a:srgbClr val="F26B43"/>
          </p15:clr>
        </p15:guide>
        <p15:guide id="4" pos="4028">
          <p15:clr>
            <a:srgbClr val="F26B43"/>
          </p15:clr>
        </p15:guide>
        <p15:guide id="5" pos="2588">
          <p15:clr>
            <a:srgbClr val="F26B43"/>
          </p15:clr>
        </p15:guide>
        <p15:guide id="6" pos="5180">
          <p15:clr>
            <a:srgbClr val="F26B43"/>
          </p15:clr>
        </p15:guide>
        <p15:guide id="7" orient="horz" pos="288">
          <p15:clr>
            <a:srgbClr val="F26B43"/>
          </p15:clr>
        </p15:guide>
        <p15:guide id="10" orient="horz" pos="4028">
          <p15:clr>
            <a:srgbClr val="F26B43"/>
          </p15:clr>
        </p15:guide>
        <p15:guide id="11" orient="horz" pos="1436">
          <p15:clr>
            <a:srgbClr val="F26B43"/>
          </p15:clr>
        </p15:guide>
        <p15:guide id="12" orient="horz" pos="1152">
          <p15:clr>
            <a:srgbClr val="F26B43"/>
          </p15:clr>
        </p15:guide>
        <p15:guide id="13" orient="horz" pos="867">
          <p15:clr>
            <a:srgbClr val="F26B43"/>
          </p15:clr>
        </p15:guide>
        <p15:guide id="14" orient="horz" pos="576">
          <p15:clr>
            <a:srgbClr val="F26B43"/>
          </p15:clr>
        </p15:guide>
        <p15:guide id="15" orient="horz" pos="1728">
          <p15:clr>
            <a:srgbClr val="F26B43"/>
          </p15:clr>
        </p15:guide>
        <p15:guide id="16" orient="horz" pos="2302">
          <p15:clr>
            <a:srgbClr val="F26B43"/>
          </p15:clr>
        </p15:guide>
        <p15:guide id="17" orient="horz" pos="2588">
          <p15:clr>
            <a:srgbClr val="F26B43"/>
          </p15:clr>
        </p15:guide>
        <p15:guide id="18" orient="horz" pos="2878">
          <p15:clr>
            <a:srgbClr val="F26B43"/>
          </p15:clr>
        </p15:guide>
        <p15:guide id="19" orient="horz" pos="3164">
          <p15:clr>
            <a:srgbClr val="F26B43"/>
          </p15:clr>
        </p15:guide>
        <p15:guide id="20" orient="horz" pos="3454">
          <p15:clr>
            <a:srgbClr val="F26B43"/>
          </p15:clr>
        </p15:guide>
        <p15:guide id="21" orient="horz" pos="3740">
          <p15:clr>
            <a:srgbClr val="F26B43"/>
          </p15:clr>
        </p15:guide>
        <p15:guide id="22" pos="6903">
          <p15:clr>
            <a:srgbClr val="F26B43"/>
          </p15:clr>
        </p15:guide>
        <p15:guide id="23" pos="6620">
          <p15:clr>
            <a:srgbClr val="F26B43"/>
          </p15:clr>
        </p15:guide>
        <p15:guide id="24" pos="6327">
          <p15:clr>
            <a:srgbClr val="F26B43"/>
          </p15:clr>
        </p15:guide>
        <p15:guide id="25" pos="6044">
          <p15:clr>
            <a:srgbClr val="F26B43"/>
          </p15:clr>
        </p15:guide>
        <p15:guide id="26" pos="5751">
          <p15:clr>
            <a:srgbClr val="F26B43"/>
          </p15:clr>
        </p15:guide>
        <p15:guide id="27" pos="5468">
          <p15:clr>
            <a:srgbClr val="F26B43"/>
          </p15:clr>
        </p15:guide>
        <p15:guide id="28" pos="576">
          <p15:clr>
            <a:srgbClr val="F26B43"/>
          </p15:clr>
        </p15:guide>
        <p15:guide id="29" pos="864">
          <p15:clr>
            <a:srgbClr val="F26B43"/>
          </p15:clr>
        </p15:guide>
        <p15:guide id="30" pos="1152">
          <p15:clr>
            <a:srgbClr val="F26B43"/>
          </p15:clr>
        </p15:guide>
        <p15:guide id="31" pos="1436">
          <p15:clr>
            <a:srgbClr val="F26B43"/>
          </p15:clr>
        </p15:guide>
        <p15:guide id="32" pos="1728">
          <p15:clr>
            <a:srgbClr val="F26B43"/>
          </p15:clr>
        </p15:guide>
        <p15:guide id="33" pos="2012">
          <p15:clr>
            <a:srgbClr val="F26B43"/>
          </p15:clr>
        </p15:guide>
        <p15:guide id="34" pos="2304">
          <p15:clr>
            <a:srgbClr val="F26B43"/>
          </p15:clr>
        </p15:guide>
        <p15:guide id="35" pos="2880">
          <p15:clr>
            <a:srgbClr val="F26B43"/>
          </p15:clr>
        </p15:guide>
        <p15:guide id="36" pos="3164">
          <p15:clr>
            <a:srgbClr val="F26B43"/>
          </p15:clr>
        </p15:guide>
        <p15:guide id="37" pos="3454">
          <p15:clr>
            <a:srgbClr val="F26B43"/>
          </p15:clr>
        </p15:guide>
        <p15:guide id="38" pos="3740">
          <p15:clr>
            <a:srgbClr val="F26B43"/>
          </p15:clr>
        </p15:guide>
        <p15:guide id="39" pos="4316">
          <p15:clr>
            <a:srgbClr val="F26B43"/>
          </p15:clr>
        </p15:guide>
        <p15:guide id="40" pos="4599">
          <p15:clr>
            <a:srgbClr val="F26B43"/>
          </p15:clr>
        </p15:guide>
        <p15:guide id="41" pos="4892">
          <p15:clr>
            <a:srgbClr val="F26B43"/>
          </p15:clr>
        </p15:guide>
        <p15:guide id="42" pos="719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9EABB9-5766-FE25-E328-FE5B7131BF60}"/>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a:extLst>
              <a:ext uri="{FF2B5EF4-FFF2-40B4-BE49-F238E27FC236}">
                <a16:creationId xmlns:a16="http://schemas.microsoft.com/office/drawing/2014/main" id="{ABDE3E0C-92A3-427B-ED53-25D02A3C956C}"/>
              </a:ext>
            </a:extLst>
          </p:cNvPr>
          <p:cNvSpPr>
            <a:spLocks noGrp="1"/>
          </p:cNvSpPr>
          <p:nvPr>
            <p:ph type="title"/>
          </p:nvPr>
        </p:nvSpPr>
        <p:spPr>
          <a:xfrm>
            <a:off x="457200" y="412363"/>
            <a:ext cx="3200400" cy="3696087"/>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368FA5F5-A6F4-83D6-C2D2-CBF04F8F21BA}"/>
              </a:ext>
            </a:extLst>
          </p:cNvPr>
          <p:cNvSpPr>
            <a:spLocks noGrp="1"/>
          </p:cNvSpPr>
          <p:nvPr>
            <p:ph type="body" idx="1"/>
          </p:nvPr>
        </p:nvSpPr>
        <p:spPr>
          <a:xfrm>
            <a:off x="4576042" y="422313"/>
            <a:ext cx="7296870" cy="5514937"/>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Footer Placeholder 4">
            <a:extLst>
              <a:ext uri="{FF2B5EF4-FFF2-40B4-BE49-F238E27FC236}">
                <a16:creationId xmlns:a16="http://schemas.microsoft.com/office/drawing/2014/main" id="{B512F1DC-96E6-798D-E5E3-433DC019F114}"/>
              </a:ext>
            </a:extLst>
          </p:cNvPr>
          <p:cNvSpPr>
            <a:spLocks noGrp="1"/>
          </p:cNvSpPr>
          <p:nvPr>
            <p:ph type="ftr" sz="quarter" idx="3"/>
          </p:nvPr>
        </p:nvSpPr>
        <p:spPr>
          <a:xfrm>
            <a:off x="1828435" y="6391587"/>
            <a:ext cx="9367616" cy="249859"/>
          </a:xfrm>
          <a:prstGeom prst="rect">
            <a:avLst/>
          </a:prstGeom>
        </p:spPr>
        <p:txBody>
          <a:bodyPr vert="horz" lIns="0" tIns="0" rIns="0" bIns="0" rtlCol="0" anchor="b">
            <a:noAutofit/>
          </a:bodyPr>
          <a:lstStyle>
            <a:lvl1pPr algn="r">
              <a:defRPr sz="1000">
                <a:solidFill>
                  <a:schemeClr val="bg2">
                    <a:lumMod val="75000"/>
                  </a:schemeClr>
                </a:solidFill>
              </a:defRPr>
            </a:lvl1pPr>
          </a:lstStyle>
          <a:p>
            <a:r>
              <a:rPr lang="en-GB"/>
              <a:t>Footer goes here.</a:t>
            </a:r>
          </a:p>
        </p:txBody>
      </p:sp>
      <p:sp>
        <p:nvSpPr>
          <p:cNvPr id="6" name="Slide Number Placeholder 5">
            <a:extLst>
              <a:ext uri="{FF2B5EF4-FFF2-40B4-BE49-F238E27FC236}">
                <a16:creationId xmlns:a16="http://schemas.microsoft.com/office/drawing/2014/main" id="{316CEF17-E52C-6D06-E631-5CAE7673046D}"/>
              </a:ext>
            </a:extLst>
          </p:cNvPr>
          <p:cNvSpPr>
            <a:spLocks noGrp="1"/>
          </p:cNvSpPr>
          <p:nvPr>
            <p:ph type="sldNum" sz="quarter" idx="4"/>
          </p:nvPr>
        </p:nvSpPr>
        <p:spPr>
          <a:xfrm>
            <a:off x="11188701" y="6411198"/>
            <a:ext cx="684212" cy="230248"/>
          </a:xfrm>
          <a:prstGeom prst="rect">
            <a:avLst/>
          </a:prstGeom>
        </p:spPr>
        <p:txBody>
          <a:bodyPr vert="horz" lIns="0" tIns="0" rIns="0" bIns="0" rtlCol="0" anchor="b">
            <a:noAutofit/>
          </a:bodyPr>
          <a:lstStyle>
            <a:lvl1pPr algn="r">
              <a:defRPr sz="1000">
                <a:solidFill>
                  <a:schemeClr val="bg2">
                    <a:lumMod val="75000"/>
                  </a:schemeClr>
                </a:solidFill>
              </a:defRPr>
            </a:lvl1pPr>
          </a:lstStyle>
          <a:p>
            <a:fld id="{2737C662-D0ED-4587-B264-5C4F0D975D18}" type="slidenum">
              <a:rPr lang="en-GB" smtClean="0"/>
              <a:pPr/>
              <a:t>‹#›</a:t>
            </a:fld>
            <a:endParaRPr lang="en-GB"/>
          </a:p>
        </p:txBody>
      </p:sp>
      <p:pic>
        <p:nvPicPr>
          <p:cNvPr id="7" name="Graphic 6">
            <a:extLst>
              <a:ext uri="{FF2B5EF4-FFF2-40B4-BE49-F238E27FC236}">
                <a16:creationId xmlns:a16="http://schemas.microsoft.com/office/drawing/2014/main" id="{66A9A6DF-3763-3CCF-90BF-390EEEDB4D55}"/>
              </a:ext>
            </a:extLst>
          </p:cNvPr>
          <p:cNvPicPr>
            <a:picLocks noChangeAspect="1"/>
          </p:cNvPicPr>
          <p:nvPr userDrawn="1"/>
        </p:nvPicPr>
        <p:blipFill>
          <a:blip r:embed="rId34" cstate="screen">
            <a:extLst>
              <a:ext uri="{28A0092B-C50C-407E-A947-70E740481C1C}">
                <a14:useLocalDpi xmlns:a14="http://schemas.microsoft.com/office/drawing/2010/main"/>
              </a:ext>
              <a:ext uri="{96DAC541-7B7A-43D3-8B79-37D633B846F1}">
                <asvg:svgBlip xmlns:asvg="http://schemas.microsoft.com/office/drawing/2016/SVG/main" r:embed="rId35"/>
              </a:ext>
            </a:extLst>
          </a:blip>
          <a:stretch>
            <a:fillRect/>
          </a:stretch>
        </p:blipFill>
        <p:spPr>
          <a:xfrm>
            <a:off x="297112" y="5683251"/>
            <a:ext cx="1240572" cy="872814"/>
          </a:xfrm>
          <a:prstGeom prst="rect">
            <a:avLst/>
          </a:prstGeom>
        </p:spPr>
      </p:pic>
      <p:sp>
        <p:nvSpPr>
          <p:cNvPr id="9" name="TextBox 8">
            <a:extLst>
              <a:ext uri="{FF2B5EF4-FFF2-40B4-BE49-F238E27FC236}">
                <a16:creationId xmlns:a16="http://schemas.microsoft.com/office/drawing/2014/main" id="{1161C523-32EF-37BC-1019-6D1400A2861B}"/>
              </a:ext>
            </a:extLst>
          </p:cNvPr>
          <p:cNvSpPr txBox="1"/>
          <p:nvPr userDrawn="1">
            <p:extLst>
              <p:ext uri="{1162E1C5-73C7-4A58-AE30-91384D911F3F}">
                <p184:classification xmlns:p184="http://schemas.microsoft.com/office/powerpoint/2018/4/main" val="ftr"/>
              </p:ext>
            </p:extLst>
          </p:nvPr>
        </p:nvSpPr>
        <p:spPr>
          <a:xfrm>
            <a:off x="5804662" y="6642100"/>
            <a:ext cx="61118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SLB-Private</a:t>
            </a:r>
          </a:p>
        </p:txBody>
      </p:sp>
    </p:spTree>
    <p:extLst>
      <p:ext uri="{BB962C8B-B14F-4D97-AF65-F5344CB8AC3E}">
        <p14:creationId xmlns:p14="http://schemas.microsoft.com/office/powerpoint/2010/main" val="46304408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90" r:id="rId3"/>
    <p:sldLayoutId id="2147483791" r:id="rId4"/>
    <p:sldLayoutId id="2147483719" r:id="rId5"/>
    <p:sldLayoutId id="2147483792"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 id="2147483740" r:id="rId27"/>
    <p:sldLayoutId id="2147483741" r:id="rId28"/>
    <p:sldLayoutId id="2147483742" r:id="rId29"/>
    <p:sldLayoutId id="2147483743" r:id="rId30"/>
    <p:sldLayoutId id="2147483744" r:id="rId31"/>
    <p:sldLayoutId id="2147483745" r:id="rId32"/>
  </p:sldLayoutIdLst>
  <p:hf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2">
          <p15:clr>
            <a:srgbClr val="F26B43"/>
          </p15:clr>
        </p15:guide>
        <p15:guide id="2" pos="288">
          <p15:clr>
            <a:srgbClr val="F26B43"/>
          </p15:clr>
        </p15:guide>
        <p15:guide id="3" pos="7479">
          <p15:clr>
            <a:srgbClr val="F26B43"/>
          </p15:clr>
        </p15:guide>
        <p15:guide id="4" pos="4028">
          <p15:clr>
            <a:srgbClr val="F26B43"/>
          </p15:clr>
        </p15:guide>
        <p15:guide id="5" pos="2588">
          <p15:clr>
            <a:srgbClr val="F26B43"/>
          </p15:clr>
        </p15:guide>
        <p15:guide id="6" pos="5180">
          <p15:clr>
            <a:srgbClr val="F26B43"/>
          </p15:clr>
        </p15:guide>
        <p15:guide id="7" orient="horz" pos="288">
          <p15:clr>
            <a:srgbClr val="F26B43"/>
          </p15:clr>
        </p15:guide>
        <p15:guide id="10" orient="horz" pos="4028">
          <p15:clr>
            <a:srgbClr val="F26B43"/>
          </p15:clr>
        </p15:guide>
        <p15:guide id="11" orient="horz" pos="1436">
          <p15:clr>
            <a:srgbClr val="F26B43"/>
          </p15:clr>
        </p15:guide>
        <p15:guide id="12" orient="horz" pos="1152">
          <p15:clr>
            <a:srgbClr val="F26B43"/>
          </p15:clr>
        </p15:guide>
        <p15:guide id="13" orient="horz" pos="867">
          <p15:clr>
            <a:srgbClr val="F26B43"/>
          </p15:clr>
        </p15:guide>
        <p15:guide id="14" orient="horz" pos="576">
          <p15:clr>
            <a:srgbClr val="F26B43"/>
          </p15:clr>
        </p15:guide>
        <p15:guide id="15" orient="horz" pos="1728">
          <p15:clr>
            <a:srgbClr val="F26B43"/>
          </p15:clr>
        </p15:guide>
        <p15:guide id="16" orient="horz" pos="2302">
          <p15:clr>
            <a:srgbClr val="F26B43"/>
          </p15:clr>
        </p15:guide>
        <p15:guide id="17" orient="horz" pos="2588">
          <p15:clr>
            <a:srgbClr val="F26B43"/>
          </p15:clr>
        </p15:guide>
        <p15:guide id="18" orient="horz" pos="2878">
          <p15:clr>
            <a:srgbClr val="F26B43"/>
          </p15:clr>
        </p15:guide>
        <p15:guide id="19" orient="horz" pos="3164">
          <p15:clr>
            <a:srgbClr val="F26B43"/>
          </p15:clr>
        </p15:guide>
        <p15:guide id="20" orient="horz" pos="3454">
          <p15:clr>
            <a:srgbClr val="F26B43"/>
          </p15:clr>
        </p15:guide>
        <p15:guide id="21" orient="horz" pos="3740">
          <p15:clr>
            <a:srgbClr val="F26B43"/>
          </p15:clr>
        </p15:guide>
        <p15:guide id="22" pos="6903">
          <p15:clr>
            <a:srgbClr val="F26B43"/>
          </p15:clr>
        </p15:guide>
        <p15:guide id="23" pos="6620">
          <p15:clr>
            <a:srgbClr val="F26B43"/>
          </p15:clr>
        </p15:guide>
        <p15:guide id="24" pos="6327">
          <p15:clr>
            <a:srgbClr val="F26B43"/>
          </p15:clr>
        </p15:guide>
        <p15:guide id="25" pos="6044">
          <p15:clr>
            <a:srgbClr val="F26B43"/>
          </p15:clr>
        </p15:guide>
        <p15:guide id="26" pos="5751">
          <p15:clr>
            <a:srgbClr val="F26B43"/>
          </p15:clr>
        </p15:guide>
        <p15:guide id="27" pos="5468">
          <p15:clr>
            <a:srgbClr val="F26B43"/>
          </p15:clr>
        </p15:guide>
        <p15:guide id="28" pos="576">
          <p15:clr>
            <a:srgbClr val="F26B43"/>
          </p15:clr>
        </p15:guide>
        <p15:guide id="29" pos="864">
          <p15:clr>
            <a:srgbClr val="F26B43"/>
          </p15:clr>
        </p15:guide>
        <p15:guide id="30" pos="1152">
          <p15:clr>
            <a:srgbClr val="F26B43"/>
          </p15:clr>
        </p15:guide>
        <p15:guide id="31" pos="1436">
          <p15:clr>
            <a:srgbClr val="F26B43"/>
          </p15:clr>
        </p15:guide>
        <p15:guide id="32" pos="1728">
          <p15:clr>
            <a:srgbClr val="F26B43"/>
          </p15:clr>
        </p15:guide>
        <p15:guide id="33" pos="2012">
          <p15:clr>
            <a:srgbClr val="F26B43"/>
          </p15:clr>
        </p15:guide>
        <p15:guide id="34" pos="2304">
          <p15:clr>
            <a:srgbClr val="F26B43"/>
          </p15:clr>
        </p15:guide>
        <p15:guide id="35" pos="2880">
          <p15:clr>
            <a:srgbClr val="F26B43"/>
          </p15:clr>
        </p15:guide>
        <p15:guide id="36" pos="3164">
          <p15:clr>
            <a:srgbClr val="F26B43"/>
          </p15:clr>
        </p15:guide>
        <p15:guide id="37" pos="3454">
          <p15:clr>
            <a:srgbClr val="F26B43"/>
          </p15:clr>
        </p15:guide>
        <p15:guide id="38" pos="3740">
          <p15:clr>
            <a:srgbClr val="F26B43"/>
          </p15:clr>
        </p15:guide>
        <p15:guide id="39" pos="4316">
          <p15:clr>
            <a:srgbClr val="F26B43"/>
          </p15:clr>
        </p15:guide>
        <p15:guide id="40" pos="4599">
          <p15:clr>
            <a:srgbClr val="F26B43"/>
          </p15:clr>
        </p15:guide>
        <p15:guide id="41" pos="4892">
          <p15:clr>
            <a:srgbClr val="F26B43"/>
          </p15:clr>
        </p15:guide>
        <p15:guide id="42" pos="71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45.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45.xml"/><Relationship Id="rId6" Type="http://schemas.openxmlformats.org/officeDocument/2006/relationships/image" Target="../media/image33.png"/><Relationship Id="rId5" Type="http://schemas.openxmlformats.org/officeDocument/2006/relationships/image" Target="../media/image28.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43.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3.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hyperlink" Target="mailto:JBarrera3@slb.com" TargetMode="External"/><Relationship Id="rId2" Type="http://schemas.openxmlformats.org/officeDocument/2006/relationships/hyperlink" Target="mailto:Ecanencia@slb.com" TargetMode="Externa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1.png"/><Relationship Id="rId7" Type="http://schemas.openxmlformats.org/officeDocument/2006/relationships/diagramColors" Target="../diagrams/colors4.xml"/><Relationship Id="rId12"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45.xml"/><Relationship Id="rId6" Type="http://schemas.openxmlformats.org/officeDocument/2006/relationships/diagramQuickStyle" Target="../diagrams/quickStyle4.xml"/><Relationship Id="rId11" Type="http://schemas.openxmlformats.org/officeDocument/2006/relationships/image" Target="../media/image24.png"/><Relationship Id="rId5" Type="http://schemas.openxmlformats.org/officeDocument/2006/relationships/diagramLayout" Target="../diagrams/layout4.xml"/><Relationship Id="rId10" Type="http://schemas.openxmlformats.org/officeDocument/2006/relationships/image" Target="../media/image23.png"/><Relationship Id="rId4" Type="http://schemas.openxmlformats.org/officeDocument/2006/relationships/diagramData" Target="../diagrams/data4.xml"/><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45.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4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8D6C-3E06-1584-C6DB-CF71E41389B2}"/>
              </a:ext>
            </a:extLst>
          </p:cNvPr>
          <p:cNvSpPr>
            <a:spLocks noGrp="1"/>
          </p:cNvSpPr>
          <p:nvPr>
            <p:ph type="ctrTitle"/>
          </p:nvPr>
        </p:nvSpPr>
        <p:spPr/>
        <p:txBody>
          <a:bodyPr/>
          <a:lstStyle/>
          <a:p>
            <a:r>
              <a:rPr lang="es-CO" sz="6000" noProof="0" dirty="0"/>
              <a:t>Automatización de Informes Trimestrales</a:t>
            </a:r>
            <a:endParaRPr lang="en-US" sz="6000" noProof="0" dirty="0"/>
          </a:p>
        </p:txBody>
      </p:sp>
      <p:sp>
        <p:nvSpPr>
          <p:cNvPr id="11" name="Subtitle 10">
            <a:extLst>
              <a:ext uri="{FF2B5EF4-FFF2-40B4-BE49-F238E27FC236}">
                <a16:creationId xmlns:a16="http://schemas.microsoft.com/office/drawing/2014/main" id="{47D02BEC-8FD7-E8AA-A94E-49EFDE584C6A}"/>
              </a:ext>
            </a:extLst>
          </p:cNvPr>
          <p:cNvSpPr>
            <a:spLocks noGrp="1"/>
          </p:cNvSpPr>
          <p:nvPr>
            <p:ph type="subTitle" idx="1"/>
          </p:nvPr>
        </p:nvSpPr>
        <p:spPr>
          <a:xfrm>
            <a:off x="457200" y="4397144"/>
            <a:ext cx="9144000" cy="1184940"/>
          </a:xfrm>
        </p:spPr>
        <p:txBody>
          <a:bodyPr/>
          <a:lstStyle/>
          <a:p>
            <a:r>
              <a:rPr lang="en-US" dirty="0"/>
              <a:t>Alex Pérez</a:t>
            </a:r>
            <a:endParaRPr lang="en-US" noProof="0" dirty="0"/>
          </a:p>
          <a:p>
            <a:r>
              <a:rPr lang="en-US" dirty="0"/>
              <a:t>Student Intern</a:t>
            </a:r>
          </a:p>
          <a:p>
            <a:r>
              <a:rPr lang="es-EC" dirty="0"/>
              <a:t>Equipo de Ingeniería de Producción y Ejecución</a:t>
            </a:r>
          </a:p>
        </p:txBody>
      </p:sp>
    </p:spTree>
    <p:extLst>
      <p:ext uri="{BB962C8B-B14F-4D97-AF65-F5344CB8AC3E}">
        <p14:creationId xmlns:p14="http://schemas.microsoft.com/office/powerpoint/2010/main" val="1801848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12D8E78C-8F20-3FED-B8A2-EBA1C9503BC5}"/>
              </a:ext>
            </a:extLst>
          </p:cNvPr>
          <p:cNvSpPr>
            <a:spLocks noGrp="1"/>
          </p:cNvSpPr>
          <p:nvPr>
            <p:ph type="sldNum" sz="quarter" idx="12"/>
          </p:nvPr>
        </p:nvSpPr>
        <p:spPr>
          <a:xfrm>
            <a:off x="11188701" y="6411198"/>
            <a:ext cx="684212" cy="230248"/>
          </a:xfrm>
        </p:spPr>
        <p:txBody>
          <a:bodyPr anchor="b">
            <a:normAutofit/>
          </a:bodyPr>
          <a:lstStyle/>
          <a:p>
            <a:pPr marL="0" marR="0" lvl="0" indent="0" defTabSz="914400" rtl="0" eaLnBrk="1" fontAlgn="auto" latinLnBrk="0" hangingPunct="1">
              <a:spcBef>
                <a:spcPts val="0"/>
              </a:spcBef>
              <a:spcAft>
                <a:spcPts val="600"/>
              </a:spcAft>
              <a:buClrTx/>
              <a:buSzTx/>
              <a:buFontTx/>
              <a:buNone/>
              <a:tabLst/>
              <a:defRPr/>
            </a:pPr>
            <a:fld id="{2737C662-D0ED-4587-B264-5C4F0D975D18}" type="slidenum">
              <a:rPr kumimoji="0" lang="en-GB"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10</a:t>
            </a:fld>
            <a:endParaRPr kumimoji="0" lang="en-GB" b="0" i="0" u="none" strike="noStrike" kern="1200" cap="none" spc="0" normalizeH="0" baseline="0" noProof="0">
              <a:ln>
                <a:noFill/>
              </a:ln>
              <a:effectLst/>
              <a:uLnTx/>
              <a:uFillTx/>
            </a:endParaRPr>
          </a:p>
        </p:txBody>
      </p:sp>
      <p:sp>
        <p:nvSpPr>
          <p:cNvPr id="2" name="Title 4">
            <a:extLst>
              <a:ext uri="{FF2B5EF4-FFF2-40B4-BE49-F238E27FC236}">
                <a16:creationId xmlns:a16="http://schemas.microsoft.com/office/drawing/2014/main" id="{810010CE-231B-BD63-835F-614D3D040863}"/>
              </a:ext>
            </a:extLst>
          </p:cNvPr>
          <p:cNvSpPr>
            <a:spLocks noGrp="1"/>
          </p:cNvSpPr>
          <p:nvPr>
            <p:ph type="title"/>
          </p:nvPr>
        </p:nvSpPr>
        <p:spPr>
          <a:xfrm>
            <a:off x="457200" y="412363"/>
            <a:ext cx="3200400" cy="993650"/>
          </a:xfrm>
        </p:spPr>
        <p:txBody>
          <a:bodyPr anchor="t">
            <a:normAutofit/>
          </a:bodyPr>
          <a:lstStyle/>
          <a:p>
            <a:r>
              <a:rPr lang="es-MX" b="1" dirty="0"/>
              <a:t>Creación de Directorios </a:t>
            </a:r>
            <a:endParaRPr lang="es-EC" dirty="0"/>
          </a:p>
        </p:txBody>
      </p:sp>
      <p:pic>
        <p:nvPicPr>
          <p:cNvPr id="4" name="Picture 3">
            <a:extLst>
              <a:ext uri="{FF2B5EF4-FFF2-40B4-BE49-F238E27FC236}">
                <a16:creationId xmlns:a16="http://schemas.microsoft.com/office/drawing/2014/main" id="{D6027089-0B71-273E-75D4-C72DE91A6EFE}"/>
              </a:ext>
            </a:extLst>
          </p:cNvPr>
          <p:cNvPicPr>
            <a:picLocks noChangeAspect="1"/>
          </p:cNvPicPr>
          <p:nvPr/>
        </p:nvPicPr>
        <p:blipFill>
          <a:blip r:embed="rId3"/>
          <a:stretch>
            <a:fillRect/>
          </a:stretch>
        </p:blipFill>
        <p:spPr>
          <a:xfrm>
            <a:off x="233501" y="1579991"/>
            <a:ext cx="1176130" cy="1320578"/>
          </a:xfrm>
          <a:prstGeom prst="rect">
            <a:avLst/>
          </a:prstGeom>
        </p:spPr>
      </p:pic>
      <p:sp>
        <p:nvSpPr>
          <p:cNvPr id="5" name="Plus Sign 4">
            <a:extLst>
              <a:ext uri="{FF2B5EF4-FFF2-40B4-BE49-F238E27FC236}">
                <a16:creationId xmlns:a16="http://schemas.microsoft.com/office/drawing/2014/main" id="{1FB0296A-BEFA-AE97-8948-96C50EEDB846}"/>
              </a:ext>
            </a:extLst>
          </p:cNvPr>
          <p:cNvSpPr/>
          <p:nvPr/>
        </p:nvSpPr>
        <p:spPr>
          <a:xfrm>
            <a:off x="1560443" y="1785896"/>
            <a:ext cx="993913" cy="908767"/>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pic>
        <p:nvPicPr>
          <p:cNvPr id="6" name="Picture 5">
            <a:extLst>
              <a:ext uri="{FF2B5EF4-FFF2-40B4-BE49-F238E27FC236}">
                <a16:creationId xmlns:a16="http://schemas.microsoft.com/office/drawing/2014/main" id="{3EA29758-C69B-138E-3BB1-BC984462A730}"/>
              </a:ext>
            </a:extLst>
          </p:cNvPr>
          <p:cNvPicPr>
            <a:picLocks noChangeAspect="1"/>
          </p:cNvPicPr>
          <p:nvPr/>
        </p:nvPicPr>
        <p:blipFill>
          <a:blip r:embed="rId4"/>
          <a:stretch>
            <a:fillRect/>
          </a:stretch>
        </p:blipFill>
        <p:spPr>
          <a:xfrm>
            <a:off x="2695278" y="1579991"/>
            <a:ext cx="1176130" cy="1320578"/>
          </a:xfrm>
          <a:prstGeom prst="rect">
            <a:avLst/>
          </a:prstGeom>
        </p:spPr>
      </p:pic>
      <p:pic>
        <p:nvPicPr>
          <p:cNvPr id="20" name="Picture 19">
            <a:extLst>
              <a:ext uri="{FF2B5EF4-FFF2-40B4-BE49-F238E27FC236}">
                <a16:creationId xmlns:a16="http://schemas.microsoft.com/office/drawing/2014/main" id="{6A563915-C778-AC43-7EA2-FB5CE8D93728}"/>
              </a:ext>
            </a:extLst>
          </p:cNvPr>
          <p:cNvPicPr>
            <a:picLocks noChangeAspect="1"/>
          </p:cNvPicPr>
          <p:nvPr/>
        </p:nvPicPr>
        <p:blipFill rotWithShape="1">
          <a:blip r:embed="rId5"/>
          <a:srcRect l="3151" t="4900" r="4710" b="2473"/>
          <a:stretch/>
        </p:blipFill>
        <p:spPr>
          <a:xfrm>
            <a:off x="680719" y="3566160"/>
            <a:ext cx="2773681" cy="1711850"/>
          </a:xfrm>
          <a:prstGeom prst="rect">
            <a:avLst/>
          </a:prstGeom>
        </p:spPr>
      </p:pic>
      <p:pic>
        <p:nvPicPr>
          <p:cNvPr id="12" name="Picture 11">
            <a:extLst>
              <a:ext uri="{FF2B5EF4-FFF2-40B4-BE49-F238E27FC236}">
                <a16:creationId xmlns:a16="http://schemas.microsoft.com/office/drawing/2014/main" id="{CD303461-7AD9-714B-8517-A644A6803442}"/>
              </a:ext>
            </a:extLst>
          </p:cNvPr>
          <p:cNvPicPr>
            <a:picLocks noChangeAspect="1"/>
          </p:cNvPicPr>
          <p:nvPr/>
        </p:nvPicPr>
        <p:blipFill>
          <a:blip r:embed="rId6"/>
          <a:stretch>
            <a:fillRect/>
          </a:stretch>
        </p:blipFill>
        <p:spPr>
          <a:xfrm>
            <a:off x="3871408" y="0"/>
            <a:ext cx="8217449" cy="6858000"/>
          </a:xfrm>
          <a:prstGeom prst="rect">
            <a:avLst/>
          </a:prstGeom>
        </p:spPr>
      </p:pic>
    </p:spTree>
    <p:extLst>
      <p:ext uri="{BB962C8B-B14F-4D97-AF65-F5344CB8AC3E}">
        <p14:creationId xmlns:p14="http://schemas.microsoft.com/office/powerpoint/2010/main" val="216428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12D8E78C-8F20-3FED-B8A2-EBA1C9503BC5}"/>
              </a:ext>
            </a:extLst>
          </p:cNvPr>
          <p:cNvSpPr>
            <a:spLocks noGrp="1"/>
          </p:cNvSpPr>
          <p:nvPr>
            <p:ph type="sldNum" sz="quarter" idx="12"/>
          </p:nvPr>
        </p:nvSpPr>
        <p:spPr>
          <a:xfrm>
            <a:off x="11188701" y="6411198"/>
            <a:ext cx="684212" cy="230248"/>
          </a:xfrm>
        </p:spPr>
        <p:txBody>
          <a:bodyPr anchor="b">
            <a:normAutofit/>
          </a:bodyPr>
          <a:lstStyle/>
          <a:p>
            <a:pPr marL="0" marR="0" lvl="0" indent="0" defTabSz="914400" rtl="0" eaLnBrk="1" fontAlgn="auto" latinLnBrk="0" hangingPunct="1">
              <a:spcBef>
                <a:spcPts val="0"/>
              </a:spcBef>
              <a:spcAft>
                <a:spcPts val="600"/>
              </a:spcAft>
              <a:buClrTx/>
              <a:buSzTx/>
              <a:buFontTx/>
              <a:buNone/>
              <a:tabLst/>
              <a:defRPr/>
            </a:pPr>
            <a:fld id="{2737C662-D0ED-4587-B264-5C4F0D975D18}" type="slidenum">
              <a:rPr kumimoji="0" lang="en-GB"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11</a:t>
            </a:fld>
            <a:endParaRPr kumimoji="0" lang="en-GB" b="0" i="0" u="none" strike="noStrike" kern="1200" cap="none" spc="0" normalizeH="0" baseline="0" noProof="0">
              <a:ln>
                <a:noFill/>
              </a:ln>
              <a:effectLst/>
              <a:uLnTx/>
              <a:uFillTx/>
            </a:endParaRPr>
          </a:p>
        </p:txBody>
      </p:sp>
      <p:sp>
        <p:nvSpPr>
          <p:cNvPr id="2" name="Title 4">
            <a:extLst>
              <a:ext uri="{FF2B5EF4-FFF2-40B4-BE49-F238E27FC236}">
                <a16:creationId xmlns:a16="http://schemas.microsoft.com/office/drawing/2014/main" id="{810010CE-231B-BD63-835F-614D3D040863}"/>
              </a:ext>
            </a:extLst>
          </p:cNvPr>
          <p:cNvSpPr>
            <a:spLocks noGrp="1"/>
          </p:cNvSpPr>
          <p:nvPr>
            <p:ph type="title"/>
          </p:nvPr>
        </p:nvSpPr>
        <p:spPr>
          <a:xfrm>
            <a:off x="457200" y="412363"/>
            <a:ext cx="3200400" cy="993650"/>
          </a:xfrm>
        </p:spPr>
        <p:txBody>
          <a:bodyPr anchor="t">
            <a:normAutofit/>
          </a:bodyPr>
          <a:lstStyle/>
          <a:p>
            <a:r>
              <a:rPr lang="es-MX" b="1" dirty="0"/>
              <a:t>Creación de Directorios </a:t>
            </a:r>
            <a:endParaRPr lang="es-EC" dirty="0"/>
          </a:p>
        </p:txBody>
      </p:sp>
      <p:pic>
        <p:nvPicPr>
          <p:cNvPr id="4" name="Picture 3">
            <a:extLst>
              <a:ext uri="{FF2B5EF4-FFF2-40B4-BE49-F238E27FC236}">
                <a16:creationId xmlns:a16="http://schemas.microsoft.com/office/drawing/2014/main" id="{D6027089-0B71-273E-75D4-C72DE91A6EFE}"/>
              </a:ext>
            </a:extLst>
          </p:cNvPr>
          <p:cNvPicPr>
            <a:picLocks noChangeAspect="1"/>
          </p:cNvPicPr>
          <p:nvPr/>
        </p:nvPicPr>
        <p:blipFill>
          <a:blip r:embed="rId3"/>
          <a:stretch>
            <a:fillRect/>
          </a:stretch>
        </p:blipFill>
        <p:spPr>
          <a:xfrm>
            <a:off x="233501" y="1579991"/>
            <a:ext cx="1176130" cy="1320578"/>
          </a:xfrm>
          <a:prstGeom prst="rect">
            <a:avLst/>
          </a:prstGeom>
        </p:spPr>
      </p:pic>
      <p:sp>
        <p:nvSpPr>
          <p:cNvPr id="5" name="Plus Sign 4">
            <a:extLst>
              <a:ext uri="{FF2B5EF4-FFF2-40B4-BE49-F238E27FC236}">
                <a16:creationId xmlns:a16="http://schemas.microsoft.com/office/drawing/2014/main" id="{1FB0296A-BEFA-AE97-8948-96C50EEDB846}"/>
              </a:ext>
            </a:extLst>
          </p:cNvPr>
          <p:cNvSpPr/>
          <p:nvPr/>
        </p:nvSpPr>
        <p:spPr>
          <a:xfrm>
            <a:off x="1560443" y="1785896"/>
            <a:ext cx="993913" cy="908767"/>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pic>
        <p:nvPicPr>
          <p:cNvPr id="6" name="Picture 5">
            <a:extLst>
              <a:ext uri="{FF2B5EF4-FFF2-40B4-BE49-F238E27FC236}">
                <a16:creationId xmlns:a16="http://schemas.microsoft.com/office/drawing/2014/main" id="{3EA29758-C69B-138E-3BB1-BC984462A730}"/>
              </a:ext>
            </a:extLst>
          </p:cNvPr>
          <p:cNvPicPr>
            <a:picLocks noChangeAspect="1"/>
          </p:cNvPicPr>
          <p:nvPr/>
        </p:nvPicPr>
        <p:blipFill>
          <a:blip r:embed="rId4"/>
          <a:stretch>
            <a:fillRect/>
          </a:stretch>
        </p:blipFill>
        <p:spPr>
          <a:xfrm>
            <a:off x="2695278" y="1579991"/>
            <a:ext cx="1176130" cy="1320578"/>
          </a:xfrm>
          <a:prstGeom prst="rect">
            <a:avLst/>
          </a:prstGeom>
        </p:spPr>
      </p:pic>
      <p:pic>
        <p:nvPicPr>
          <p:cNvPr id="20" name="Picture 19">
            <a:extLst>
              <a:ext uri="{FF2B5EF4-FFF2-40B4-BE49-F238E27FC236}">
                <a16:creationId xmlns:a16="http://schemas.microsoft.com/office/drawing/2014/main" id="{6A563915-C778-AC43-7EA2-FB5CE8D93728}"/>
              </a:ext>
            </a:extLst>
          </p:cNvPr>
          <p:cNvPicPr>
            <a:picLocks noChangeAspect="1"/>
          </p:cNvPicPr>
          <p:nvPr/>
        </p:nvPicPr>
        <p:blipFill rotWithShape="1">
          <a:blip r:embed="rId5"/>
          <a:srcRect l="3151" t="4900" r="4710" b="2473"/>
          <a:stretch/>
        </p:blipFill>
        <p:spPr>
          <a:xfrm>
            <a:off x="680719" y="3566160"/>
            <a:ext cx="2773681" cy="1711850"/>
          </a:xfrm>
          <a:prstGeom prst="rect">
            <a:avLst/>
          </a:prstGeom>
        </p:spPr>
      </p:pic>
      <p:pic>
        <p:nvPicPr>
          <p:cNvPr id="7" name="Picture 6">
            <a:extLst>
              <a:ext uri="{FF2B5EF4-FFF2-40B4-BE49-F238E27FC236}">
                <a16:creationId xmlns:a16="http://schemas.microsoft.com/office/drawing/2014/main" id="{3D420991-E2BC-FF1C-0831-051AA4FB6FD1}"/>
              </a:ext>
            </a:extLst>
          </p:cNvPr>
          <p:cNvPicPr>
            <a:picLocks noChangeAspect="1"/>
          </p:cNvPicPr>
          <p:nvPr/>
        </p:nvPicPr>
        <p:blipFill>
          <a:blip r:embed="rId6"/>
          <a:stretch>
            <a:fillRect/>
          </a:stretch>
        </p:blipFill>
        <p:spPr>
          <a:xfrm>
            <a:off x="4145282" y="624840"/>
            <a:ext cx="8046720" cy="5608320"/>
          </a:xfrm>
          <a:prstGeom prst="rect">
            <a:avLst/>
          </a:prstGeom>
        </p:spPr>
      </p:pic>
    </p:spTree>
    <p:extLst>
      <p:ext uri="{BB962C8B-B14F-4D97-AF65-F5344CB8AC3E}">
        <p14:creationId xmlns:p14="http://schemas.microsoft.com/office/powerpoint/2010/main" val="345530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8D6C-3E06-1584-C6DB-CF71E41389B2}"/>
              </a:ext>
            </a:extLst>
          </p:cNvPr>
          <p:cNvSpPr>
            <a:spLocks noGrp="1"/>
          </p:cNvSpPr>
          <p:nvPr>
            <p:ph type="title"/>
          </p:nvPr>
        </p:nvSpPr>
        <p:spPr>
          <a:xfrm>
            <a:off x="2537791" y="3044549"/>
            <a:ext cx="7116417" cy="768902"/>
          </a:xfrm>
        </p:spPr>
        <p:txBody>
          <a:bodyPr anchor="t">
            <a:noAutofit/>
          </a:bodyPr>
          <a:lstStyle/>
          <a:p>
            <a:r>
              <a:rPr lang="es-CO" sz="4400" noProof="0" dirty="0"/>
              <a:t>Seguimiento: </a:t>
            </a:r>
            <a:r>
              <a:rPr lang="es-CO" sz="4400" dirty="0"/>
              <a:t>i</a:t>
            </a:r>
            <a:r>
              <a:rPr lang="es-CO" sz="4400" noProof="0" dirty="0" err="1"/>
              <a:t>nforme</a:t>
            </a:r>
            <a:r>
              <a:rPr lang="es-CO" sz="4400" noProof="0" dirty="0"/>
              <a:t> y </a:t>
            </a:r>
            <a:r>
              <a:rPr lang="es-CO" sz="4400" dirty="0" err="1"/>
              <a:t>co</a:t>
            </a:r>
            <a:r>
              <a:rPr lang="es-CO" sz="4400" noProof="0" dirty="0" err="1"/>
              <a:t>rreo</a:t>
            </a:r>
            <a:endParaRPr lang="en-US" sz="4400" noProof="0" dirty="0"/>
          </a:p>
        </p:txBody>
      </p:sp>
      <p:sp>
        <p:nvSpPr>
          <p:cNvPr id="18" name="Slide Number Placeholder 3">
            <a:extLst>
              <a:ext uri="{FF2B5EF4-FFF2-40B4-BE49-F238E27FC236}">
                <a16:creationId xmlns:a16="http://schemas.microsoft.com/office/drawing/2014/main" id="{A587D492-A8FF-7A4E-8FFE-6015D6F5839C}"/>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12</a:t>
            </a:fld>
            <a:endParaRPr lang="en-GB"/>
          </a:p>
        </p:txBody>
      </p:sp>
    </p:spTree>
    <p:extLst>
      <p:ext uri="{BB962C8B-B14F-4D97-AF65-F5344CB8AC3E}">
        <p14:creationId xmlns:p14="http://schemas.microsoft.com/office/powerpoint/2010/main" val="2496811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3A219-D858-C212-D223-4FEBFCCD2162}"/>
              </a:ext>
            </a:extLst>
          </p:cNvPr>
          <p:cNvSpPr>
            <a:spLocks noGrp="1"/>
          </p:cNvSpPr>
          <p:nvPr>
            <p:ph type="title"/>
          </p:nvPr>
        </p:nvSpPr>
        <p:spPr/>
        <p:txBody>
          <a:bodyPr/>
          <a:lstStyle/>
          <a:p>
            <a:r>
              <a:rPr lang="es-MX" sz="4000" b="1" dirty="0"/>
              <a:t>Generación de Informe</a:t>
            </a:r>
            <a:br>
              <a:rPr lang="es-MX" sz="4000" b="1" dirty="0"/>
            </a:br>
            <a:br>
              <a:rPr lang="es-MX" sz="3200" dirty="0"/>
            </a:br>
            <a:endParaRPr lang="es-EC" sz="4000" b="1" dirty="0"/>
          </a:p>
        </p:txBody>
      </p:sp>
      <p:sp>
        <p:nvSpPr>
          <p:cNvPr id="10" name="Slide Number Placeholder 9">
            <a:extLst>
              <a:ext uri="{FF2B5EF4-FFF2-40B4-BE49-F238E27FC236}">
                <a16:creationId xmlns:a16="http://schemas.microsoft.com/office/drawing/2014/main" id="{44D8DFA3-C4AC-D7FB-B4DA-250185E9E34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37C662-D0ED-4587-B264-5C4F0D975D18}" type="slidenum">
              <a:rPr kumimoji="0" lang="en-GB" sz="1000" b="0" i="0" u="none" strike="noStrike" kern="1200" cap="none" spc="0" normalizeH="0" baseline="0" noProof="0" smtClean="0">
                <a:ln>
                  <a:noFill/>
                </a:ln>
                <a:solidFill>
                  <a:srgbClr val="DCE1E1">
                    <a:lumMod val="75000"/>
                  </a:srgbClr>
                </a:solidFill>
                <a:effectLst/>
                <a:uLnTx/>
                <a:uFillTx/>
                <a:latin typeface="SLB Sans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000" b="0" i="0" u="none" strike="noStrike" kern="1200" cap="none" spc="0" normalizeH="0" baseline="0" noProof="0">
              <a:ln>
                <a:noFill/>
              </a:ln>
              <a:solidFill>
                <a:srgbClr val="DCE1E1">
                  <a:lumMod val="75000"/>
                </a:srgbClr>
              </a:solidFill>
              <a:effectLst/>
              <a:uLnTx/>
              <a:uFillTx/>
              <a:latin typeface="SLB Sans Book"/>
              <a:ea typeface="+mn-ea"/>
              <a:cs typeface="+mn-cs"/>
            </a:endParaRPr>
          </a:p>
        </p:txBody>
      </p:sp>
      <p:sp>
        <p:nvSpPr>
          <p:cNvPr id="4" name="Content Placeholder 3">
            <a:extLst>
              <a:ext uri="{FF2B5EF4-FFF2-40B4-BE49-F238E27FC236}">
                <a16:creationId xmlns:a16="http://schemas.microsoft.com/office/drawing/2014/main" id="{814E706E-E48C-7606-85FC-0330CD0C2FB7}"/>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BF833D8A-C956-7190-9AAC-20C5C3F97C19}"/>
              </a:ext>
            </a:extLst>
          </p:cNvPr>
          <p:cNvPicPr>
            <a:picLocks noChangeAspect="1"/>
          </p:cNvPicPr>
          <p:nvPr/>
        </p:nvPicPr>
        <p:blipFill>
          <a:blip r:embed="rId3"/>
          <a:stretch>
            <a:fillRect/>
          </a:stretch>
        </p:blipFill>
        <p:spPr>
          <a:xfrm>
            <a:off x="1323678" y="3017443"/>
            <a:ext cx="1176130" cy="1320578"/>
          </a:xfrm>
          <a:prstGeom prst="rect">
            <a:avLst/>
          </a:prstGeom>
        </p:spPr>
      </p:pic>
      <p:pic>
        <p:nvPicPr>
          <p:cNvPr id="8" name="Picture 7">
            <a:extLst>
              <a:ext uri="{FF2B5EF4-FFF2-40B4-BE49-F238E27FC236}">
                <a16:creationId xmlns:a16="http://schemas.microsoft.com/office/drawing/2014/main" id="{4716170F-AAA8-A0C8-8A03-27D59ED32D5B}"/>
              </a:ext>
            </a:extLst>
          </p:cNvPr>
          <p:cNvPicPr>
            <a:picLocks noChangeAspect="1"/>
          </p:cNvPicPr>
          <p:nvPr/>
        </p:nvPicPr>
        <p:blipFill rotWithShape="1">
          <a:blip r:embed="rId4"/>
          <a:srcRect t="9635"/>
          <a:stretch/>
        </p:blipFill>
        <p:spPr>
          <a:xfrm>
            <a:off x="4082848" y="0"/>
            <a:ext cx="8109152" cy="1549519"/>
          </a:xfrm>
          <a:prstGeom prst="rect">
            <a:avLst/>
          </a:prstGeom>
        </p:spPr>
      </p:pic>
      <p:pic>
        <p:nvPicPr>
          <p:cNvPr id="12" name="Picture 11">
            <a:extLst>
              <a:ext uri="{FF2B5EF4-FFF2-40B4-BE49-F238E27FC236}">
                <a16:creationId xmlns:a16="http://schemas.microsoft.com/office/drawing/2014/main" id="{44554EA8-F547-4F28-7030-407CAA9F3D08}"/>
              </a:ext>
            </a:extLst>
          </p:cNvPr>
          <p:cNvPicPr>
            <a:picLocks noChangeAspect="1"/>
          </p:cNvPicPr>
          <p:nvPr/>
        </p:nvPicPr>
        <p:blipFill>
          <a:blip r:embed="rId5"/>
          <a:stretch>
            <a:fillRect/>
          </a:stretch>
        </p:blipFill>
        <p:spPr>
          <a:xfrm>
            <a:off x="4082848" y="1549519"/>
            <a:ext cx="8109152" cy="5308481"/>
          </a:xfrm>
          <a:prstGeom prst="rect">
            <a:avLst/>
          </a:prstGeom>
        </p:spPr>
      </p:pic>
      <p:sp>
        <p:nvSpPr>
          <p:cNvPr id="13" name="Rectangle 12">
            <a:extLst>
              <a:ext uri="{FF2B5EF4-FFF2-40B4-BE49-F238E27FC236}">
                <a16:creationId xmlns:a16="http://schemas.microsoft.com/office/drawing/2014/main" id="{F1E11E11-9A98-0939-9366-0C7D9F79C791}"/>
              </a:ext>
            </a:extLst>
          </p:cNvPr>
          <p:cNvSpPr/>
          <p:nvPr/>
        </p:nvSpPr>
        <p:spPr>
          <a:xfrm>
            <a:off x="4470137" y="3130984"/>
            <a:ext cx="1950457" cy="24921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sp>
        <p:nvSpPr>
          <p:cNvPr id="14" name="Rectangle 13">
            <a:extLst>
              <a:ext uri="{FF2B5EF4-FFF2-40B4-BE49-F238E27FC236}">
                <a16:creationId xmlns:a16="http://schemas.microsoft.com/office/drawing/2014/main" id="{9E8E3741-7562-8F2E-3563-85D75C0C066D}"/>
              </a:ext>
            </a:extLst>
          </p:cNvPr>
          <p:cNvSpPr/>
          <p:nvPr/>
        </p:nvSpPr>
        <p:spPr>
          <a:xfrm>
            <a:off x="4470137" y="3799818"/>
            <a:ext cx="4632960" cy="24921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sp>
        <p:nvSpPr>
          <p:cNvPr id="15" name="Rectangle 14">
            <a:extLst>
              <a:ext uri="{FF2B5EF4-FFF2-40B4-BE49-F238E27FC236}">
                <a16:creationId xmlns:a16="http://schemas.microsoft.com/office/drawing/2014/main" id="{0734CFEA-A58E-6358-C2E9-F8A8EC78D910}"/>
              </a:ext>
            </a:extLst>
          </p:cNvPr>
          <p:cNvSpPr/>
          <p:nvPr/>
        </p:nvSpPr>
        <p:spPr>
          <a:xfrm>
            <a:off x="4470137" y="4737249"/>
            <a:ext cx="6360423" cy="34275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sp>
        <p:nvSpPr>
          <p:cNvPr id="16" name="Rectangle 15">
            <a:extLst>
              <a:ext uri="{FF2B5EF4-FFF2-40B4-BE49-F238E27FC236}">
                <a16:creationId xmlns:a16="http://schemas.microsoft.com/office/drawing/2014/main" id="{54DAEC3E-E39C-A86D-CC90-B7A379A2263A}"/>
              </a:ext>
            </a:extLst>
          </p:cNvPr>
          <p:cNvSpPr/>
          <p:nvPr/>
        </p:nvSpPr>
        <p:spPr>
          <a:xfrm>
            <a:off x="4470137" y="5377703"/>
            <a:ext cx="2387863" cy="22085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sp>
        <p:nvSpPr>
          <p:cNvPr id="17" name="Rectangle 16">
            <a:extLst>
              <a:ext uri="{FF2B5EF4-FFF2-40B4-BE49-F238E27FC236}">
                <a16:creationId xmlns:a16="http://schemas.microsoft.com/office/drawing/2014/main" id="{8F59B881-B704-2614-8058-03207D6A467B}"/>
              </a:ext>
            </a:extLst>
          </p:cNvPr>
          <p:cNvSpPr/>
          <p:nvPr/>
        </p:nvSpPr>
        <p:spPr>
          <a:xfrm>
            <a:off x="4785096" y="6049614"/>
            <a:ext cx="4978663" cy="24972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sp>
        <p:nvSpPr>
          <p:cNvPr id="18" name="Rectangle 17">
            <a:extLst>
              <a:ext uri="{FF2B5EF4-FFF2-40B4-BE49-F238E27FC236}">
                <a16:creationId xmlns:a16="http://schemas.microsoft.com/office/drawing/2014/main" id="{44FC7D86-C44B-6977-C6DC-F46C38147AFC}"/>
              </a:ext>
            </a:extLst>
          </p:cNvPr>
          <p:cNvSpPr/>
          <p:nvPr/>
        </p:nvSpPr>
        <p:spPr>
          <a:xfrm>
            <a:off x="4785096" y="6560598"/>
            <a:ext cx="2550424" cy="24972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spTree>
    <p:extLst>
      <p:ext uri="{BB962C8B-B14F-4D97-AF65-F5344CB8AC3E}">
        <p14:creationId xmlns:p14="http://schemas.microsoft.com/office/powerpoint/2010/main" val="2573981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3A219-D858-C212-D223-4FEBFCCD2162}"/>
              </a:ext>
            </a:extLst>
          </p:cNvPr>
          <p:cNvSpPr>
            <a:spLocks noGrp="1"/>
          </p:cNvSpPr>
          <p:nvPr>
            <p:ph type="title"/>
          </p:nvPr>
        </p:nvSpPr>
        <p:spPr/>
        <p:txBody>
          <a:bodyPr/>
          <a:lstStyle/>
          <a:p>
            <a:r>
              <a:rPr lang="es-MX" sz="4000" b="1" dirty="0"/>
              <a:t>Alertas por Correo Electrónico</a:t>
            </a:r>
            <a:br>
              <a:rPr lang="es-MX" sz="4000" b="1" dirty="0"/>
            </a:br>
            <a:br>
              <a:rPr lang="es-MX" sz="3200" dirty="0"/>
            </a:br>
            <a:endParaRPr lang="es-EC" sz="4000" b="1" dirty="0"/>
          </a:p>
        </p:txBody>
      </p:sp>
      <p:sp>
        <p:nvSpPr>
          <p:cNvPr id="10" name="Slide Number Placeholder 9">
            <a:extLst>
              <a:ext uri="{FF2B5EF4-FFF2-40B4-BE49-F238E27FC236}">
                <a16:creationId xmlns:a16="http://schemas.microsoft.com/office/drawing/2014/main" id="{44D8DFA3-C4AC-D7FB-B4DA-250185E9E34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37C662-D0ED-4587-B264-5C4F0D975D18}" type="slidenum">
              <a:rPr kumimoji="0" lang="en-GB" sz="1000" b="0" i="0" u="none" strike="noStrike" kern="1200" cap="none" spc="0" normalizeH="0" baseline="0" noProof="0" smtClean="0">
                <a:ln>
                  <a:noFill/>
                </a:ln>
                <a:solidFill>
                  <a:srgbClr val="DCE1E1">
                    <a:lumMod val="75000"/>
                  </a:srgbClr>
                </a:solidFill>
                <a:effectLst/>
                <a:uLnTx/>
                <a:uFillTx/>
                <a:latin typeface="SLB Sans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000" b="0" i="0" u="none" strike="noStrike" kern="1200" cap="none" spc="0" normalizeH="0" baseline="0" noProof="0">
              <a:ln>
                <a:noFill/>
              </a:ln>
              <a:solidFill>
                <a:srgbClr val="DCE1E1">
                  <a:lumMod val="75000"/>
                </a:srgbClr>
              </a:solidFill>
              <a:effectLst/>
              <a:uLnTx/>
              <a:uFillTx/>
              <a:latin typeface="SLB Sans Book"/>
              <a:ea typeface="+mn-ea"/>
              <a:cs typeface="+mn-cs"/>
            </a:endParaRPr>
          </a:p>
        </p:txBody>
      </p:sp>
      <p:sp>
        <p:nvSpPr>
          <p:cNvPr id="3" name="Content Placeholder 2">
            <a:extLst>
              <a:ext uri="{FF2B5EF4-FFF2-40B4-BE49-F238E27FC236}">
                <a16:creationId xmlns:a16="http://schemas.microsoft.com/office/drawing/2014/main" id="{A62F8F8D-1310-E83C-23BB-E4950B701C82}"/>
              </a:ext>
            </a:extLst>
          </p:cNvPr>
          <p:cNvSpPr>
            <a:spLocks noGrp="1"/>
          </p:cNvSpPr>
          <p:nvPr>
            <p:ph idx="1"/>
          </p:nvPr>
        </p:nvSpPr>
        <p:spPr>
          <a:xfrm>
            <a:off x="4576042" y="422313"/>
            <a:ext cx="6873836" cy="2619061"/>
          </a:xfrm>
        </p:spPr>
        <p:txBody>
          <a:bodyPr/>
          <a:lstStyle/>
          <a:p>
            <a:pPr marL="0" indent="0">
              <a:buNone/>
            </a:pPr>
            <a:endParaRPr lang="en-US" dirty="0"/>
          </a:p>
        </p:txBody>
      </p:sp>
      <p:pic>
        <p:nvPicPr>
          <p:cNvPr id="6" name="Picture 5">
            <a:extLst>
              <a:ext uri="{FF2B5EF4-FFF2-40B4-BE49-F238E27FC236}">
                <a16:creationId xmlns:a16="http://schemas.microsoft.com/office/drawing/2014/main" id="{C58465DA-5DFB-A6A9-8CE4-C0295C1E2FE1}"/>
              </a:ext>
            </a:extLst>
          </p:cNvPr>
          <p:cNvPicPr>
            <a:picLocks noChangeAspect="1"/>
          </p:cNvPicPr>
          <p:nvPr/>
        </p:nvPicPr>
        <p:blipFill>
          <a:blip r:embed="rId2"/>
          <a:stretch>
            <a:fillRect/>
          </a:stretch>
        </p:blipFill>
        <p:spPr>
          <a:xfrm>
            <a:off x="4104861" y="315001"/>
            <a:ext cx="8087139" cy="1767450"/>
          </a:xfrm>
          <a:prstGeom prst="rect">
            <a:avLst/>
          </a:prstGeom>
        </p:spPr>
      </p:pic>
      <p:pic>
        <p:nvPicPr>
          <p:cNvPr id="8" name="Picture 7">
            <a:extLst>
              <a:ext uri="{FF2B5EF4-FFF2-40B4-BE49-F238E27FC236}">
                <a16:creationId xmlns:a16="http://schemas.microsoft.com/office/drawing/2014/main" id="{721E3951-8531-8895-F80C-29E5CE54C2E5}"/>
              </a:ext>
            </a:extLst>
          </p:cNvPr>
          <p:cNvPicPr>
            <a:picLocks noChangeAspect="1"/>
          </p:cNvPicPr>
          <p:nvPr/>
        </p:nvPicPr>
        <p:blipFill>
          <a:blip r:embed="rId3"/>
          <a:stretch>
            <a:fillRect/>
          </a:stretch>
        </p:blipFill>
        <p:spPr>
          <a:xfrm>
            <a:off x="0" y="4108450"/>
            <a:ext cx="4104861" cy="1318315"/>
          </a:xfrm>
          <a:prstGeom prst="rect">
            <a:avLst/>
          </a:prstGeom>
        </p:spPr>
      </p:pic>
      <p:pic>
        <p:nvPicPr>
          <p:cNvPr id="11" name="Picture 10">
            <a:extLst>
              <a:ext uri="{FF2B5EF4-FFF2-40B4-BE49-F238E27FC236}">
                <a16:creationId xmlns:a16="http://schemas.microsoft.com/office/drawing/2014/main" id="{1544D3A3-80F8-D340-C0B2-D722E5C67F8F}"/>
              </a:ext>
            </a:extLst>
          </p:cNvPr>
          <p:cNvPicPr>
            <a:picLocks noChangeAspect="1"/>
          </p:cNvPicPr>
          <p:nvPr/>
        </p:nvPicPr>
        <p:blipFill>
          <a:blip r:embed="rId4"/>
          <a:stretch>
            <a:fillRect/>
          </a:stretch>
        </p:blipFill>
        <p:spPr>
          <a:xfrm>
            <a:off x="4393096" y="2082451"/>
            <a:ext cx="7798904" cy="4668236"/>
          </a:xfrm>
          <a:prstGeom prst="rect">
            <a:avLst/>
          </a:prstGeom>
        </p:spPr>
      </p:pic>
      <p:pic>
        <p:nvPicPr>
          <p:cNvPr id="13" name="Picture 12">
            <a:extLst>
              <a:ext uri="{FF2B5EF4-FFF2-40B4-BE49-F238E27FC236}">
                <a16:creationId xmlns:a16="http://schemas.microsoft.com/office/drawing/2014/main" id="{7614137B-F392-8E73-31F1-AFEB9C4DA8BC}"/>
              </a:ext>
            </a:extLst>
          </p:cNvPr>
          <p:cNvPicPr>
            <a:picLocks noChangeAspect="1"/>
          </p:cNvPicPr>
          <p:nvPr/>
        </p:nvPicPr>
        <p:blipFill>
          <a:blip r:embed="rId5"/>
          <a:stretch>
            <a:fillRect/>
          </a:stretch>
        </p:blipFill>
        <p:spPr>
          <a:xfrm>
            <a:off x="0" y="2466487"/>
            <a:ext cx="4104861" cy="1470361"/>
          </a:xfrm>
          <a:prstGeom prst="rect">
            <a:avLst/>
          </a:prstGeom>
        </p:spPr>
      </p:pic>
    </p:spTree>
    <p:extLst>
      <p:ext uri="{BB962C8B-B14F-4D97-AF65-F5344CB8AC3E}">
        <p14:creationId xmlns:p14="http://schemas.microsoft.com/office/powerpoint/2010/main" val="312353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3A219-D858-C212-D223-4FEBFCCD2162}"/>
              </a:ext>
            </a:extLst>
          </p:cNvPr>
          <p:cNvSpPr>
            <a:spLocks noGrp="1"/>
          </p:cNvSpPr>
          <p:nvPr>
            <p:ph type="title"/>
          </p:nvPr>
        </p:nvSpPr>
        <p:spPr/>
        <p:txBody>
          <a:bodyPr/>
          <a:lstStyle/>
          <a:p>
            <a:r>
              <a:rPr lang="es-EC" sz="2800" b="1" dirty="0"/>
              <a:t>Observaciones </a:t>
            </a:r>
            <a:br>
              <a:rPr lang="es-EC" sz="2800" b="1" dirty="0"/>
            </a:br>
            <a:r>
              <a:rPr lang="es-EC" sz="2800" b="1" dirty="0"/>
              <a:t>y recomendaciones</a:t>
            </a:r>
          </a:p>
        </p:txBody>
      </p:sp>
      <p:sp>
        <p:nvSpPr>
          <p:cNvPr id="6" name="Content Placeholder 5">
            <a:extLst>
              <a:ext uri="{FF2B5EF4-FFF2-40B4-BE49-F238E27FC236}">
                <a16:creationId xmlns:a16="http://schemas.microsoft.com/office/drawing/2014/main" id="{02288978-EC1A-0388-87D5-79897FAE5DB5}"/>
              </a:ext>
            </a:extLst>
          </p:cNvPr>
          <p:cNvSpPr>
            <a:spLocks noGrp="1"/>
          </p:cNvSpPr>
          <p:nvPr>
            <p:ph idx="1"/>
          </p:nvPr>
        </p:nvSpPr>
        <p:spPr>
          <a:xfrm>
            <a:off x="4347360" y="294636"/>
            <a:ext cx="7296870" cy="5514937"/>
          </a:xfrm>
        </p:spPr>
        <p:txBody>
          <a:bodyPr/>
          <a:lstStyle/>
          <a:p>
            <a:pPr algn="just"/>
            <a:r>
              <a:rPr lang="es-EC" sz="1600" b="1" kern="100" dirty="0">
                <a:effectLst/>
                <a:ea typeface="Calibri" panose="020F0502020204030204" pitchFamily="34" charset="0"/>
                <a:cs typeface="Times New Roman" panose="02020603050405020304" pitchFamily="18" charset="0"/>
              </a:rPr>
              <a:t>Verificación de permisos:</a:t>
            </a:r>
            <a:r>
              <a:rPr lang="es-EC" sz="1600" kern="100" dirty="0">
                <a:effectLst/>
                <a:ea typeface="Calibri" panose="020F0502020204030204" pitchFamily="34" charset="0"/>
                <a:cs typeface="Times New Roman" panose="02020603050405020304" pitchFamily="18" charset="0"/>
              </a:rPr>
              <a:t> Antes de proceder con la instalación, verifique que tenga permisos de administrador en el sistema. </a:t>
            </a:r>
          </a:p>
          <a:p>
            <a:pPr algn="just"/>
            <a:r>
              <a:rPr lang="es-EC" sz="1600" b="1" kern="100" dirty="0">
                <a:effectLst/>
                <a:ea typeface="Calibri" panose="020F0502020204030204" pitchFamily="34" charset="0"/>
                <a:cs typeface="Times New Roman" panose="02020603050405020304" pitchFamily="18" charset="0"/>
              </a:rPr>
              <a:t>Soporte de rutas largas:</a:t>
            </a:r>
            <a:r>
              <a:rPr lang="es-EC" sz="1600" kern="100" dirty="0">
                <a:effectLst/>
                <a:ea typeface="Calibri" panose="020F0502020204030204" pitchFamily="34" charset="0"/>
                <a:cs typeface="Times New Roman" panose="02020603050405020304" pitchFamily="18" charset="0"/>
              </a:rPr>
              <a:t> Asegúrese de habilitar el soporte de rutas largas en Windows para evitar problemas con la gestión de archivos para así no encontrar errores relacionados con la longitud de las rutas. Para más información, referirse al manual de usuario e instalaci</a:t>
            </a:r>
            <a:r>
              <a:rPr lang="es-EC" sz="1600" kern="100" dirty="0">
                <a:ea typeface="Calibri" panose="020F0502020204030204" pitchFamily="34" charset="0"/>
                <a:cs typeface="Times New Roman" panose="02020603050405020304" pitchFamily="18" charset="0"/>
              </a:rPr>
              <a:t>ón.</a:t>
            </a:r>
            <a:endParaRPr lang="en-US" sz="1600" kern="100" dirty="0">
              <a:effectLst/>
              <a:ea typeface="Calibri" panose="020F0502020204030204" pitchFamily="34" charset="0"/>
              <a:cs typeface="Times New Roman" panose="02020603050405020304" pitchFamily="18" charset="0"/>
            </a:endParaRPr>
          </a:p>
          <a:p>
            <a:pPr algn="just"/>
            <a:r>
              <a:rPr lang="es-EC" sz="1600" b="1" kern="100" dirty="0">
                <a:effectLst/>
                <a:ea typeface="Calibri" panose="020F0502020204030204" pitchFamily="34" charset="0"/>
                <a:cs typeface="Times New Roman" panose="02020603050405020304" pitchFamily="18" charset="0"/>
              </a:rPr>
              <a:t>Generación de Control de Informe:</a:t>
            </a:r>
            <a:r>
              <a:rPr lang="es-EC" sz="1600" kern="100" dirty="0">
                <a:effectLst/>
                <a:ea typeface="Calibri" panose="020F0502020204030204" pitchFamily="34" charset="0"/>
                <a:cs typeface="Times New Roman" panose="02020603050405020304" pitchFamily="18" charset="0"/>
              </a:rPr>
              <a:t> tener en cuenta que, para la creación del archivo Excel de seguimiento, </a:t>
            </a:r>
            <a:r>
              <a:rPr lang="es-EC" sz="1600" kern="100" dirty="0">
                <a:ea typeface="Calibri" panose="020F0502020204030204" pitchFamily="34" charset="0"/>
                <a:cs typeface="Times New Roman" panose="02020603050405020304" pitchFamily="18" charset="0"/>
              </a:rPr>
              <a:t>no debe estar abierto </a:t>
            </a:r>
            <a:r>
              <a:rPr lang="es-EC" sz="1600" kern="100" dirty="0">
                <a:effectLst/>
                <a:ea typeface="Calibri" panose="020F0502020204030204" pitchFamily="34" charset="0"/>
                <a:cs typeface="Times New Roman" panose="02020603050405020304" pitchFamily="18" charset="0"/>
              </a:rPr>
              <a:t>durante la ejecución, ya que se obtendrá el error de que no se puede editar archivos que están siendo modificados en tiempo real.</a:t>
            </a:r>
          </a:p>
          <a:p>
            <a:pPr algn="just"/>
            <a:r>
              <a:rPr lang="es-EC" sz="1600" b="1" kern="100" dirty="0">
                <a:effectLst/>
                <a:ea typeface="Calibri" panose="020F0502020204030204" pitchFamily="34" charset="0"/>
                <a:cs typeface="Times New Roman" panose="02020603050405020304" pitchFamily="18" charset="0"/>
              </a:rPr>
              <a:t>Revisión de errores:</a:t>
            </a:r>
            <a:r>
              <a:rPr lang="es-EC" sz="1600" kern="100" dirty="0">
                <a:effectLst/>
                <a:ea typeface="Calibri" panose="020F0502020204030204" pitchFamily="34" charset="0"/>
                <a:cs typeface="Times New Roman" panose="02020603050405020304" pitchFamily="18" charset="0"/>
              </a:rPr>
              <a:t> Si al ejecutar el archivo .bat encuentra errores, primero verifique que Python esté correctamente instalado. También, revise que las rutas de acceso a los directorios sean correctos y accesibles, específicamente compare el nombre de la carpeta del pozo en 00_Well_File y el nombre del pozo en la base de datos (deben coincidir). </a:t>
            </a:r>
            <a:endParaRPr lang="en-US" sz="1600" kern="100" dirty="0">
              <a:effectLst/>
              <a:ea typeface="Calibri" panose="020F0502020204030204" pitchFamily="34" charset="0"/>
              <a:cs typeface="Times New Roman" panose="02020603050405020304" pitchFamily="18" charset="0"/>
            </a:endParaRPr>
          </a:p>
          <a:p>
            <a:pPr algn="just"/>
            <a:r>
              <a:rPr lang="es-EC" sz="1600" b="1" kern="100" dirty="0">
                <a:effectLst/>
                <a:ea typeface="Calibri" panose="020F0502020204030204" pitchFamily="34" charset="0"/>
                <a:cs typeface="Times New Roman" panose="02020603050405020304" pitchFamily="18" charset="0"/>
              </a:rPr>
              <a:t>Consulta de dudas o problemas:</a:t>
            </a:r>
            <a:r>
              <a:rPr lang="es-EC" sz="1600" kern="100" dirty="0">
                <a:effectLst/>
                <a:ea typeface="Calibri" panose="020F0502020204030204" pitchFamily="34" charset="0"/>
                <a:cs typeface="Times New Roman" panose="02020603050405020304" pitchFamily="18" charset="0"/>
              </a:rPr>
              <a:t> </a:t>
            </a:r>
            <a:r>
              <a:rPr lang="es-EC" sz="1600" kern="100" dirty="0">
                <a:ea typeface="Calibri" panose="020F0502020204030204" pitchFamily="34" charset="0"/>
                <a:cs typeface="Times New Roman" panose="02020603050405020304" pitchFamily="18" charset="0"/>
              </a:rPr>
              <a:t>para consultas o dudas, contactarse con Estefany </a:t>
            </a:r>
            <a:r>
              <a:rPr lang="es-EC" sz="1600" kern="100">
                <a:ea typeface="Calibri" panose="020F0502020204030204" pitchFamily="34" charset="0"/>
                <a:cs typeface="Times New Roman" panose="02020603050405020304" pitchFamily="18" charset="0"/>
              </a:rPr>
              <a:t>Canencia  ( </a:t>
            </a:r>
            <a:r>
              <a:rPr lang="es-EC" sz="1600" kern="100">
                <a:ea typeface="Calibri" panose="020F0502020204030204" pitchFamily="34" charset="0"/>
                <a:cs typeface="Times New Roman" panose="02020603050405020304" pitchFamily="18" charset="0"/>
                <a:hlinkClick r:id="rId2"/>
              </a:rPr>
              <a:t>ECanencia</a:t>
            </a:r>
            <a:r>
              <a:rPr lang="es-EC" sz="1600" kern="100" dirty="0">
                <a:ea typeface="Calibri" panose="020F0502020204030204" pitchFamily="34" charset="0"/>
                <a:cs typeface="Times New Roman" panose="02020603050405020304" pitchFamily="18" charset="0"/>
                <a:hlinkClick r:id="rId2"/>
              </a:rPr>
              <a:t>@slb.com</a:t>
            </a:r>
            <a:r>
              <a:rPr lang="es-EC" sz="1600" kern="100" dirty="0">
                <a:ea typeface="Calibri" panose="020F0502020204030204" pitchFamily="34" charset="0"/>
                <a:cs typeface="Times New Roman" panose="02020603050405020304" pitchFamily="18" charset="0"/>
              </a:rPr>
              <a:t> ) o Javier Anaya </a:t>
            </a:r>
            <a:r>
              <a:rPr lang="es-EC" sz="1600" kern="100">
                <a:ea typeface="Calibri" panose="020F0502020204030204" pitchFamily="34" charset="0"/>
                <a:cs typeface="Times New Roman" panose="02020603050405020304" pitchFamily="18" charset="0"/>
              </a:rPr>
              <a:t>( </a:t>
            </a:r>
            <a:r>
              <a:rPr lang="es-EC" sz="1600" kern="100">
                <a:ea typeface="Calibri" panose="020F0502020204030204" pitchFamily="34" charset="0"/>
                <a:cs typeface="Times New Roman" panose="02020603050405020304" pitchFamily="18" charset="0"/>
                <a:hlinkClick r:id="rId3"/>
              </a:rPr>
              <a:t>JBarrera3@slb.com</a:t>
            </a:r>
            <a:r>
              <a:rPr lang="es-EC" sz="1600" kern="10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C" sz="24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MX" sz="2400" dirty="0"/>
          </a:p>
        </p:txBody>
      </p:sp>
      <p:sp>
        <p:nvSpPr>
          <p:cNvPr id="10" name="Slide Number Placeholder 9">
            <a:extLst>
              <a:ext uri="{FF2B5EF4-FFF2-40B4-BE49-F238E27FC236}">
                <a16:creationId xmlns:a16="http://schemas.microsoft.com/office/drawing/2014/main" id="{44D8DFA3-C4AC-D7FB-B4DA-250185E9E34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37C662-D0ED-4587-B264-5C4F0D975D18}" type="slidenum">
              <a:rPr kumimoji="0" lang="en-GB" sz="1000" b="0" i="0" u="none" strike="noStrike" kern="1200" cap="none" spc="0" normalizeH="0" baseline="0" noProof="0" smtClean="0">
                <a:ln>
                  <a:noFill/>
                </a:ln>
                <a:solidFill>
                  <a:srgbClr val="DCE1E1">
                    <a:lumMod val="75000"/>
                  </a:srgbClr>
                </a:solidFill>
                <a:effectLst/>
                <a:uLnTx/>
                <a:uFillTx/>
                <a:latin typeface="SLB Sans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000" b="0" i="0" u="none" strike="noStrike" kern="1200" cap="none" spc="0" normalizeH="0" baseline="0" noProof="0">
              <a:ln>
                <a:noFill/>
              </a:ln>
              <a:solidFill>
                <a:srgbClr val="DCE1E1">
                  <a:lumMod val="75000"/>
                </a:srgbClr>
              </a:solidFill>
              <a:effectLst/>
              <a:uLnTx/>
              <a:uFillTx/>
              <a:latin typeface="SLB Sans Book"/>
              <a:ea typeface="+mn-ea"/>
              <a:cs typeface="+mn-cs"/>
            </a:endParaRPr>
          </a:p>
        </p:txBody>
      </p:sp>
    </p:spTree>
    <p:extLst>
      <p:ext uri="{BB962C8B-B14F-4D97-AF65-F5344CB8AC3E}">
        <p14:creationId xmlns:p14="http://schemas.microsoft.com/office/powerpoint/2010/main" val="3608295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8" descr="Background pattern&#10;&#10;Description automatically generated with medium confidence">
            <a:extLst>
              <a:ext uri="{FF2B5EF4-FFF2-40B4-BE49-F238E27FC236}">
                <a16:creationId xmlns:a16="http://schemas.microsoft.com/office/drawing/2014/main" id="{9594F19C-F91A-572D-E9DD-2871992984AD}"/>
              </a:ext>
            </a:extLst>
          </p:cNvPr>
          <p:cNvPicPr>
            <a:picLocks noGrp="1" noChangeAspect="1"/>
          </p:cNvPicPr>
          <p:nvPr>
            <p:ph type="pic" sz="quarter" idx="11"/>
          </p:nvPr>
        </p:nvPicPr>
        <p:blipFill>
          <a:blip r:embed="rId2" cstate="screen">
            <a:extLst>
              <a:ext uri="{28A0092B-C50C-407E-A947-70E740481C1C}">
                <a14:useLocalDpi xmlns:a14="http://schemas.microsoft.com/office/drawing/2010/main"/>
              </a:ext>
            </a:extLst>
          </a:blip>
          <a:srcRect t="53" b="53"/>
          <a:stretch>
            <a:fillRect/>
          </a:stretch>
        </p:blipFill>
        <p:spPr/>
      </p:pic>
      <p:sp>
        <p:nvSpPr>
          <p:cNvPr id="2" name="Title 1">
            <a:extLst>
              <a:ext uri="{FF2B5EF4-FFF2-40B4-BE49-F238E27FC236}">
                <a16:creationId xmlns:a16="http://schemas.microsoft.com/office/drawing/2014/main" id="{2A778D6C-3E06-1584-C6DB-CF71E41389B2}"/>
              </a:ext>
            </a:extLst>
          </p:cNvPr>
          <p:cNvSpPr>
            <a:spLocks noGrp="1"/>
          </p:cNvSpPr>
          <p:nvPr>
            <p:ph type="ctrTitle"/>
          </p:nvPr>
        </p:nvSpPr>
        <p:spPr>
          <a:xfrm>
            <a:off x="2812774" y="1648038"/>
            <a:ext cx="6092687" cy="1320350"/>
          </a:xfrm>
        </p:spPr>
        <p:txBody>
          <a:bodyPr/>
          <a:lstStyle/>
          <a:p>
            <a:r>
              <a:rPr lang="es-EC" dirty="0"/>
              <a:t>¿Preguntas?</a:t>
            </a:r>
            <a:endParaRPr lang="en-US" noProof="0" dirty="0"/>
          </a:p>
        </p:txBody>
      </p:sp>
    </p:spTree>
    <p:extLst>
      <p:ext uri="{BB962C8B-B14F-4D97-AF65-F5344CB8AC3E}">
        <p14:creationId xmlns:p14="http://schemas.microsoft.com/office/powerpoint/2010/main" val="1934563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8D6C-3E06-1584-C6DB-CF71E41389B2}"/>
              </a:ext>
            </a:extLst>
          </p:cNvPr>
          <p:cNvSpPr>
            <a:spLocks noGrp="1"/>
          </p:cNvSpPr>
          <p:nvPr>
            <p:ph type="ctrTitle"/>
          </p:nvPr>
        </p:nvSpPr>
        <p:spPr/>
        <p:txBody>
          <a:bodyPr/>
          <a:lstStyle/>
          <a:p>
            <a:r>
              <a:rPr lang="es-MX" sz="6000"/>
              <a:t>GRACIAS</a:t>
            </a:r>
            <a:endParaRPr lang="en-US" sz="6000" noProof="0"/>
          </a:p>
        </p:txBody>
      </p:sp>
    </p:spTree>
    <p:extLst>
      <p:ext uri="{BB962C8B-B14F-4D97-AF65-F5344CB8AC3E}">
        <p14:creationId xmlns:p14="http://schemas.microsoft.com/office/powerpoint/2010/main" val="3702940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3A219-D858-C212-D223-4FEBFCCD2162}"/>
              </a:ext>
            </a:extLst>
          </p:cNvPr>
          <p:cNvSpPr>
            <a:spLocks noGrp="1"/>
          </p:cNvSpPr>
          <p:nvPr>
            <p:ph type="title"/>
          </p:nvPr>
        </p:nvSpPr>
        <p:spPr>
          <a:xfrm>
            <a:off x="457200" y="412363"/>
            <a:ext cx="3200400" cy="3696087"/>
          </a:xfrm>
        </p:spPr>
        <p:txBody>
          <a:bodyPr anchor="t">
            <a:normAutofit/>
          </a:bodyPr>
          <a:lstStyle/>
          <a:p>
            <a:r>
              <a:rPr lang="es-EC" b="1"/>
              <a:t>Contenido</a:t>
            </a:r>
          </a:p>
        </p:txBody>
      </p:sp>
      <p:sp>
        <p:nvSpPr>
          <p:cNvPr id="12" name="Content Placeholder 5">
            <a:extLst>
              <a:ext uri="{FF2B5EF4-FFF2-40B4-BE49-F238E27FC236}">
                <a16:creationId xmlns:a16="http://schemas.microsoft.com/office/drawing/2014/main" id="{02288978-EC1A-0388-87D5-79897FAE5DB5}"/>
              </a:ext>
            </a:extLst>
          </p:cNvPr>
          <p:cNvSpPr>
            <a:spLocks noGrp="1"/>
          </p:cNvSpPr>
          <p:nvPr>
            <p:ph idx="1"/>
          </p:nvPr>
        </p:nvSpPr>
        <p:spPr>
          <a:xfrm>
            <a:off x="4576042" y="422313"/>
            <a:ext cx="7296870" cy="5514937"/>
          </a:xfrm>
        </p:spPr>
        <p:txBody>
          <a:bodyPr>
            <a:normAutofit/>
          </a:bodyPr>
          <a:lstStyle/>
          <a:p>
            <a:pPr marL="742950" indent="-742950">
              <a:buFont typeface="+mj-lt"/>
              <a:buAutoNum type="arabicPeriod"/>
            </a:pPr>
            <a:r>
              <a:rPr lang="es-EC"/>
              <a:t>Problema</a:t>
            </a:r>
          </a:p>
          <a:p>
            <a:pPr marL="742950" indent="-742950">
              <a:buFont typeface="+mj-lt"/>
              <a:buAutoNum type="arabicPeriod"/>
            </a:pPr>
            <a:r>
              <a:rPr lang="es-EC"/>
              <a:t>Objetivo</a:t>
            </a:r>
          </a:p>
          <a:p>
            <a:pPr marL="742950" indent="-742950">
              <a:buFont typeface="+mj-lt"/>
              <a:buAutoNum type="arabicPeriod"/>
            </a:pPr>
            <a:r>
              <a:rPr lang="es-EC"/>
              <a:t>Solución</a:t>
            </a:r>
          </a:p>
          <a:p>
            <a:pPr marL="742950" indent="-742950">
              <a:buFont typeface="+mj-lt"/>
              <a:buAutoNum type="arabicPeriod"/>
            </a:pPr>
            <a:r>
              <a:rPr lang="es-EC"/>
              <a:t>Desarrollo</a:t>
            </a:r>
          </a:p>
          <a:p>
            <a:pPr marL="742950" indent="-742950">
              <a:buFont typeface="+mj-lt"/>
              <a:buAutoNum type="arabicPeriod"/>
            </a:pPr>
            <a:r>
              <a:rPr lang="es-EC"/>
              <a:t>Resultados y Beneficios</a:t>
            </a:r>
          </a:p>
          <a:p>
            <a:pPr marL="742950" indent="-742950">
              <a:buFont typeface="+mj-lt"/>
              <a:buAutoNum type="arabicPeriod"/>
            </a:pPr>
            <a:r>
              <a:rPr lang="es-EC"/>
              <a:t>Conclusiones y recomendaciones</a:t>
            </a:r>
          </a:p>
        </p:txBody>
      </p:sp>
      <p:sp>
        <p:nvSpPr>
          <p:cNvPr id="3" name="Slide Number Placeholder 2">
            <a:extLst>
              <a:ext uri="{FF2B5EF4-FFF2-40B4-BE49-F238E27FC236}">
                <a16:creationId xmlns:a16="http://schemas.microsoft.com/office/drawing/2014/main" id="{363E3101-F85E-B098-4025-4DFAAC6A7A2C}"/>
              </a:ext>
            </a:extLst>
          </p:cNvPr>
          <p:cNvSpPr>
            <a:spLocks noGrp="1"/>
          </p:cNvSpPr>
          <p:nvPr>
            <p:ph type="sldNum" sz="quarter" idx="12"/>
          </p:nvPr>
        </p:nvSpPr>
        <p:spPr>
          <a:xfrm>
            <a:off x="11188701" y="6411198"/>
            <a:ext cx="684212" cy="230248"/>
          </a:xfrm>
        </p:spPr>
        <p:txBody>
          <a:bodyPr anchor="b">
            <a:normAutofit/>
          </a:bodyPr>
          <a:lstStyle/>
          <a:p>
            <a:pPr marL="0" marR="0" lvl="0" indent="0" defTabSz="914400" rtl="0" eaLnBrk="1" fontAlgn="auto" latinLnBrk="0" hangingPunct="1">
              <a:spcBef>
                <a:spcPts val="0"/>
              </a:spcBef>
              <a:spcAft>
                <a:spcPts val="600"/>
              </a:spcAft>
              <a:buClrTx/>
              <a:buSzTx/>
              <a:buFontTx/>
              <a:buNone/>
              <a:tabLst/>
              <a:defRPr/>
            </a:pPr>
            <a:fld id="{2737C662-D0ED-4587-B264-5C4F0D975D18}" type="slidenum">
              <a:rPr kumimoji="0" lang="en-GB"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2</a:t>
            </a:fld>
            <a:endParaRPr kumimoji="0" lang="en-GB" b="0" i="0" u="none" strike="noStrike" kern="1200" cap="none" spc="0" normalizeH="0" baseline="0" noProof="0">
              <a:ln>
                <a:noFill/>
              </a:ln>
              <a:effectLst/>
              <a:uLnTx/>
              <a:uFillTx/>
            </a:endParaRPr>
          </a:p>
        </p:txBody>
      </p:sp>
    </p:spTree>
    <p:extLst>
      <p:ext uri="{BB962C8B-B14F-4D97-AF65-F5344CB8AC3E}">
        <p14:creationId xmlns:p14="http://schemas.microsoft.com/office/powerpoint/2010/main" val="3806169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3A219-D858-C212-D223-4FEBFCCD2162}"/>
              </a:ext>
            </a:extLst>
          </p:cNvPr>
          <p:cNvSpPr>
            <a:spLocks noGrp="1"/>
          </p:cNvSpPr>
          <p:nvPr>
            <p:ph type="title"/>
          </p:nvPr>
        </p:nvSpPr>
        <p:spPr>
          <a:xfrm>
            <a:off x="457200" y="412363"/>
            <a:ext cx="3200400" cy="3696087"/>
          </a:xfrm>
        </p:spPr>
        <p:txBody>
          <a:bodyPr anchor="t">
            <a:normAutofit/>
          </a:bodyPr>
          <a:lstStyle/>
          <a:p>
            <a:r>
              <a:rPr lang="es-EC" b="1"/>
              <a:t>Problema</a:t>
            </a:r>
          </a:p>
        </p:txBody>
      </p:sp>
      <p:sp>
        <p:nvSpPr>
          <p:cNvPr id="10" name="Slide Number Placeholder 9">
            <a:extLst>
              <a:ext uri="{FF2B5EF4-FFF2-40B4-BE49-F238E27FC236}">
                <a16:creationId xmlns:a16="http://schemas.microsoft.com/office/drawing/2014/main" id="{44D8DFA3-C4AC-D7FB-B4DA-250185E9E342}"/>
              </a:ext>
            </a:extLst>
          </p:cNvPr>
          <p:cNvSpPr>
            <a:spLocks noGrp="1"/>
          </p:cNvSpPr>
          <p:nvPr>
            <p:ph type="sldNum" sz="quarter" idx="12"/>
          </p:nvPr>
        </p:nvSpPr>
        <p:spPr>
          <a:xfrm>
            <a:off x="11188701" y="6411198"/>
            <a:ext cx="684212" cy="230248"/>
          </a:xfrm>
        </p:spPr>
        <p:txBody>
          <a:bodyPr anchor="b">
            <a:normAutofit/>
          </a:bodyPr>
          <a:lstStyle/>
          <a:p>
            <a:pPr marL="0" marR="0" lvl="0" indent="0" defTabSz="914400" rtl="0" eaLnBrk="1" fontAlgn="auto" latinLnBrk="0" hangingPunct="1">
              <a:spcBef>
                <a:spcPts val="0"/>
              </a:spcBef>
              <a:spcAft>
                <a:spcPts val="600"/>
              </a:spcAft>
              <a:buClrTx/>
              <a:buSzTx/>
              <a:buFontTx/>
              <a:buNone/>
              <a:tabLst/>
              <a:defRPr/>
            </a:pPr>
            <a:fld id="{2737C662-D0ED-4587-B264-5C4F0D975D18}" type="slidenum">
              <a:rPr kumimoji="0" lang="en-GB"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3</a:t>
            </a:fld>
            <a:endParaRPr kumimoji="0" lang="en-GB" b="0" i="0" u="none" strike="noStrike" kern="1200" cap="none" spc="0" normalizeH="0" baseline="0" noProof="0">
              <a:ln>
                <a:noFill/>
              </a:ln>
              <a:effectLst/>
              <a:uLnTx/>
              <a:uFillTx/>
            </a:endParaRPr>
          </a:p>
        </p:txBody>
      </p:sp>
      <p:graphicFrame>
        <p:nvGraphicFramePr>
          <p:cNvPr id="12" name="Content Placeholder 5">
            <a:extLst>
              <a:ext uri="{FF2B5EF4-FFF2-40B4-BE49-F238E27FC236}">
                <a16:creationId xmlns:a16="http://schemas.microsoft.com/office/drawing/2014/main" id="{EAD8905A-CC69-7054-6CC4-D714A8A901A8}"/>
              </a:ext>
            </a:extLst>
          </p:cNvPr>
          <p:cNvGraphicFramePr>
            <a:graphicFrameLocks noGrp="1"/>
          </p:cNvGraphicFramePr>
          <p:nvPr>
            <p:ph idx="1"/>
            <p:extLst>
              <p:ext uri="{D42A27DB-BD31-4B8C-83A1-F6EECF244321}">
                <p14:modId xmlns:p14="http://schemas.microsoft.com/office/powerpoint/2010/main" val="71691800"/>
              </p:ext>
            </p:extLst>
          </p:nvPr>
        </p:nvGraphicFramePr>
        <p:xfrm>
          <a:off x="2447565" y="551522"/>
          <a:ext cx="7296870" cy="5514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801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3A219-D858-C212-D223-4FEBFCCD2162}"/>
              </a:ext>
            </a:extLst>
          </p:cNvPr>
          <p:cNvSpPr>
            <a:spLocks noGrp="1"/>
          </p:cNvSpPr>
          <p:nvPr>
            <p:ph type="title"/>
          </p:nvPr>
        </p:nvSpPr>
        <p:spPr>
          <a:xfrm>
            <a:off x="457200" y="412363"/>
            <a:ext cx="3200400" cy="3696087"/>
          </a:xfrm>
        </p:spPr>
        <p:txBody>
          <a:bodyPr anchor="t">
            <a:normAutofit/>
          </a:bodyPr>
          <a:lstStyle/>
          <a:p>
            <a:r>
              <a:rPr lang="es-EC" b="1"/>
              <a:t>Objetivos</a:t>
            </a:r>
          </a:p>
        </p:txBody>
      </p:sp>
      <p:sp>
        <p:nvSpPr>
          <p:cNvPr id="10" name="Slide Number Placeholder 9">
            <a:extLst>
              <a:ext uri="{FF2B5EF4-FFF2-40B4-BE49-F238E27FC236}">
                <a16:creationId xmlns:a16="http://schemas.microsoft.com/office/drawing/2014/main" id="{44D8DFA3-C4AC-D7FB-B4DA-250185E9E342}"/>
              </a:ext>
            </a:extLst>
          </p:cNvPr>
          <p:cNvSpPr>
            <a:spLocks noGrp="1"/>
          </p:cNvSpPr>
          <p:nvPr>
            <p:ph type="sldNum" sz="quarter" idx="12"/>
          </p:nvPr>
        </p:nvSpPr>
        <p:spPr>
          <a:xfrm>
            <a:off x="11188701" y="6411198"/>
            <a:ext cx="684212" cy="230248"/>
          </a:xfrm>
        </p:spPr>
        <p:txBody>
          <a:bodyPr anchor="b">
            <a:normAutofit/>
          </a:bodyPr>
          <a:lstStyle/>
          <a:p>
            <a:pPr marL="0" marR="0" lvl="0" indent="0" defTabSz="914400" rtl="0" eaLnBrk="1" fontAlgn="auto" latinLnBrk="0" hangingPunct="1">
              <a:spcBef>
                <a:spcPts val="0"/>
              </a:spcBef>
              <a:spcAft>
                <a:spcPts val="600"/>
              </a:spcAft>
              <a:buClrTx/>
              <a:buSzTx/>
              <a:buFontTx/>
              <a:buNone/>
              <a:tabLst/>
              <a:defRPr/>
            </a:pPr>
            <a:fld id="{2737C662-D0ED-4587-B264-5C4F0D975D18}" type="slidenum">
              <a:rPr kumimoji="0" lang="en-GB"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4</a:t>
            </a:fld>
            <a:endParaRPr kumimoji="0" lang="en-GB" b="0" i="0" u="none" strike="noStrike" kern="1200" cap="none" spc="0" normalizeH="0" baseline="0" noProof="0">
              <a:ln>
                <a:noFill/>
              </a:ln>
              <a:effectLst/>
              <a:uLnTx/>
              <a:uFillTx/>
            </a:endParaRPr>
          </a:p>
        </p:txBody>
      </p:sp>
      <p:graphicFrame>
        <p:nvGraphicFramePr>
          <p:cNvPr id="12" name="Content Placeholder 5">
            <a:extLst>
              <a:ext uri="{FF2B5EF4-FFF2-40B4-BE49-F238E27FC236}">
                <a16:creationId xmlns:a16="http://schemas.microsoft.com/office/drawing/2014/main" id="{25A19AC3-F63D-BEB0-B722-45A5FC79AA92}"/>
              </a:ext>
            </a:extLst>
          </p:cNvPr>
          <p:cNvGraphicFramePr>
            <a:graphicFrameLocks noGrp="1"/>
          </p:cNvGraphicFramePr>
          <p:nvPr>
            <p:ph idx="1"/>
            <p:extLst>
              <p:ext uri="{D42A27DB-BD31-4B8C-83A1-F6EECF244321}">
                <p14:modId xmlns:p14="http://schemas.microsoft.com/office/powerpoint/2010/main" val="458210469"/>
              </p:ext>
            </p:extLst>
          </p:nvPr>
        </p:nvGraphicFramePr>
        <p:xfrm>
          <a:off x="2447565" y="984619"/>
          <a:ext cx="7296870" cy="5514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627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3A219-D858-C212-D223-4FEBFCCD2162}"/>
              </a:ext>
            </a:extLst>
          </p:cNvPr>
          <p:cNvSpPr>
            <a:spLocks noGrp="1"/>
          </p:cNvSpPr>
          <p:nvPr>
            <p:ph type="title"/>
          </p:nvPr>
        </p:nvSpPr>
        <p:spPr>
          <a:xfrm>
            <a:off x="457200" y="412363"/>
            <a:ext cx="3200400" cy="3696087"/>
          </a:xfrm>
        </p:spPr>
        <p:txBody>
          <a:bodyPr anchor="t">
            <a:normAutofit/>
          </a:bodyPr>
          <a:lstStyle/>
          <a:p>
            <a:r>
              <a:rPr lang="es-EC" b="1"/>
              <a:t>Solución</a:t>
            </a:r>
          </a:p>
        </p:txBody>
      </p:sp>
      <p:sp>
        <p:nvSpPr>
          <p:cNvPr id="10" name="Slide Number Placeholder 9">
            <a:extLst>
              <a:ext uri="{FF2B5EF4-FFF2-40B4-BE49-F238E27FC236}">
                <a16:creationId xmlns:a16="http://schemas.microsoft.com/office/drawing/2014/main" id="{44D8DFA3-C4AC-D7FB-B4DA-250185E9E342}"/>
              </a:ext>
            </a:extLst>
          </p:cNvPr>
          <p:cNvSpPr>
            <a:spLocks noGrp="1"/>
          </p:cNvSpPr>
          <p:nvPr>
            <p:ph type="sldNum" sz="quarter" idx="12"/>
          </p:nvPr>
        </p:nvSpPr>
        <p:spPr>
          <a:xfrm>
            <a:off x="11188701" y="6411198"/>
            <a:ext cx="684212" cy="230248"/>
          </a:xfrm>
        </p:spPr>
        <p:txBody>
          <a:bodyPr anchor="b">
            <a:normAutofit/>
          </a:bodyPr>
          <a:lstStyle/>
          <a:p>
            <a:pPr marL="0" marR="0" lvl="0" indent="0" defTabSz="914400" rtl="0" eaLnBrk="1" fontAlgn="auto" latinLnBrk="0" hangingPunct="1">
              <a:spcBef>
                <a:spcPts val="0"/>
              </a:spcBef>
              <a:spcAft>
                <a:spcPts val="600"/>
              </a:spcAft>
              <a:buClrTx/>
              <a:buSzTx/>
              <a:buFontTx/>
              <a:buNone/>
              <a:tabLst/>
              <a:defRPr/>
            </a:pPr>
            <a:fld id="{2737C662-D0ED-4587-B264-5C4F0D975D18}" type="slidenum">
              <a:rPr kumimoji="0" lang="en-GB"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5</a:t>
            </a:fld>
            <a:endParaRPr kumimoji="0" lang="en-GB" b="0" i="0" u="none" strike="noStrike" kern="1200" cap="none" spc="0" normalizeH="0" baseline="0" noProof="0">
              <a:ln>
                <a:noFill/>
              </a:ln>
              <a:effectLst/>
              <a:uLnTx/>
              <a:uFillTx/>
            </a:endParaRPr>
          </a:p>
        </p:txBody>
      </p:sp>
      <p:graphicFrame>
        <p:nvGraphicFramePr>
          <p:cNvPr id="12" name="Content Placeholder 5">
            <a:extLst>
              <a:ext uri="{FF2B5EF4-FFF2-40B4-BE49-F238E27FC236}">
                <a16:creationId xmlns:a16="http://schemas.microsoft.com/office/drawing/2014/main" id="{43ED211C-85E2-531C-ECEC-224D7501644C}"/>
              </a:ext>
            </a:extLst>
          </p:cNvPr>
          <p:cNvGraphicFramePr>
            <a:graphicFrameLocks noGrp="1"/>
          </p:cNvGraphicFramePr>
          <p:nvPr>
            <p:ph idx="1"/>
            <p:extLst>
              <p:ext uri="{D42A27DB-BD31-4B8C-83A1-F6EECF244321}">
                <p14:modId xmlns:p14="http://schemas.microsoft.com/office/powerpoint/2010/main" val="1736018260"/>
              </p:ext>
            </p:extLst>
          </p:nvPr>
        </p:nvGraphicFramePr>
        <p:xfrm>
          <a:off x="2447565" y="691409"/>
          <a:ext cx="7296870" cy="5514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430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a:extLst>
              <a:ext uri="{FF2B5EF4-FFF2-40B4-BE49-F238E27FC236}">
                <a16:creationId xmlns:a16="http://schemas.microsoft.com/office/drawing/2014/main" id="{8F6AC329-6A25-31C0-3BA1-023F971CCB9F}"/>
              </a:ext>
            </a:extLst>
          </p:cNvPr>
          <p:cNvSpPr>
            <a:spLocks noGrp="1"/>
          </p:cNvSpPr>
          <p:nvPr>
            <p:ph type="sldNum" sz="quarter" idx="12"/>
          </p:nvPr>
        </p:nvSpPr>
        <p:spPr>
          <a:xfrm>
            <a:off x="11188701" y="6411198"/>
            <a:ext cx="684212" cy="230248"/>
          </a:xfrm>
        </p:spPr>
        <p:txBody>
          <a:bodyPr anchor="b">
            <a:normAutofit/>
          </a:bodyPr>
          <a:lstStyle/>
          <a:p>
            <a:pPr>
              <a:spcAft>
                <a:spcPts val="600"/>
              </a:spcAft>
            </a:pPr>
            <a:fld id="{2737C662-D0ED-4587-B264-5C4F0D975D18}" type="slidenum">
              <a:rPr lang="en-GB" smtClean="0"/>
              <a:pPr>
                <a:spcAft>
                  <a:spcPts val="600"/>
                </a:spcAft>
              </a:pPr>
              <a:t>6</a:t>
            </a:fld>
            <a:endParaRPr lang="en-GB"/>
          </a:p>
        </p:txBody>
      </p:sp>
      <p:sp>
        <p:nvSpPr>
          <p:cNvPr id="2" name="Title 1">
            <a:extLst>
              <a:ext uri="{FF2B5EF4-FFF2-40B4-BE49-F238E27FC236}">
                <a16:creationId xmlns:a16="http://schemas.microsoft.com/office/drawing/2014/main" id="{2A778D6C-3E06-1584-C6DB-CF71E41389B2}"/>
              </a:ext>
            </a:extLst>
          </p:cNvPr>
          <p:cNvSpPr>
            <a:spLocks noGrp="1"/>
          </p:cNvSpPr>
          <p:nvPr>
            <p:ph type="title"/>
          </p:nvPr>
        </p:nvSpPr>
        <p:spPr>
          <a:xfrm>
            <a:off x="1523364" y="2929255"/>
            <a:ext cx="9145271" cy="999490"/>
          </a:xfrm>
        </p:spPr>
        <p:txBody>
          <a:bodyPr anchor="t">
            <a:noAutofit/>
          </a:bodyPr>
          <a:lstStyle/>
          <a:p>
            <a:r>
              <a:rPr lang="es-EC" sz="4400" dirty="0"/>
              <a:t>Manejo de archivos y carpetas usando código Python.</a:t>
            </a:r>
          </a:p>
        </p:txBody>
      </p:sp>
    </p:spTree>
    <p:extLst>
      <p:ext uri="{BB962C8B-B14F-4D97-AF65-F5344CB8AC3E}">
        <p14:creationId xmlns:p14="http://schemas.microsoft.com/office/powerpoint/2010/main" val="117285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screenshot of a computer program&#10;&#10;Description automatically generated">
            <a:extLst>
              <a:ext uri="{FF2B5EF4-FFF2-40B4-BE49-F238E27FC236}">
                <a16:creationId xmlns:a16="http://schemas.microsoft.com/office/drawing/2014/main" id="{6A71537C-4277-5F48-9575-1B385AD9CB0E}"/>
              </a:ext>
            </a:extLst>
          </p:cNvPr>
          <p:cNvPicPr>
            <a:picLocks noChangeAspect="1"/>
          </p:cNvPicPr>
          <p:nvPr/>
        </p:nvPicPr>
        <p:blipFill rotWithShape="1">
          <a:blip r:embed="rId3">
            <a:extLst>
              <a:ext uri="{28A0092B-C50C-407E-A947-70E740481C1C}">
                <a14:useLocalDpi xmlns:a14="http://schemas.microsoft.com/office/drawing/2010/main" val="0"/>
              </a:ext>
            </a:extLst>
          </a:blip>
          <a:srcRect b="11573"/>
          <a:stretch/>
        </p:blipFill>
        <p:spPr>
          <a:xfrm>
            <a:off x="4653051" y="2196169"/>
            <a:ext cx="6685281" cy="4445277"/>
          </a:xfrm>
          <a:prstGeom prst="rect">
            <a:avLst/>
          </a:prstGeom>
        </p:spPr>
      </p:pic>
      <p:sp>
        <p:nvSpPr>
          <p:cNvPr id="5" name="Title 4">
            <a:extLst>
              <a:ext uri="{FF2B5EF4-FFF2-40B4-BE49-F238E27FC236}">
                <a16:creationId xmlns:a16="http://schemas.microsoft.com/office/drawing/2014/main" id="{F193A219-D858-C212-D223-4FEBFCCD2162}"/>
              </a:ext>
            </a:extLst>
          </p:cNvPr>
          <p:cNvSpPr>
            <a:spLocks noGrp="1"/>
          </p:cNvSpPr>
          <p:nvPr>
            <p:ph type="title"/>
          </p:nvPr>
        </p:nvSpPr>
        <p:spPr>
          <a:xfrm>
            <a:off x="457200" y="412363"/>
            <a:ext cx="3200400" cy="1032979"/>
          </a:xfrm>
        </p:spPr>
        <p:txBody>
          <a:bodyPr anchor="t">
            <a:normAutofit/>
          </a:bodyPr>
          <a:lstStyle/>
          <a:p>
            <a:r>
              <a:rPr lang="es-MX" b="1" dirty="0"/>
              <a:t>Conexión con Base de Datos</a:t>
            </a:r>
            <a:endParaRPr lang="es-EC" dirty="0"/>
          </a:p>
        </p:txBody>
      </p:sp>
      <p:sp>
        <p:nvSpPr>
          <p:cNvPr id="10" name="Slide Number Placeholder 9">
            <a:extLst>
              <a:ext uri="{FF2B5EF4-FFF2-40B4-BE49-F238E27FC236}">
                <a16:creationId xmlns:a16="http://schemas.microsoft.com/office/drawing/2014/main" id="{12D8E78C-8F20-3FED-B8A2-EBA1C9503BC5}"/>
              </a:ext>
            </a:extLst>
          </p:cNvPr>
          <p:cNvSpPr>
            <a:spLocks noGrp="1"/>
          </p:cNvSpPr>
          <p:nvPr>
            <p:ph type="sldNum" sz="quarter" idx="12"/>
          </p:nvPr>
        </p:nvSpPr>
        <p:spPr>
          <a:xfrm>
            <a:off x="11188701" y="6411198"/>
            <a:ext cx="684212" cy="230248"/>
          </a:xfrm>
        </p:spPr>
        <p:txBody>
          <a:bodyPr anchor="b">
            <a:normAutofit/>
          </a:bodyPr>
          <a:lstStyle/>
          <a:p>
            <a:pPr marL="0" marR="0" lvl="0" indent="0" defTabSz="914400" rtl="0" eaLnBrk="1" fontAlgn="auto" latinLnBrk="0" hangingPunct="1">
              <a:spcBef>
                <a:spcPts val="0"/>
              </a:spcBef>
              <a:spcAft>
                <a:spcPts val="600"/>
              </a:spcAft>
              <a:buClrTx/>
              <a:buSzTx/>
              <a:buFontTx/>
              <a:buNone/>
              <a:tabLst/>
              <a:defRPr/>
            </a:pPr>
            <a:fld id="{2737C662-D0ED-4587-B264-5C4F0D975D18}" type="slidenum">
              <a:rPr kumimoji="0" lang="en-GB"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7</a:t>
            </a:fld>
            <a:endParaRPr kumimoji="0" lang="en-GB" b="0" i="0" u="none" strike="noStrike" kern="1200" cap="none" spc="0" normalizeH="0" baseline="0" noProof="0">
              <a:ln>
                <a:noFill/>
              </a:ln>
              <a:effectLst/>
              <a:uLnTx/>
              <a:uFillTx/>
            </a:endParaRPr>
          </a:p>
        </p:txBody>
      </p:sp>
      <p:graphicFrame>
        <p:nvGraphicFramePr>
          <p:cNvPr id="7" name="Diagrama 6">
            <a:extLst>
              <a:ext uri="{FF2B5EF4-FFF2-40B4-BE49-F238E27FC236}">
                <a16:creationId xmlns:a16="http://schemas.microsoft.com/office/drawing/2014/main" id="{D2994C74-F4E8-6D37-F4AD-E26481A99B47}"/>
              </a:ext>
            </a:extLst>
          </p:cNvPr>
          <p:cNvGraphicFramePr/>
          <p:nvPr>
            <p:extLst>
              <p:ext uri="{D42A27DB-BD31-4B8C-83A1-F6EECF244321}">
                <p14:modId xmlns:p14="http://schemas.microsoft.com/office/powerpoint/2010/main" val="34087255"/>
              </p:ext>
            </p:extLst>
          </p:nvPr>
        </p:nvGraphicFramePr>
        <p:xfrm>
          <a:off x="319087" y="1071716"/>
          <a:ext cx="3200400" cy="44963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7" name="Content Placeholder 16">
            <a:extLst>
              <a:ext uri="{FF2B5EF4-FFF2-40B4-BE49-F238E27FC236}">
                <a16:creationId xmlns:a16="http://schemas.microsoft.com/office/drawing/2014/main" id="{40EE96F8-B12E-E72F-9815-1B01BC80CED8}"/>
              </a:ext>
            </a:extLst>
          </p:cNvPr>
          <p:cNvPicPr>
            <a:picLocks noGrp="1" noChangeAspect="1"/>
          </p:cNvPicPr>
          <p:nvPr>
            <p:ph idx="1"/>
          </p:nvPr>
        </p:nvPicPr>
        <p:blipFill>
          <a:blip r:embed="rId9"/>
          <a:stretch>
            <a:fillRect/>
          </a:stretch>
        </p:blipFill>
        <p:spPr>
          <a:xfrm>
            <a:off x="4139882" y="76484"/>
            <a:ext cx="7920037" cy="2401002"/>
          </a:xfrm>
        </p:spPr>
      </p:pic>
      <p:pic>
        <p:nvPicPr>
          <p:cNvPr id="21" name="Picture 20">
            <a:extLst>
              <a:ext uri="{FF2B5EF4-FFF2-40B4-BE49-F238E27FC236}">
                <a16:creationId xmlns:a16="http://schemas.microsoft.com/office/drawing/2014/main" id="{882AA65D-8163-F7E1-B519-51D9C92A6BE0}"/>
              </a:ext>
            </a:extLst>
          </p:cNvPr>
          <p:cNvPicPr>
            <a:picLocks noChangeAspect="1"/>
          </p:cNvPicPr>
          <p:nvPr/>
        </p:nvPicPr>
        <p:blipFill>
          <a:blip r:embed="rId10"/>
          <a:stretch>
            <a:fillRect/>
          </a:stretch>
        </p:blipFill>
        <p:spPr>
          <a:xfrm>
            <a:off x="269677" y="1583813"/>
            <a:ext cx="1091499" cy="1320578"/>
          </a:xfrm>
          <a:prstGeom prst="rect">
            <a:avLst/>
          </a:prstGeom>
        </p:spPr>
      </p:pic>
      <p:sp>
        <p:nvSpPr>
          <p:cNvPr id="23" name="Plus Sign 22">
            <a:extLst>
              <a:ext uri="{FF2B5EF4-FFF2-40B4-BE49-F238E27FC236}">
                <a16:creationId xmlns:a16="http://schemas.microsoft.com/office/drawing/2014/main" id="{E61256C4-2D5A-1678-B263-5A02F7D20662}"/>
              </a:ext>
            </a:extLst>
          </p:cNvPr>
          <p:cNvSpPr/>
          <p:nvPr/>
        </p:nvSpPr>
        <p:spPr>
          <a:xfrm>
            <a:off x="1522202" y="1789718"/>
            <a:ext cx="993913" cy="908767"/>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pic>
        <p:nvPicPr>
          <p:cNvPr id="25" name="Picture 24">
            <a:extLst>
              <a:ext uri="{FF2B5EF4-FFF2-40B4-BE49-F238E27FC236}">
                <a16:creationId xmlns:a16="http://schemas.microsoft.com/office/drawing/2014/main" id="{D2B31C18-328B-08C0-5AE2-DA4F0887392B}"/>
              </a:ext>
            </a:extLst>
          </p:cNvPr>
          <p:cNvPicPr>
            <a:picLocks noChangeAspect="1"/>
          </p:cNvPicPr>
          <p:nvPr/>
        </p:nvPicPr>
        <p:blipFill>
          <a:blip r:embed="rId11"/>
          <a:stretch>
            <a:fillRect/>
          </a:stretch>
        </p:blipFill>
        <p:spPr>
          <a:xfrm>
            <a:off x="2657037" y="1583813"/>
            <a:ext cx="1091499" cy="1320578"/>
          </a:xfrm>
          <a:prstGeom prst="rect">
            <a:avLst/>
          </a:prstGeom>
        </p:spPr>
      </p:pic>
      <p:sp>
        <p:nvSpPr>
          <p:cNvPr id="2" name="Rectangle 1">
            <a:extLst>
              <a:ext uri="{FF2B5EF4-FFF2-40B4-BE49-F238E27FC236}">
                <a16:creationId xmlns:a16="http://schemas.microsoft.com/office/drawing/2014/main" id="{E301734B-0635-F278-2449-F62AF8130B15}"/>
              </a:ext>
            </a:extLst>
          </p:cNvPr>
          <p:cNvSpPr/>
          <p:nvPr/>
        </p:nvSpPr>
        <p:spPr>
          <a:xfrm>
            <a:off x="4399280" y="1071716"/>
            <a:ext cx="1838960" cy="67580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sp>
        <p:nvSpPr>
          <p:cNvPr id="3" name="Rectangle 2">
            <a:extLst>
              <a:ext uri="{FF2B5EF4-FFF2-40B4-BE49-F238E27FC236}">
                <a16:creationId xmlns:a16="http://schemas.microsoft.com/office/drawing/2014/main" id="{ED0BE535-EE94-5D08-A7A5-DF7E44644E33}"/>
              </a:ext>
            </a:extLst>
          </p:cNvPr>
          <p:cNvSpPr/>
          <p:nvPr/>
        </p:nvSpPr>
        <p:spPr>
          <a:xfrm>
            <a:off x="5082637" y="3207578"/>
            <a:ext cx="5548919" cy="106978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sp>
        <p:nvSpPr>
          <p:cNvPr id="4" name="Rectangle 3">
            <a:extLst>
              <a:ext uri="{FF2B5EF4-FFF2-40B4-BE49-F238E27FC236}">
                <a16:creationId xmlns:a16="http://schemas.microsoft.com/office/drawing/2014/main" id="{3E35E2B4-8C6E-CE53-FA25-5987797E0BB4}"/>
              </a:ext>
            </a:extLst>
          </p:cNvPr>
          <p:cNvSpPr/>
          <p:nvPr/>
        </p:nvSpPr>
        <p:spPr>
          <a:xfrm>
            <a:off x="5082636" y="5935162"/>
            <a:ext cx="2903123" cy="67580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pic>
        <p:nvPicPr>
          <p:cNvPr id="11" name="Picture 10">
            <a:extLst>
              <a:ext uri="{FF2B5EF4-FFF2-40B4-BE49-F238E27FC236}">
                <a16:creationId xmlns:a16="http://schemas.microsoft.com/office/drawing/2014/main" id="{6BF83611-1781-2596-CDA1-1FCE1A878139}"/>
              </a:ext>
            </a:extLst>
          </p:cNvPr>
          <p:cNvPicPr>
            <a:picLocks noChangeAspect="1"/>
          </p:cNvPicPr>
          <p:nvPr/>
        </p:nvPicPr>
        <p:blipFill rotWithShape="1">
          <a:blip r:embed="rId12"/>
          <a:srcRect l="9696" t="21197" r="10941" b="16916"/>
          <a:stretch/>
        </p:blipFill>
        <p:spPr>
          <a:xfrm>
            <a:off x="571358" y="3518475"/>
            <a:ext cx="2895600" cy="1320578"/>
          </a:xfrm>
          <a:prstGeom prst="rect">
            <a:avLst/>
          </a:prstGeom>
        </p:spPr>
      </p:pic>
    </p:spTree>
    <p:extLst>
      <p:ext uri="{BB962C8B-B14F-4D97-AF65-F5344CB8AC3E}">
        <p14:creationId xmlns:p14="http://schemas.microsoft.com/office/powerpoint/2010/main" val="38923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12D8E78C-8F20-3FED-B8A2-EBA1C9503BC5}"/>
              </a:ext>
            </a:extLst>
          </p:cNvPr>
          <p:cNvSpPr>
            <a:spLocks noGrp="1"/>
          </p:cNvSpPr>
          <p:nvPr>
            <p:ph type="sldNum" sz="quarter" idx="12"/>
          </p:nvPr>
        </p:nvSpPr>
        <p:spPr>
          <a:xfrm>
            <a:off x="11188701" y="6411198"/>
            <a:ext cx="684212" cy="230248"/>
          </a:xfrm>
        </p:spPr>
        <p:txBody>
          <a:bodyPr anchor="b">
            <a:normAutofit/>
          </a:bodyPr>
          <a:lstStyle/>
          <a:p>
            <a:pPr marL="0" marR="0" lvl="0" indent="0" defTabSz="914400" rtl="0" eaLnBrk="1" fontAlgn="auto" latinLnBrk="0" hangingPunct="1">
              <a:spcBef>
                <a:spcPts val="0"/>
              </a:spcBef>
              <a:spcAft>
                <a:spcPts val="600"/>
              </a:spcAft>
              <a:buClrTx/>
              <a:buSzTx/>
              <a:buFontTx/>
              <a:buNone/>
              <a:tabLst/>
              <a:defRPr/>
            </a:pPr>
            <a:fld id="{2737C662-D0ED-4587-B264-5C4F0D975D18}" type="slidenum">
              <a:rPr kumimoji="0" lang="en-GB"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8</a:t>
            </a:fld>
            <a:endParaRPr kumimoji="0" lang="en-GB" b="0" i="0" u="none" strike="noStrike" kern="1200" cap="none" spc="0" normalizeH="0" baseline="0" noProof="0">
              <a:ln>
                <a:noFill/>
              </a:ln>
              <a:effectLst/>
              <a:uLnTx/>
              <a:uFillTx/>
            </a:endParaRPr>
          </a:p>
        </p:txBody>
      </p:sp>
      <p:sp>
        <p:nvSpPr>
          <p:cNvPr id="2" name="Title 4">
            <a:extLst>
              <a:ext uri="{FF2B5EF4-FFF2-40B4-BE49-F238E27FC236}">
                <a16:creationId xmlns:a16="http://schemas.microsoft.com/office/drawing/2014/main" id="{810010CE-231B-BD63-835F-614D3D040863}"/>
              </a:ext>
            </a:extLst>
          </p:cNvPr>
          <p:cNvSpPr>
            <a:spLocks noGrp="1"/>
          </p:cNvSpPr>
          <p:nvPr>
            <p:ph type="title"/>
          </p:nvPr>
        </p:nvSpPr>
        <p:spPr>
          <a:xfrm>
            <a:off x="457200" y="412363"/>
            <a:ext cx="3200400" cy="993650"/>
          </a:xfrm>
        </p:spPr>
        <p:txBody>
          <a:bodyPr anchor="t">
            <a:normAutofit/>
          </a:bodyPr>
          <a:lstStyle/>
          <a:p>
            <a:r>
              <a:rPr lang="es-MX" b="1" dirty="0"/>
              <a:t>Creación de Directorios </a:t>
            </a:r>
            <a:endParaRPr lang="es-EC" dirty="0"/>
          </a:p>
        </p:txBody>
      </p:sp>
      <p:pic>
        <p:nvPicPr>
          <p:cNvPr id="4" name="Picture 3">
            <a:extLst>
              <a:ext uri="{FF2B5EF4-FFF2-40B4-BE49-F238E27FC236}">
                <a16:creationId xmlns:a16="http://schemas.microsoft.com/office/drawing/2014/main" id="{D6027089-0B71-273E-75D4-C72DE91A6EFE}"/>
              </a:ext>
            </a:extLst>
          </p:cNvPr>
          <p:cNvPicPr>
            <a:picLocks noChangeAspect="1"/>
          </p:cNvPicPr>
          <p:nvPr/>
        </p:nvPicPr>
        <p:blipFill>
          <a:blip r:embed="rId2"/>
          <a:stretch>
            <a:fillRect/>
          </a:stretch>
        </p:blipFill>
        <p:spPr>
          <a:xfrm>
            <a:off x="267135" y="1579991"/>
            <a:ext cx="1176130" cy="1320578"/>
          </a:xfrm>
          <a:prstGeom prst="rect">
            <a:avLst/>
          </a:prstGeom>
        </p:spPr>
      </p:pic>
      <p:sp>
        <p:nvSpPr>
          <p:cNvPr id="5" name="Plus Sign 4">
            <a:extLst>
              <a:ext uri="{FF2B5EF4-FFF2-40B4-BE49-F238E27FC236}">
                <a16:creationId xmlns:a16="http://schemas.microsoft.com/office/drawing/2014/main" id="{1FB0296A-BEFA-AE97-8948-96C50EEDB846}"/>
              </a:ext>
            </a:extLst>
          </p:cNvPr>
          <p:cNvSpPr/>
          <p:nvPr/>
        </p:nvSpPr>
        <p:spPr>
          <a:xfrm>
            <a:off x="1594077" y="1785896"/>
            <a:ext cx="993913" cy="908767"/>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pic>
        <p:nvPicPr>
          <p:cNvPr id="6" name="Picture 5">
            <a:extLst>
              <a:ext uri="{FF2B5EF4-FFF2-40B4-BE49-F238E27FC236}">
                <a16:creationId xmlns:a16="http://schemas.microsoft.com/office/drawing/2014/main" id="{3EA29758-C69B-138E-3BB1-BC984462A730}"/>
              </a:ext>
            </a:extLst>
          </p:cNvPr>
          <p:cNvPicPr>
            <a:picLocks noChangeAspect="1"/>
          </p:cNvPicPr>
          <p:nvPr/>
        </p:nvPicPr>
        <p:blipFill>
          <a:blip r:embed="rId3"/>
          <a:stretch>
            <a:fillRect/>
          </a:stretch>
        </p:blipFill>
        <p:spPr>
          <a:xfrm>
            <a:off x="2728912" y="1579991"/>
            <a:ext cx="1176130" cy="1320578"/>
          </a:xfrm>
          <a:prstGeom prst="rect">
            <a:avLst/>
          </a:prstGeom>
        </p:spPr>
      </p:pic>
      <p:sp>
        <p:nvSpPr>
          <p:cNvPr id="8" name="Content Placeholder 7">
            <a:extLst>
              <a:ext uri="{FF2B5EF4-FFF2-40B4-BE49-F238E27FC236}">
                <a16:creationId xmlns:a16="http://schemas.microsoft.com/office/drawing/2014/main" id="{BA929C55-634B-65C3-9946-5E1681F720F0}"/>
              </a:ext>
            </a:extLst>
          </p:cNvPr>
          <p:cNvSpPr>
            <a:spLocks noGrp="1"/>
          </p:cNvSpPr>
          <p:nvPr>
            <p:ph idx="1"/>
          </p:nvPr>
        </p:nvSpPr>
        <p:spPr/>
        <p:txBody>
          <a:bodyPr/>
          <a:lstStyle/>
          <a:p>
            <a:endParaRPr lang="en-US"/>
          </a:p>
        </p:txBody>
      </p:sp>
      <p:pic>
        <p:nvPicPr>
          <p:cNvPr id="13" name="Picture 12">
            <a:extLst>
              <a:ext uri="{FF2B5EF4-FFF2-40B4-BE49-F238E27FC236}">
                <a16:creationId xmlns:a16="http://schemas.microsoft.com/office/drawing/2014/main" id="{7BCB0FA1-9225-1C6B-2D40-29A5BE7BEE48}"/>
              </a:ext>
            </a:extLst>
          </p:cNvPr>
          <p:cNvPicPr>
            <a:picLocks noChangeAspect="1"/>
          </p:cNvPicPr>
          <p:nvPr/>
        </p:nvPicPr>
        <p:blipFill>
          <a:blip r:embed="rId4"/>
          <a:stretch>
            <a:fillRect/>
          </a:stretch>
        </p:blipFill>
        <p:spPr>
          <a:xfrm>
            <a:off x="4134678" y="412363"/>
            <a:ext cx="8057322" cy="6013174"/>
          </a:xfrm>
          <a:prstGeom prst="rect">
            <a:avLst/>
          </a:prstGeom>
        </p:spPr>
      </p:pic>
      <p:sp>
        <p:nvSpPr>
          <p:cNvPr id="14" name="Rectangle 13">
            <a:extLst>
              <a:ext uri="{FF2B5EF4-FFF2-40B4-BE49-F238E27FC236}">
                <a16:creationId xmlns:a16="http://schemas.microsoft.com/office/drawing/2014/main" id="{71EB3D21-C628-BF32-73A6-348C78F694E6}"/>
              </a:ext>
            </a:extLst>
          </p:cNvPr>
          <p:cNvSpPr/>
          <p:nvPr/>
        </p:nvSpPr>
        <p:spPr>
          <a:xfrm>
            <a:off x="4224130" y="1023730"/>
            <a:ext cx="1620079" cy="4671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pic>
        <p:nvPicPr>
          <p:cNvPr id="7" name="Picture 6">
            <a:extLst>
              <a:ext uri="{FF2B5EF4-FFF2-40B4-BE49-F238E27FC236}">
                <a16:creationId xmlns:a16="http://schemas.microsoft.com/office/drawing/2014/main" id="{642666EF-1182-59BC-72AE-713F265C517E}"/>
              </a:ext>
            </a:extLst>
          </p:cNvPr>
          <p:cNvPicPr>
            <a:picLocks noChangeAspect="1"/>
          </p:cNvPicPr>
          <p:nvPr/>
        </p:nvPicPr>
        <p:blipFill rotWithShape="1">
          <a:blip r:embed="rId5"/>
          <a:srcRect l="3151" t="4900" r="4710" b="2473"/>
          <a:stretch/>
        </p:blipFill>
        <p:spPr>
          <a:xfrm>
            <a:off x="680719" y="3566160"/>
            <a:ext cx="2773681" cy="1711850"/>
          </a:xfrm>
          <a:prstGeom prst="rect">
            <a:avLst/>
          </a:prstGeom>
        </p:spPr>
      </p:pic>
    </p:spTree>
    <p:extLst>
      <p:ext uri="{BB962C8B-B14F-4D97-AF65-F5344CB8AC3E}">
        <p14:creationId xmlns:p14="http://schemas.microsoft.com/office/powerpoint/2010/main" val="153944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12D8E78C-8F20-3FED-B8A2-EBA1C9503BC5}"/>
              </a:ext>
            </a:extLst>
          </p:cNvPr>
          <p:cNvSpPr>
            <a:spLocks noGrp="1"/>
          </p:cNvSpPr>
          <p:nvPr>
            <p:ph type="sldNum" sz="quarter" idx="12"/>
          </p:nvPr>
        </p:nvSpPr>
        <p:spPr>
          <a:xfrm>
            <a:off x="11188701" y="6411198"/>
            <a:ext cx="684212" cy="230248"/>
          </a:xfrm>
        </p:spPr>
        <p:txBody>
          <a:bodyPr anchor="b">
            <a:normAutofit/>
          </a:bodyPr>
          <a:lstStyle/>
          <a:p>
            <a:pPr marL="0" marR="0" lvl="0" indent="0" defTabSz="914400" rtl="0" eaLnBrk="1" fontAlgn="auto" latinLnBrk="0" hangingPunct="1">
              <a:spcBef>
                <a:spcPts val="0"/>
              </a:spcBef>
              <a:spcAft>
                <a:spcPts val="600"/>
              </a:spcAft>
              <a:buClrTx/>
              <a:buSzTx/>
              <a:buFontTx/>
              <a:buNone/>
              <a:tabLst/>
              <a:defRPr/>
            </a:pPr>
            <a:fld id="{2737C662-D0ED-4587-B264-5C4F0D975D18}" type="slidenum">
              <a:rPr kumimoji="0" lang="en-GB"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9</a:t>
            </a:fld>
            <a:endParaRPr kumimoji="0" lang="en-GB" b="0" i="0" u="none" strike="noStrike" kern="1200" cap="none" spc="0" normalizeH="0" baseline="0" noProof="0">
              <a:ln>
                <a:noFill/>
              </a:ln>
              <a:effectLst/>
              <a:uLnTx/>
              <a:uFillTx/>
            </a:endParaRPr>
          </a:p>
        </p:txBody>
      </p:sp>
      <p:sp>
        <p:nvSpPr>
          <p:cNvPr id="2" name="Title 4">
            <a:extLst>
              <a:ext uri="{FF2B5EF4-FFF2-40B4-BE49-F238E27FC236}">
                <a16:creationId xmlns:a16="http://schemas.microsoft.com/office/drawing/2014/main" id="{810010CE-231B-BD63-835F-614D3D040863}"/>
              </a:ext>
            </a:extLst>
          </p:cNvPr>
          <p:cNvSpPr>
            <a:spLocks noGrp="1"/>
          </p:cNvSpPr>
          <p:nvPr>
            <p:ph type="title"/>
          </p:nvPr>
        </p:nvSpPr>
        <p:spPr>
          <a:xfrm>
            <a:off x="457200" y="412363"/>
            <a:ext cx="3200400" cy="993650"/>
          </a:xfrm>
        </p:spPr>
        <p:txBody>
          <a:bodyPr anchor="t">
            <a:normAutofit/>
          </a:bodyPr>
          <a:lstStyle/>
          <a:p>
            <a:r>
              <a:rPr lang="es-MX" b="1" dirty="0"/>
              <a:t>Creación de Directorios </a:t>
            </a:r>
            <a:endParaRPr lang="es-EC" dirty="0"/>
          </a:p>
        </p:txBody>
      </p:sp>
      <p:pic>
        <p:nvPicPr>
          <p:cNvPr id="4" name="Picture 3">
            <a:extLst>
              <a:ext uri="{FF2B5EF4-FFF2-40B4-BE49-F238E27FC236}">
                <a16:creationId xmlns:a16="http://schemas.microsoft.com/office/drawing/2014/main" id="{D6027089-0B71-273E-75D4-C72DE91A6EFE}"/>
              </a:ext>
            </a:extLst>
          </p:cNvPr>
          <p:cNvPicPr>
            <a:picLocks noChangeAspect="1"/>
          </p:cNvPicPr>
          <p:nvPr/>
        </p:nvPicPr>
        <p:blipFill>
          <a:blip r:embed="rId2"/>
          <a:stretch>
            <a:fillRect/>
          </a:stretch>
        </p:blipFill>
        <p:spPr>
          <a:xfrm>
            <a:off x="233501" y="1579991"/>
            <a:ext cx="1176130" cy="1320578"/>
          </a:xfrm>
          <a:prstGeom prst="rect">
            <a:avLst/>
          </a:prstGeom>
        </p:spPr>
      </p:pic>
      <p:sp>
        <p:nvSpPr>
          <p:cNvPr id="5" name="Plus Sign 4">
            <a:extLst>
              <a:ext uri="{FF2B5EF4-FFF2-40B4-BE49-F238E27FC236}">
                <a16:creationId xmlns:a16="http://schemas.microsoft.com/office/drawing/2014/main" id="{1FB0296A-BEFA-AE97-8948-96C50EEDB846}"/>
              </a:ext>
            </a:extLst>
          </p:cNvPr>
          <p:cNvSpPr/>
          <p:nvPr/>
        </p:nvSpPr>
        <p:spPr>
          <a:xfrm>
            <a:off x="1560443" y="1785896"/>
            <a:ext cx="993913" cy="908767"/>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pic>
        <p:nvPicPr>
          <p:cNvPr id="6" name="Picture 5">
            <a:extLst>
              <a:ext uri="{FF2B5EF4-FFF2-40B4-BE49-F238E27FC236}">
                <a16:creationId xmlns:a16="http://schemas.microsoft.com/office/drawing/2014/main" id="{3EA29758-C69B-138E-3BB1-BC984462A730}"/>
              </a:ext>
            </a:extLst>
          </p:cNvPr>
          <p:cNvPicPr>
            <a:picLocks noChangeAspect="1"/>
          </p:cNvPicPr>
          <p:nvPr/>
        </p:nvPicPr>
        <p:blipFill>
          <a:blip r:embed="rId3"/>
          <a:stretch>
            <a:fillRect/>
          </a:stretch>
        </p:blipFill>
        <p:spPr>
          <a:xfrm>
            <a:off x="2695278" y="1579991"/>
            <a:ext cx="1176130" cy="1320578"/>
          </a:xfrm>
          <a:prstGeom prst="rect">
            <a:avLst/>
          </a:prstGeom>
        </p:spPr>
      </p:pic>
      <p:pic>
        <p:nvPicPr>
          <p:cNvPr id="11" name="Content Placeholder 10">
            <a:extLst>
              <a:ext uri="{FF2B5EF4-FFF2-40B4-BE49-F238E27FC236}">
                <a16:creationId xmlns:a16="http://schemas.microsoft.com/office/drawing/2014/main" id="{0005DB30-CA0F-5318-6B15-BFD76CA14ACC}"/>
              </a:ext>
            </a:extLst>
          </p:cNvPr>
          <p:cNvPicPr>
            <a:picLocks noGrp="1" noChangeAspect="1"/>
          </p:cNvPicPr>
          <p:nvPr>
            <p:ph idx="1"/>
          </p:nvPr>
        </p:nvPicPr>
        <p:blipFill>
          <a:blip r:embed="rId4"/>
          <a:stretch>
            <a:fillRect/>
          </a:stretch>
        </p:blipFill>
        <p:spPr>
          <a:xfrm>
            <a:off x="4134678" y="143718"/>
            <a:ext cx="8057322" cy="2974616"/>
          </a:xfrm>
          <a:ln>
            <a:solidFill>
              <a:schemeClr val="tx2"/>
            </a:solidFill>
          </a:ln>
        </p:spPr>
      </p:pic>
      <p:pic>
        <p:nvPicPr>
          <p:cNvPr id="7" name="Picture 6">
            <a:extLst>
              <a:ext uri="{FF2B5EF4-FFF2-40B4-BE49-F238E27FC236}">
                <a16:creationId xmlns:a16="http://schemas.microsoft.com/office/drawing/2014/main" id="{CEFF94FB-671E-6BFC-86E5-C848E7009623}"/>
              </a:ext>
            </a:extLst>
          </p:cNvPr>
          <p:cNvPicPr>
            <a:picLocks noChangeAspect="1"/>
          </p:cNvPicPr>
          <p:nvPr/>
        </p:nvPicPr>
        <p:blipFill rotWithShape="1">
          <a:blip r:embed="rId5"/>
          <a:srcRect l="3677"/>
          <a:stretch/>
        </p:blipFill>
        <p:spPr>
          <a:xfrm>
            <a:off x="4162539" y="4900718"/>
            <a:ext cx="8057322" cy="1740728"/>
          </a:xfrm>
          <a:prstGeom prst="rect">
            <a:avLst/>
          </a:prstGeom>
          <a:ln>
            <a:solidFill>
              <a:schemeClr val="tx2"/>
            </a:solidFill>
          </a:ln>
        </p:spPr>
      </p:pic>
      <p:pic>
        <p:nvPicPr>
          <p:cNvPr id="13" name="Picture 12">
            <a:extLst>
              <a:ext uri="{FF2B5EF4-FFF2-40B4-BE49-F238E27FC236}">
                <a16:creationId xmlns:a16="http://schemas.microsoft.com/office/drawing/2014/main" id="{8A38FDFC-759E-EEF0-0F75-A403373A6B45}"/>
              </a:ext>
            </a:extLst>
          </p:cNvPr>
          <p:cNvPicPr>
            <a:picLocks noChangeAspect="1"/>
          </p:cNvPicPr>
          <p:nvPr/>
        </p:nvPicPr>
        <p:blipFill>
          <a:blip r:embed="rId6"/>
          <a:stretch>
            <a:fillRect/>
          </a:stretch>
        </p:blipFill>
        <p:spPr>
          <a:xfrm>
            <a:off x="4162539" y="3429000"/>
            <a:ext cx="8001600" cy="1061601"/>
          </a:xfrm>
          <a:prstGeom prst="rect">
            <a:avLst/>
          </a:prstGeom>
          <a:ln>
            <a:solidFill>
              <a:schemeClr val="tx2"/>
            </a:solidFill>
          </a:ln>
        </p:spPr>
      </p:pic>
      <p:sp>
        <p:nvSpPr>
          <p:cNvPr id="14" name="Rectangle 13">
            <a:extLst>
              <a:ext uri="{FF2B5EF4-FFF2-40B4-BE49-F238E27FC236}">
                <a16:creationId xmlns:a16="http://schemas.microsoft.com/office/drawing/2014/main" id="{A381BD94-5F6C-E77E-0D0E-9CA0940DE5DE}"/>
              </a:ext>
            </a:extLst>
          </p:cNvPr>
          <p:cNvSpPr/>
          <p:nvPr/>
        </p:nvSpPr>
        <p:spPr>
          <a:xfrm>
            <a:off x="4470400" y="2768711"/>
            <a:ext cx="2126055" cy="34962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sp>
        <p:nvSpPr>
          <p:cNvPr id="15" name="Rectangle 14">
            <a:extLst>
              <a:ext uri="{FF2B5EF4-FFF2-40B4-BE49-F238E27FC236}">
                <a16:creationId xmlns:a16="http://schemas.microsoft.com/office/drawing/2014/main" id="{45C5CBD1-38AB-FA59-95E9-38286514EA53}"/>
              </a:ext>
            </a:extLst>
          </p:cNvPr>
          <p:cNvSpPr/>
          <p:nvPr/>
        </p:nvSpPr>
        <p:spPr>
          <a:xfrm>
            <a:off x="4134678" y="62740"/>
            <a:ext cx="7945562" cy="34962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sp>
        <p:nvSpPr>
          <p:cNvPr id="16" name="Rectangle 15">
            <a:extLst>
              <a:ext uri="{FF2B5EF4-FFF2-40B4-BE49-F238E27FC236}">
                <a16:creationId xmlns:a16="http://schemas.microsoft.com/office/drawing/2014/main" id="{E1E4B38A-BB94-9F80-7DE0-0BA4B97AD31B}"/>
              </a:ext>
            </a:extLst>
          </p:cNvPr>
          <p:cNvSpPr/>
          <p:nvPr/>
        </p:nvSpPr>
        <p:spPr>
          <a:xfrm>
            <a:off x="4162539" y="3409578"/>
            <a:ext cx="8001600" cy="34962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sp>
        <p:nvSpPr>
          <p:cNvPr id="17" name="Rectangle 16">
            <a:extLst>
              <a:ext uri="{FF2B5EF4-FFF2-40B4-BE49-F238E27FC236}">
                <a16:creationId xmlns:a16="http://schemas.microsoft.com/office/drawing/2014/main" id="{F8773552-10C4-7086-1392-562447D21660}"/>
              </a:ext>
            </a:extLst>
          </p:cNvPr>
          <p:cNvSpPr/>
          <p:nvPr/>
        </p:nvSpPr>
        <p:spPr>
          <a:xfrm>
            <a:off x="4470399" y="4089289"/>
            <a:ext cx="2126055" cy="34962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sp>
        <p:nvSpPr>
          <p:cNvPr id="18" name="Rectangle 17">
            <a:extLst>
              <a:ext uri="{FF2B5EF4-FFF2-40B4-BE49-F238E27FC236}">
                <a16:creationId xmlns:a16="http://schemas.microsoft.com/office/drawing/2014/main" id="{4E1903D4-84DC-AB30-4B85-C56D8BF9284F}"/>
              </a:ext>
            </a:extLst>
          </p:cNvPr>
          <p:cNvSpPr/>
          <p:nvPr/>
        </p:nvSpPr>
        <p:spPr>
          <a:xfrm>
            <a:off x="4134678" y="4849029"/>
            <a:ext cx="8057322" cy="34962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sp>
        <p:nvSpPr>
          <p:cNvPr id="19" name="Rectangle 18">
            <a:extLst>
              <a:ext uri="{FF2B5EF4-FFF2-40B4-BE49-F238E27FC236}">
                <a16:creationId xmlns:a16="http://schemas.microsoft.com/office/drawing/2014/main" id="{4A181580-C9C8-3323-134E-232902B539CB}"/>
              </a:ext>
            </a:extLst>
          </p:cNvPr>
          <p:cNvSpPr/>
          <p:nvPr/>
        </p:nvSpPr>
        <p:spPr>
          <a:xfrm>
            <a:off x="4541520" y="5557080"/>
            <a:ext cx="3210560" cy="98596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US"/>
          </a:p>
        </p:txBody>
      </p:sp>
      <p:pic>
        <p:nvPicPr>
          <p:cNvPr id="20" name="Picture 19">
            <a:extLst>
              <a:ext uri="{FF2B5EF4-FFF2-40B4-BE49-F238E27FC236}">
                <a16:creationId xmlns:a16="http://schemas.microsoft.com/office/drawing/2014/main" id="{6A563915-C778-AC43-7EA2-FB5CE8D93728}"/>
              </a:ext>
            </a:extLst>
          </p:cNvPr>
          <p:cNvPicPr>
            <a:picLocks noChangeAspect="1"/>
          </p:cNvPicPr>
          <p:nvPr/>
        </p:nvPicPr>
        <p:blipFill rotWithShape="1">
          <a:blip r:embed="rId7"/>
          <a:srcRect l="3151" t="4900" r="4710" b="2473"/>
          <a:stretch/>
        </p:blipFill>
        <p:spPr>
          <a:xfrm>
            <a:off x="680719" y="3566160"/>
            <a:ext cx="2773681" cy="1711850"/>
          </a:xfrm>
          <a:prstGeom prst="rect">
            <a:avLst/>
          </a:prstGeom>
        </p:spPr>
      </p:pic>
    </p:spTree>
    <p:extLst>
      <p:ext uri="{BB962C8B-B14F-4D97-AF65-F5344CB8AC3E}">
        <p14:creationId xmlns:p14="http://schemas.microsoft.com/office/powerpoint/2010/main" val="3860224699"/>
      </p:ext>
    </p:extLst>
  </p:cSld>
  <p:clrMapOvr>
    <a:masterClrMapping/>
  </p:clrMapOvr>
</p:sld>
</file>

<file path=ppt/theme/theme1.xml><?xml version="1.0" encoding="utf-8"?>
<a:theme xmlns:a="http://schemas.openxmlformats.org/drawingml/2006/main" name="SLB White">
  <a:themeElements>
    <a:clrScheme name="SLB White 7-4-23 ">
      <a:dk1>
        <a:srgbClr val="000000"/>
      </a:dk1>
      <a:lt1>
        <a:srgbClr val="FFFFFF"/>
      </a:lt1>
      <a:dk2>
        <a:srgbClr val="32323C"/>
      </a:dk2>
      <a:lt2>
        <a:srgbClr val="DCE1E1"/>
      </a:lt2>
      <a:accent1>
        <a:srgbClr val="0014DC"/>
      </a:accent1>
      <a:accent2>
        <a:srgbClr val="00D2DC"/>
      </a:accent2>
      <a:accent3>
        <a:srgbClr val="1E1464"/>
      </a:accent3>
      <a:accent4>
        <a:srgbClr val="6E8CC8"/>
      </a:accent4>
      <a:accent5>
        <a:srgbClr val="AFBEE1"/>
      </a:accent5>
      <a:accent6>
        <a:srgbClr val="AAAAAA"/>
      </a:accent6>
      <a:hlink>
        <a:srgbClr val="00D2DB"/>
      </a:hlink>
      <a:folHlink>
        <a:srgbClr val="00D2DB"/>
      </a:folHlink>
    </a:clrScheme>
    <a:fontScheme name="SLB Sans">
      <a:majorFont>
        <a:latin typeface="SLB Sans Light"/>
        <a:ea typeface=""/>
        <a:cs typeface=""/>
      </a:majorFont>
      <a:minorFont>
        <a:latin typeface="SLB Sans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marL="285750" indent="-285750" algn="ctr">
          <a:buFont typeface="SLB Sans Book" panose="02000503040000020004" pitchFamily="2" charset="0"/>
          <a:buChar char="→"/>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1"/>
          </a:solidFill>
          <a:round/>
          <a:headEnd type="none" w="med" len="med"/>
          <a:tailEnd type="none" w="med" len="sm"/>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rtlCol="0">
        <a:spAutoFit/>
      </a:bodyPr>
      <a:lstStyle>
        <a:defPPr marL="342900" indent="-342900" algn="l">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defPPr>
      </a:lstStyle>
    </a:txDef>
  </a:objectDefaults>
  <a:extraClrSchemeLst/>
  <a:extLst>
    <a:ext uri="{05A4C25C-085E-4340-85A3-A5531E510DB2}">
      <thm15:themeFamily xmlns:thm15="http://schemas.microsoft.com/office/thememl/2012/main" name="Presentation5" id="{200A5F31-2506-BF40-B705-611D79BB059E}" vid="{1E91B6F2-9752-934C-8297-A4AB2A5D53B8}"/>
    </a:ext>
  </a:extLst>
</a:theme>
</file>

<file path=ppt/theme/theme2.xml><?xml version="1.0" encoding="utf-8"?>
<a:theme xmlns:a="http://schemas.openxmlformats.org/drawingml/2006/main" name="SLB Blue">
  <a:themeElements>
    <a:clrScheme name="SLB Blue 7-3-23">
      <a:dk1>
        <a:srgbClr val="000000"/>
      </a:dk1>
      <a:lt1>
        <a:srgbClr val="0014DB"/>
      </a:lt1>
      <a:dk2>
        <a:srgbClr val="32323C"/>
      </a:dk2>
      <a:lt2>
        <a:srgbClr val="DCE1E1"/>
      </a:lt2>
      <a:accent1>
        <a:srgbClr val="FEFFFF"/>
      </a:accent1>
      <a:accent2>
        <a:srgbClr val="00D2DC"/>
      </a:accent2>
      <a:accent3>
        <a:srgbClr val="1E1464"/>
      </a:accent3>
      <a:accent4>
        <a:srgbClr val="6E8CC8"/>
      </a:accent4>
      <a:accent5>
        <a:srgbClr val="AFBEE1"/>
      </a:accent5>
      <a:accent6>
        <a:srgbClr val="AAAAAA"/>
      </a:accent6>
      <a:hlink>
        <a:srgbClr val="00D2DB"/>
      </a:hlink>
      <a:folHlink>
        <a:srgbClr val="00D2DB"/>
      </a:folHlink>
    </a:clrScheme>
    <a:fontScheme name="SLB Sans">
      <a:majorFont>
        <a:latin typeface="SLB Sans Light"/>
        <a:ea typeface=""/>
        <a:cs typeface=""/>
      </a:majorFont>
      <a:minorFont>
        <a:latin typeface="SLB Sans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marL="285750" indent="-285750" algn="ctr">
          <a:buFont typeface="SLB Sans Book" panose="02000503040000020004" pitchFamily="2" charset="0"/>
          <a:buChar char="→"/>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spAutoFit/>
      </a:bodyPr>
      <a:lstStyle>
        <a:defPPr marL="342900" indent="-342900" algn="l">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defPPr>
      </a:lstStyle>
    </a:txDef>
  </a:objectDefaults>
  <a:extraClrSchemeLst/>
  <a:extLst>
    <a:ext uri="{05A4C25C-085E-4340-85A3-A5531E510DB2}">
      <thm15:themeFamily xmlns:thm15="http://schemas.microsoft.com/office/thememl/2012/main" name="Presentation5" id="{200A5F31-2506-BF40-B705-611D79BB059E}" vid="{D999016E-E902-FB46-9459-90D2AF07F75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AC06CE3CD3ED459D897A9137D98243" ma:contentTypeVersion="14" ma:contentTypeDescription="Create a new document." ma:contentTypeScope="" ma:versionID="e00665f281c5e8b6f4277a8b430b8c28">
  <xsd:schema xmlns:xsd="http://www.w3.org/2001/XMLSchema" xmlns:xs="http://www.w3.org/2001/XMLSchema" xmlns:p="http://schemas.microsoft.com/office/2006/metadata/properties" xmlns:ns3="193bf8a2-b663-451b-9400-373ec225a4ca" xmlns:ns4="371a303a-46f4-4d9b-9df5-98979e7c60c7" targetNamespace="http://schemas.microsoft.com/office/2006/metadata/properties" ma:root="true" ma:fieldsID="57404737587c3ff156c546bb7718cd8b" ns3:_="" ns4:_="">
    <xsd:import namespace="193bf8a2-b663-451b-9400-373ec225a4ca"/>
    <xsd:import namespace="371a303a-46f4-4d9b-9df5-98979e7c60c7"/>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3bf8a2-b663-451b-9400-373ec225a4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71a303a-46f4-4d9b-9df5-98979e7c60c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371a303a-46f4-4d9b-9df5-98979e7c60c7">
      <UserInfo>
        <DisplayName>Mostafa Al-Mallawani</DisplayName>
        <AccountId>140</AccountId>
        <AccountType/>
      </UserInfo>
      <UserInfo>
        <DisplayName>Tammy Price</DisplayName>
        <AccountId>93</AccountId>
        <AccountType/>
      </UserInfo>
      <UserInfo>
        <DisplayName>Brett Walton</DisplayName>
        <AccountId>143</AccountId>
        <AccountType/>
      </UserInfo>
      <UserInfo>
        <DisplayName>Onel Esquivel</DisplayName>
        <AccountId>145</AccountId>
        <AccountType/>
      </UserInfo>
      <UserInfo>
        <DisplayName>Wendy Yun</DisplayName>
        <AccountId>40</AccountId>
        <AccountType/>
      </UserInfo>
      <UserInfo>
        <DisplayName>Justin Jefferson</DisplayName>
        <AccountId>177</AccountId>
        <AccountType/>
      </UserInfo>
      <UserInfo>
        <DisplayName>Jason Adams</DisplayName>
        <AccountId>141</AccountId>
        <AccountType/>
      </UserInfo>
    </SharedWithUsers>
    <_activity xmlns="193bf8a2-b663-451b-9400-373ec225a4ca" xsi:nil="true"/>
  </documentManagement>
</p:properties>
</file>

<file path=customXml/itemProps1.xml><?xml version="1.0" encoding="utf-8"?>
<ds:datastoreItem xmlns:ds="http://schemas.openxmlformats.org/officeDocument/2006/customXml" ds:itemID="{E0C27534-18F3-43F9-8694-B3A897E16A5C}">
  <ds:schemaRefs>
    <ds:schemaRef ds:uri="193bf8a2-b663-451b-9400-373ec225a4ca"/>
    <ds:schemaRef ds:uri="371a303a-46f4-4d9b-9df5-98979e7c60c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E1CBE9C-F8E5-4908-811F-49D7CB79401A}">
  <ds:schemaRefs>
    <ds:schemaRef ds:uri="http://schemas.microsoft.com/sharepoint/v3/contenttype/forms"/>
  </ds:schemaRefs>
</ds:datastoreItem>
</file>

<file path=customXml/itemProps3.xml><?xml version="1.0" encoding="utf-8"?>
<ds:datastoreItem xmlns:ds="http://schemas.openxmlformats.org/officeDocument/2006/customXml" ds:itemID="{F1E8EFFF-B242-43AF-B85A-5DA4A14C2B85}">
  <ds:schemaRefs>
    <ds:schemaRef ds:uri="193bf8a2-b663-451b-9400-373ec225a4ca"/>
    <ds:schemaRef ds:uri="371a303a-46f4-4d9b-9df5-98979e7c60c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8bb759f6-5337-4dc5-b19b-e74b6da11f8f}" enabled="1" method="Standard" siteId="{41ff26dc-250f-4b13-8981-739be8610c21}" removed="0"/>
</clbl:labelList>
</file>

<file path=docProps/app.xml><?xml version="1.0" encoding="utf-8"?>
<Properties xmlns="http://schemas.openxmlformats.org/officeDocument/2006/extended-properties" xmlns:vt="http://schemas.openxmlformats.org/officeDocument/2006/docPropsVTypes">
  <Template>Default Theme</Template>
  <TotalTime>562</TotalTime>
  <Words>417</Words>
  <Application>Microsoft Office PowerPoint</Application>
  <PresentationFormat>Widescreen</PresentationFormat>
  <Paragraphs>57</Paragraphs>
  <Slides>17</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SLB Sans</vt:lpstr>
      <vt:lpstr>SLB Sans Book</vt:lpstr>
      <vt:lpstr>SLB Sans Light</vt:lpstr>
      <vt:lpstr>Times New Roman</vt:lpstr>
      <vt:lpstr>SLB White</vt:lpstr>
      <vt:lpstr>SLB Blue</vt:lpstr>
      <vt:lpstr>Automatización de Informes Trimestrales</vt:lpstr>
      <vt:lpstr>Contenido</vt:lpstr>
      <vt:lpstr>Problema</vt:lpstr>
      <vt:lpstr>Objetivos</vt:lpstr>
      <vt:lpstr>Solución</vt:lpstr>
      <vt:lpstr>Manejo de archivos y carpetas usando código Python.</vt:lpstr>
      <vt:lpstr>Conexión con Base de Datos</vt:lpstr>
      <vt:lpstr>Creación de Directorios </vt:lpstr>
      <vt:lpstr>Creación de Directorios </vt:lpstr>
      <vt:lpstr>Creación de Directorios </vt:lpstr>
      <vt:lpstr>Creación de Directorios </vt:lpstr>
      <vt:lpstr>Seguimiento: informe y correo</vt:lpstr>
      <vt:lpstr>Generación de Informe  </vt:lpstr>
      <vt:lpstr>Alertas por Correo Electrónico  </vt:lpstr>
      <vt:lpstr>Observaciones  y recomendaciones</vt:lpstr>
      <vt:lpstr>¿Preguntas?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SLB PowerPoint Template  </dc:title>
  <dc:creator>Estefany Canencia</dc:creator>
  <cp:lastModifiedBy>Alex Perez</cp:lastModifiedBy>
  <cp:revision>9</cp:revision>
  <dcterms:created xsi:type="dcterms:W3CDTF">2023-09-15T13:05:55Z</dcterms:created>
  <dcterms:modified xsi:type="dcterms:W3CDTF">2024-03-14T14:02:35Z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0x0101000BAC06CE3CD3ED459D897A9137D98243</vt:lpwstr>
  </property>
  <property fmtid="{D5CDD505-2E9C-101B-9397-08002B2CF9AE}" pid="3" name="MediaServiceImageTags">
    <vt:lpwstr/>
  </property>
  <property fmtid="{D5CDD505-2E9C-101B-9397-08002B2CF9AE}" pid="4" name="ClassificationContentMarkingFooterLocations">
    <vt:lpwstr>SLB White:8\SLB Blue:9</vt:lpwstr>
  </property>
  <property fmtid="{D5CDD505-2E9C-101B-9397-08002B2CF9AE}" pid="5" name="ClassificationContentMarkingFooterText">
    <vt:lpwstr>SLB-Private</vt:lpwstr>
  </property>
</Properties>
</file>