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0"/>
  </p:notesMasterIdLst>
  <p:sldIdLst>
    <p:sldId id="289" r:id="rId2"/>
    <p:sldId id="262" r:id="rId3"/>
    <p:sldId id="3066" r:id="rId4"/>
    <p:sldId id="3068" r:id="rId5"/>
    <p:sldId id="3070" r:id="rId6"/>
    <p:sldId id="3069" r:id="rId7"/>
    <p:sldId id="3074" r:id="rId8"/>
    <p:sldId id="3071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89"/>
            <p14:sldId id="262"/>
            <p14:sldId id="3066"/>
            <p14:sldId id="3068"/>
            <p14:sldId id="3070"/>
            <p14:sldId id="3069"/>
            <p14:sldId id="3074"/>
            <p14:sldId id="3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86" d="100"/>
          <a:sy n="86" d="100"/>
        </p:scale>
        <p:origin x="1650" y="84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2019-01-29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2019-01-29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숙제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4BEDE-B714-4838-BEEF-A2CCCE832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3050" indent="-2730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▶ 학습 </a:t>
            </a:r>
            <a:r>
              <a:rPr kumimoji="1" lang="ko-KR" altLang="en-US" spc="-10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내용 복습</a:t>
            </a:r>
            <a:endParaRPr kumimoji="1" lang="en-US" altLang="ko-KR" spc="-100" dirty="0">
              <a:ln>
                <a:solidFill>
                  <a:prstClr val="black">
                    <a:alpha val="12000"/>
                  </a:prstClr>
                </a:solidFill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  <a:latin typeface="나눔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1EBEA-EED1-4237-A0AD-0BA0C9D04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47052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6159F3-C849-4A7E-B822-D6208535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31" y="3313284"/>
            <a:ext cx="7059325" cy="118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E7767F73-9751-4A30-B932-98CFBE0BE1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681DE7-DF2E-4200-85F8-676DB95B4E19}"/>
              </a:ext>
            </a:extLst>
          </p:cNvPr>
          <p:cNvGrpSpPr/>
          <p:nvPr/>
        </p:nvGrpSpPr>
        <p:grpSpPr>
          <a:xfrm>
            <a:off x="582708" y="1556792"/>
            <a:ext cx="8765535" cy="1440161"/>
            <a:chOff x="582708" y="1556792"/>
            <a:chExt cx="8765535" cy="1440161"/>
          </a:xfrm>
        </p:grpSpPr>
        <p:sp>
          <p:nvSpPr>
            <p:cNvPr id="35" name="모서리가 둥근 직사각형 15">
              <a:extLst>
                <a:ext uri="{FF2B5EF4-FFF2-40B4-BE49-F238E27FC236}">
                  <a16:creationId xmlns:a16="http://schemas.microsoft.com/office/drawing/2014/main" id="{8476E351-6BEC-4D8F-AF2C-21F04D261436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095C4B-8351-4508-AD01-CB5C1DA10CBE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42" name="모서리가 둥근 직사각형 24">
                <a:extLst>
                  <a:ext uri="{FF2B5EF4-FFF2-40B4-BE49-F238E27FC236}">
                    <a16:creationId xmlns:a16="http://schemas.microsoft.com/office/drawing/2014/main" id="{2B6935BB-51D2-454E-B4B5-B926DD6D1F95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3" name="그룹 143">
                <a:extLst>
                  <a:ext uri="{FF2B5EF4-FFF2-40B4-BE49-F238E27FC236}">
                    <a16:creationId xmlns:a16="http://schemas.microsoft.com/office/drawing/2014/main" id="{2CB85641-37CC-465C-9FB9-F5C648EC2D2B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36F5E648-7822-4285-972E-A61F80B8B49C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A55477C0-C717-4B10-8C26-00D31C3AC5F1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33">
                  <a:extLst>
                    <a:ext uri="{FF2B5EF4-FFF2-40B4-BE49-F238E27FC236}">
                      <a16:creationId xmlns:a16="http://schemas.microsoft.com/office/drawing/2014/main" id="{EA89806B-2361-4337-80F3-350541B3488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4" name="그룹 143">
                <a:extLst>
                  <a:ext uri="{FF2B5EF4-FFF2-40B4-BE49-F238E27FC236}">
                    <a16:creationId xmlns:a16="http://schemas.microsoft.com/office/drawing/2014/main" id="{885BA0AD-7390-428F-9721-BBCBCED312F0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C28C32F-B312-4074-97FA-9C2B8EA9DA74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181F8B4-A3B3-4A3F-974A-CF13FA097F44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30">
                  <a:extLst>
                    <a:ext uri="{FF2B5EF4-FFF2-40B4-BE49-F238E27FC236}">
                      <a16:creationId xmlns:a16="http://schemas.microsoft.com/office/drawing/2014/main" id="{32A94BCF-D44D-44CB-8CBD-7FA06621B3C6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531EAB-7E85-46F0-96E4-65D3437E3A3A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20631DE-9B65-43C5-B2D9-F789338EB81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40" name="Picture 7" descr="C:\Users\ysh\Desktop\그림1.png">
                <a:extLst>
                  <a:ext uri="{FF2B5EF4-FFF2-40B4-BE49-F238E27FC236}">
                    <a16:creationId xmlns:a16="http://schemas.microsoft.com/office/drawing/2014/main" id="{0E11D6F0-5FC8-465C-8697-F949CF7921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15EAD9D-81EA-4E02-8D67-52A1C2301791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탐색적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15C3CE7-2A71-4015-9305-CAF0AE597D4F}"/>
                </a:ext>
              </a:extLst>
            </p:cNvPr>
            <p:cNvSpPr/>
            <p:nvPr/>
          </p:nvSpPr>
          <p:spPr>
            <a:xfrm>
              <a:off x="1908568" y="1957716"/>
              <a:ext cx="6702555" cy="888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데이터에 대한 이해를 높이기 위하여 통계량을 산출하고 그래프들을 그리고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ko-KR" altLang="ko-KR" sz="3200" dirty="0">
                <a:latin typeface="+mn-ea"/>
              </a:endParaRPr>
            </a:p>
          </p:txBody>
        </p:sp>
        <p:pic>
          <p:nvPicPr>
            <p:cNvPr id="39" name="Picture 1">
              <a:extLst>
                <a:ext uri="{FF2B5EF4-FFF2-40B4-BE49-F238E27FC236}">
                  <a16:creationId xmlns:a16="http://schemas.microsoft.com/office/drawing/2014/main" id="{B35F3D83-E227-45FA-BD7B-322F4D091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37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67CB95-BD0F-4096-99AB-DEB79DAB328B}"/>
              </a:ext>
            </a:extLst>
          </p:cNvPr>
          <p:cNvGrpSpPr/>
          <p:nvPr/>
        </p:nvGrpSpPr>
        <p:grpSpPr>
          <a:xfrm>
            <a:off x="582708" y="1556792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새로운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파운드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인치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1A87AA82-355F-4EA2-BD3F-F114C011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6" y="3610614"/>
            <a:ext cx="503495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1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2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사용해 최적의 매개 변수를 구하고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최종 의사결정나무 모델을 만들고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 최적화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인터넷 활용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조사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636664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랜덤포레스트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79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사용해 최적의 매개변수들을 구하고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최종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F91FE4D-4FCD-45D8-BE76-EEB00796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558608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머신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83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최적의 매개변수를 찾고 최종 서포트 벡터 머신 모델을 만들어라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roc_curve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이용하여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roc curve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그리고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61DBB51-D351-47DA-B6E2-2C835FB5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580908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3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BE527AB-BB9F-42AF-9292-D33A8DDE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625514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86800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32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나타내고 최적의 이웃 수를 산출하라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4B5BCD27-358A-4750-927F-06146621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692425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94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17083</TotalTime>
  <Words>507</Words>
  <Application>Microsoft Office PowerPoint</Application>
  <PresentationFormat>A4 용지(210x297mm)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HY견고딕</vt:lpstr>
      <vt:lpstr>나눔고딕</vt:lpstr>
      <vt:lpstr>맑은 고딕</vt:lpstr>
      <vt:lpstr>Arial</vt:lpstr>
      <vt:lpstr>Wingdings</vt:lpstr>
      <vt:lpstr>디자인 사용자 지정</vt:lpstr>
      <vt:lpstr>숙제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atman</cp:lastModifiedBy>
  <cp:revision>634</cp:revision>
  <dcterms:created xsi:type="dcterms:W3CDTF">2018-11-28T05:51:33Z</dcterms:created>
  <dcterms:modified xsi:type="dcterms:W3CDTF">2019-01-29T11:46:15Z</dcterms:modified>
</cp:coreProperties>
</file>