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05730418" val="1068" revOS="4"/>
      <pr:smFileRevision xmlns:pr="smNativeData" xmlns="smNativeData" dt="1705730418" val="101"/>
      <pr:guideOptions xmlns:pr="smNativeData" xmlns="smNativeData" dt="1705730418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94" d="100"/>
          <a:sy n="94" d="100"/>
        </p:scale>
        <p:origin x="377" y="243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9" d="100"/>
        <a:sy n="19" d="100"/>
      </p:scale>
      <p:origin x="0" y="0"/>
    </p:cViewPr>
  </p:sorterViewPr>
  <p:notesViewPr>
    <p:cSldViewPr snapToObjects="1" showGuides="1">
      <p:cViewPr>
        <p:scale>
          <a:sx n="94" d="100"/>
          <a:sy n="94" d="100"/>
        </p:scale>
        <p:origin x="377" y="243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EAAAAA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GAAAAA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7D0E7E6-A8DA-8511-9468-5E44A926620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7D0CF86-C8DA-8539-9468-3E6C8126626B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9I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7D08548-06DA-8573-9468-F026CB2662A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7D0A3EF-A1DA-8555-9468-5700ED266202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f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7D08FFD-B3DA-8579-9468-452CC126621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7D0C107-49DA-8537-9468-BF628F2662EA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7D0C4CC-82DA-8532-9468-74678A26622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7D08011-5FDA-8576-9468-A923CE2662FC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7D0FE5F-11DA-8508-9468-E75DB02662B2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7D0E996-D8DA-851F-9468-2E4AA726627B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GAAAAAAAAA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7D0AE5C-12DA-8558-9468-E40DE02662B1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7D0AC64-2ADA-855A-9468-DC0FE2266289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7D099BB-F5DA-856F-9468-033AD7266256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7D0C0F3-BDDA-8536-9468-4B638E26621E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7D089C9-87DA-857F-9468-712AC7266224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7D0C5D3-9DDA-8533-9468-6B668B26623E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7D0DBE5-ABDA-852D-9468-5D7895266208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7D0D9A3-EDDA-852F-9468-1B7A9726624E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x0AAK4BAABARwAAsCUAABAAAAAmAAAACAAAAAGAAAAAAAAA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7D0E978-36DA-851F-9468-C04AA7266295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NwY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7D0B539-77DA-8543-9468-8116FB2662D4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IgdAACzOwAABCEAABAAAAAmAAAACAAAAIGAAAAAAAAA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MYDAACzOwAAFh0AABAAAAAmAAAACAAAAAGAAAAAAAAA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AQhAACzOwAA+CUAABAAAAAmAAAACAAAAAGAAAAAAAAA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7D09A30-7EDA-856C-9468-8839D42662DD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7D095EB-A5DA-8563-9468-5336DB266206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Оформление по умолчанию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P//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37D0F27E-30DA-8504-9468-C651BC26629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37D0C175-3BDA-8537-9468-CD628F266298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AAAAAAmAAAACAAAAAEAAAAA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Platformer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AAAAAAmAAAACAAAAAEAAAAA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/>
            <a:r>
              <a:t>Проекти и презентацию подготовил Махетов Павел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t>Суть игры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/>
            <a:r>
              <a:t>Как можно понять по названию, моя игра - платформер</a:t>
            </a:r>
          </a:p>
          <a:p>
            <a:pPr/>
            <a:r>
              <a:t>Геймплей игры представляет собой классическую бегалку-прыгалку-стрелялку</a:t>
            </a:r>
          </a:p>
          <a:p>
            <a:pPr/>
            <a:r>
              <a:t>Каждый уровень генерируется автоматически</a:t>
            </a:r>
          </a:p>
          <a:p>
            <a:pPr/>
            <a:r>
              <a:t>Чтобы перейти на следующий уровень необходимо убить всех противников на предыдущем уровне</a:t>
            </a:r>
          </a:p>
          <a:p>
            <a:pPr/>
            <a:r>
              <a:t>Все объекты на уровне разрушаемы</a:t>
            </a:r>
          </a:p>
          <a:p>
            <a:pPr/>
            <a:r>
              <a:t>Имеются разные типы оружия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t>Стартовый Экран</a:t>
            </a:r>
          </a:p>
        </p:txBody>
      </p:sp>
      <p:pic>
        <p:nvPicPr>
          <p:cNvPr id="3" name="Изображение1"/>
          <p:cNvPicPr>
            <a:picLocks noChangeAspect="1"/>
            <a:extLst>
              <a:ext uri="smNativeData">
                <pr:smNativeData xmlns:pr="smNativeData" xmlns="smNativeData" val="SMDATA_17_cmGrZ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IgDAABFCQAARDAAAG0o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" y="1506855"/>
            <a:ext cx="7272020" cy="50647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Текстовое поле1"/>
          <p:cNvSpPr txBox="1">
            <a:extLst>
              <a:ext uri="smNativeData">
                <pr:smNativeData xmlns:pr="smNativeData" xmlns="smNativeData" val="SMDATA_15_cmGrZ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GMI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jjAAAEUJAAB5PAAA9RMAAAAgAAAmAAAACAAAAP//////////"/>
              </a:ext>
            </a:extLst>
          </p:cNvSpPr>
          <p:nvPr/>
        </p:nvSpPr>
        <p:spPr>
          <a:xfrm>
            <a:off x="7893050" y="1506855"/>
            <a:ext cx="1937385" cy="17373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По сути представляет собой кусок максимально простого интерфейса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t>Геймплей игры</a:t>
            </a:r>
          </a:p>
        </p:txBody>
      </p:sp>
      <p:pic>
        <p:nvPicPr>
          <p:cNvPr id="3" name="Изображение1"/>
          <p:cNvPicPr>
            <a:picLocks noChangeAspect="1"/>
            <a:extLst>
              <a:ext uri="smNativeData">
                <pr:smNativeData xmlns:pr="smNativeData" xmlns="smNativeData" val="SMDATA_17_cmGrZ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IgDAAAnCgAAnC4AAHIo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" y="1650365"/>
            <a:ext cx="7002780" cy="49244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Текстовое поле1"/>
          <p:cNvSpPr txBox="1">
            <a:extLst>
              <a:ext uri="smNativeData">
                <pr:smNativeData xmlns:pr="smNativeData" xmlns="smNativeData" val="SMDATA_15_cmGrZ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OI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wzIAAHoLAABGSQAAyhIAAAAgAAAmAAAACAAAAP//////////"/>
              </a:ext>
            </a:extLst>
          </p:cNvSpPr>
          <p:nvPr/>
        </p:nvSpPr>
        <p:spPr>
          <a:xfrm>
            <a:off x="8251825" y="1865630"/>
            <a:ext cx="3659505" cy="1188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На главном экране пристутсвуют счётчики: количество очков, количество кадров в секунду и текущий уровень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t>Междууровневый экран</a:t>
            </a:r>
          </a:p>
        </p:txBody>
      </p:sp>
      <p:pic>
        <p:nvPicPr>
          <p:cNvPr id="3" name="Изображение1"/>
          <p:cNvPicPr>
            <a:picLocks noChangeAspect="1"/>
            <a:extLst>
              <a:ext uri="smNativeData">
                <pr:smNativeData xmlns:pr="smNativeData" xmlns="smNativeData" val="SMDATA_17_cmGrZ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FcDAAC2CQAAyi4AAPwn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578610"/>
            <a:ext cx="7063105" cy="49212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Текстовое поле1"/>
          <p:cNvSpPr txBox="1">
            <a:extLst>
              <a:ext uri="smNativeData">
                <pr:smNativeData xmlns:pr="smNativeData" xmlns="smNativeData" val="SMDATA_15_cmGrZ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/zAAAM0MAAARRwAAHRQAAAAgAAAmAAAACAAAAP//////////"/>
              </a:ext>
            </a:extLst>
          </p:cNvSpPr>
          <p:nvPr/>
        </p:nvSpPr>
        <p:spPr>
          <a:xfrm>
            <a:off x="7964805" y="2080895"/>
            <a:ext cx="3587750" cy="1188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По сути - некое подобие капчи. Нужно всего-лишь нажать на белый круг. Совсем не сложно, правда?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t>Экран смерти</a:t>
            </a:r>
          </a:p>
        </p:txBody>
      </p:sp>
      <p:pic>
        <p:nvPicPr>
          <p:cNvPr id="3" name="Изображение1"/>
          <p:cNvPicPr>
            <a:picLocks noChangeAspect="1"/>
            <a:extLst>
              <a:ext uri="smNativeData">
                <pr:smNativeData xmlns:pr="smNativeData" xmlns="smNativeData" val="SMDATA_17_cmGrZ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B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LcDAAC2CQAA7ykAAF8k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" y="1578610"/>
            <a:ext cx="6212840" cy="43338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Текстовое поле1"/>
          <p:cNvSpPr txBox="1">
            <a:extLst>
              <a:ext uri="smNativeData">
                <pr:smNativeData xmlns:pr="smNativeData" xmlns="smNativeData" val="SMDATA_15_cmGrZ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EwF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Bi0AAJgKAACgRgAAOBAAAAAgAAAmAAAACAAAAP//////////"/>
              </a:ext>
            </a:extLst>
          </p:cNvSpPr>
          <p:nvPr/>
        </p:nvSpPr>
        <p:spPr>
          <a:xfrm>
            <a:off x="7319010" y="1722120"/>
            <a:ext cx="416179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На экране смерти игра показывает количество набранных тобой очков и уровень, на котором ты умер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cmGr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AMAAGwTAACgRgAAdBoAAAAAAAAmAAAACAAAAAECAAAAAAAA"/>
              </a:ext>
            </a:extLst>
          </p:cNvSpPr>
          <p:nvPr>
            <p:ph type="title"/>
          </p:nvPr>
        </p:nvSpPr>
        <p:spPr>
          <a:xfrm rot="1915854">
            <a:off x="508000" y="3157220"/>
            <a:ext cx="10972800" cy="1143000"/>
          </a:xfrm>
        </p:spPr>
        <p:txBody>
          <a:bodyPr/>
          <a:lstStyle/>
          <a:p>
            <a:pPr/>
            <a:r>
              <a:t>Спасибо за внимание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Павел</cp:lastModifiedBy>
  <cp:revision>0</cp:revision>
  <dcterms:created xsi:type="dcterms:W3CDTF">2024-01-20T05:51:01Z</dcterms:created>
  <dcterms:modified xsi:type="dcterms:W3CDTF">2024-01-20T06:00:18Z</dcterms:modified>
</cp:coreProperties>
</file>