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3961137" val="1068" revOS="4"/>
      <pr:smFileRevision xmlns:pr="smNativeData" xmlns="smNativeData" dt="1713961137" val="101"/>
      <pr:guideOptions xmlns:pr="smNativeData" xmlns="smNativeData" dt="171396113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9" d="100"/>
          <a:sy n="69" d="100"/>
        </p:scale>
        <p:origin x="380" y="388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6" d="100"/>
        <a:sy n="16" d="100"/>
      </p:scale>
      <p:origin x="0" y="0"/>
    </p:cViewPr>
  </p:sorterViewPr>
  <p:notesViewPr>
    <p:cSldViewPr snapToObjects="1" showGuides="1">
      <p:cViewPr>
        <p:scale>
          <a:sx n="69" d="100"/>
          <a:sy n="69" d="100"/>
        </p:scale>
        <p:origin x="380" y="388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9EF0CE7-A994-BAFA-DA57-5FAF42192C0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9EF759C-D294-BA83-DA57-24D63B192C71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9EF0C23-6D94-BAFA-DA57-9BAF42192CC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9EF6C67-2994-BA9A-DA57-DFCF22192C8A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9EF35CE-8094-BAC3-DA57-76967B192C2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9EF3DB2-FC94-BACB-DA57-0A9E73192C5F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9EF3A2D-6394-BACC-DA57-959974192CC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9EF032D-6394-BAF5-DA57-95A04D192CC0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9EF2121-6F94-BAD7-DA57-99826F192CC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9EF3092-DC94-BAC6-DA57-2A937E192C7F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9EF50C0-8E94-BAA6-DA57-78F31E192C2D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9EF752E-6094-BA83-DA57-96D63B192CC3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9EF5A1E-5094-BAAC-DA57-A6F914192CF3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9EF4F30-7E94-BAB9-DA57-88EC01192CDD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9EF6CF7-B994-BA9A-DA57-4FCF22192C1A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9EF02A2-EC94-BAF4-DA57-1AA14C192C4F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9EF7645-0B94-BA80-DA57-FDD538192CA8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9EF1AF8-B694-BAEC-DA57-40B954192C15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9EF478C-C294-BAB1-DA57-34E409192C61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9EF25AC-E294-BAD3-DA57-14866B192C41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9EF5DD8-9694-BAAB-DA57-60FE13192C35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9EF7272-3C94-BA84-DA57-CAD13C192C9F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Оформление по умолчани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79EF4E58-1694-BAB8-DA57-E0ED00192CB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79EF1F82-CC94-BAE9-DA57-3ABC51192C6F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A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«Messanger»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AAAAAAmAAAACAAAAAE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/>
            <a:r>
              <a:t>Махетов Павел</a:t>
            </a:r>
            <a:br/>
            <a:r>
              <a:t>(я)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sBAABgRQAAJwoAAAAAAAAmAAAACAAAAAEAAAAAAAAA"/>
              </a:ext>
            </a:extLst>
          </p:cNvSpPr>
          <p:nvPr>
            <p:ph type="ctrTitle"/>
          </p:nvPr>
        </p:nvSpPr>
        <p:spPr>
          <a:xfrm>
            <a:off x="914400" y="179705"/>
            <a:ext cx="10363200" cy="1470660"/>
          </a:xfrm>
        </p:spPr>
        <p:txBody>
          <a:bodyPr/>
          <a:lstStyle/>
          <a:p>
            <a:pPr/>
            <a:r>
              <a:t>Суть проекта: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QUAALsLAAA9OgAAgxYAAAAAAAAmAAAACAAAAAEAAAAAAAAA"/>
              </a:ext>
            </a:extLst>
          </p:cNvSpPr>
          <p:nvPr>
            <p:ph type="subTitle" idx="1"/>
          </p:nvPr>
        </p:nvSpPr>
        <p:spPr>
          <a:xfrm>
            <a:off x="932815" y="1906905"/>
            <a:ext cx="8534400" cy="1752600"/>
          </a:xfrm>
        </p:spPr>
        <p:txBody>
          <a:bodyPr/>
          <a:lstStyle/>
          <a:p>
            <a:pPr algn="l">
              <a:buNone/>
            </a:pPr>
            <a:r>
              <a:t>Создеть сайт с системой аккаунтов и чатами для общения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AEAAMQBAABUQQAA0AoAAAAAAAAmAAAACAAAAAEAAAAAAAAA"/>
              </a:ext>
            </a:extLst>
          </p:cNvSpPr>
          <p:nvPr>
            <p:ph type="ctrTitle"/>
          </p:nvPr>
        </p:nvSpPr>
        <p:spPr>
          <a:xfrm>
            <a:off x="256540" y="287020"/>
            <a:ext cx="10363200" cy="1470660"/>
          </a:xfrm>
        </p:spPr>
        <p:txBody>
          <a:bodyPr/>
          <a:lstStyle/>
          <a:p>
            <a:pPr/>
            <a:r>
              <a:t>Внешний вид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AEAACAOAABQIwAADSkAAAAAAAAmAAAACAAAAAEAAAAAAAAA"/>
              </a:ext>
            </a:extLst>
          </p:cNvSpPr>
          <p:nvPr>
            <p:ph type="subTitle" idx="1"/>
          </p:nvPr>
        </p:nvSpPr>
        <p:spPr>
          <a:xfrm>
            <a:off x="287020" y="2296160"/>
            <a:ext cx="5453380" cy="4377055"/>
          </a:xfrm>
        </p:spPr>
        <p:txBody>
          <a:bodyPr/>
          <a:lstStyle/>
          <a:p>
            <a:pPr algn="l"/>
            <a:r>
              <a:t>Вот так выглядит главная страница сайта. Весь интерфейс выполнен на английском языке для удобства исплоьзования пользователями со всего мира. Для красивого внешнего вида использовался Bootstrap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sfgoZ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KMkAAApDgAAp0oAAEkn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955665" y="2301875"/>
            <a:ext cx="6179820" cy="40843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wEAAMQBAADjQAAA0AoAAAAAAAAmAAAACAAAAAEAAAAAAAAA"/>
              </a:ext>
            </a:extLst>
          </p:cNvSpPr>
          <p:nvPr>
            <p:ph type="ctrTitle"/>
          </p:nvPr>
        </p:nvSpPr>
        <p:spPr>
          <a:xfrm>
            <a:off x="184785" y="287020"/>
            <a:ext cx="10363200" cy="1470660"/>
          </a:xfrm>
        </p:spPr>
        <p:txBody>
          <a:bodyPr/>
          <a:lstStyle/>
          <a:p>
            <a:pPr/>
            <a:r>
              <a:t>Система чатов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wEAAJEOAACTHQAAbiIAAAAAAAAmAAAACAAAAAEAAAAAAAAA"/>
              </a:ext>
            </a:extLst>
          </p:cNvSpPr>
          <p:nvPr>
            <p:ph type="subTitle" idx="1"/>
          </p:nvPr>
        </p:nvSpPr>
        <p:spPr>
          <a:xfrm>
            <a:off x="215265" y="2367915"/>
            <a:ext cx="4592320" cy="3228975"/>
          </a:xfrm>
        </p:spPr>
        <p:txBody>
          <a:bodyPr/>
          <a:lstStyle/>
          <a:p>
            <a:pPr/>
            <a:r>
              <a:t>Все чаты находятся в профиле аккаунта в виде списка. Также в профиле находятся несколько других полезных функций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sfgoZ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H4pAAAJCwAA7kMAANko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744970" y="1793875"/>
            <a:ext cx="4297680" cy="48463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wQAAP0BAACbRAAACQsAAAAAAAAmAAAACAAAAAEAAAAAAAAA"/>
              </a:ext>
            </a:extLst>
          </p:cNvSpPr>
          <p:nvPr>
            <p:ph type="ctrTitle"/>
          </p:nvPr>
        </p:nvSpPr>
        <p:spPr>
          <a:xfrm>
            <a:off x="789305" y="323215"/>
            <a:ext cx="10363200" cy="1470660"/>
          </a:xfrm>
        </p:spPr>
        <p:txBody>
          <a:bodyPr/>
          <a:lstStyle/>
          <a:p>
            <a:pPr/>
            <a:r>
              <a:t>Чат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ScAAM0MAAAvRgAAbiIAAAAAAAAmAAAACAAAAAEAAAAAAAAA"/>
              </a:ext>
            </a:extLst>
          </p:cNvSpPr>
          <p:nvPr>
            <p:ph type="subTitle" idx="1"/>
          </p:nvPr>
        </p:nvSpPr>
        <p:spPr>
          <a:xfrm>
            <a:off x="6386195" y="2080895"/>
            <a:ext cx="5022850" cy="3515995"/>
          </a:xfrm>
        </p:spPr>
        <p:txBody>
          <a:bodyPr/>
          <a:lstStyle/>
          <a:p>
            <a:pPr/>
            <a:r>
              <a:t>На странице чатов находится: имя чата, все пользователи с доступом к этому чату, сообщения, поле ввода и несколько полезных кнопок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sfgoZ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yAGU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DUCAADMDAAAWSUAAA0p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2080260"/>
            <a:ext cx="5712460" cy="45929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="smNativeData" val="SMDATA_15_sfgoZ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A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Спасибо за внимание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Павел</cp:lastModifiedBy>
  <cp:revision>0</cp:revision>
  <dcterms:created xsi:type="dcterms:W3CDTF">2024-04-24T11:17:34Z</dcterms:created>
  <dcterms:modified xsi:type="dcterms:W3CDTF">2024-04-24T12:18:57Z</dcterms:modified>
</cp:coreProperties>
</file>