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Roboto Black"/>
      <p:bold r:id="rId21"/>
      <p:boldItalic r:id="rId22"/>
    </p:embeddedFont>
    <p:embeddedFont>
      <p:font typeface="Roboto Thin"/>
      <p:regular r:id="rId23"/>
      <p:bold r:id="rId24"/>
      <p:italic r:id="rId25"/>
      <p:boldItalic r:id="rId26"/>
    </p:embeddedFont>
    <p:embeddedFont>
      <p:font typeface="Roboto"/>
      <p:regular r:id="rId27"/>
      <p:bold r:id="rId28"/>
      <p:italic r:id="rId29"/>
      <p:boldItalic r:id="rId30"/>
    </p:embeddedFont>
    <p:embeddedFont>
      <p:font typeface="Didact Gothic"/>
      <p:regular r:id="rId31"/>
    </p:embeddedFont>
    <p:embeddedFont>
      <p:font typeface="Roboto Light"/>
      <p:regular r:id="rId32"/>
      <p:bold r:id="rId33"/>
      <p:italic r:id="rId34"/>
      <p:boldItalic r:id="rId35"/>
    </p:embeddedFont>
    <p:embeddedFont>
      <p:font typeface="Bree Serif"/>
      <p:regular r:id="rId36"/>
    </p:embeddedFont>
    <p:embeddedFont>
      <p:font typeface="Roboto Mon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1" roundtripDataSignature="AMtx7mhI2WHvk2zKmBKyEoyLwIgKsAxGs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Mono-boldItalic.fntdata"/><Relationship Id="rId20" Type="http://schemas.openxmlformats.org/officeDocument/2006/relationships/slide" Target="slides/slide16.xml"/><Relationship Id="rId41" Type="http://customschemas.google.com/relationships/presentationmetadata" Target="metadata"/><Relationship Id="rId22" Type="http://schemas.openxmlformats.org/officeDocument/2006/relationships/font" Target="fonts/RobotoBlack-boldItalic.fntdata"/><Relationship Id="rId21" Type="http://schemas.openxmlformats.org/officeDocument/2006/relationships/font" Target="fonts/RobotoBlack-bold.fntdata"/><Relationship Id="rId24" Type="http://schemas.openxmlformats.org/officeDocument/2006/relationships/font" Target="fonts/RobotoThin-bold.fntdata"/><Relationship Id="rId23" Type="http://schemas.openxmlformats.org/officeDocument/2006/relationships/font" Target="fonts/RobotoThin-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Thin-boldItalic.fntdata"/><Relationship Id="rId25" Type="http://schemas.openxmlformats.org/officeDocument/2006/relationships/font" Target="fonts/RobotoThin-italic.fnt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DidactGothic-regular.fntdata"/><Relationship Id="rId30" Type="http://schemas.openxmlformats.org/officeDocument/2006/relationships/font" Target="fonts/Roboto-boldItalic.fntdata"/><Relationship Id="rId11" Type="http://schemas.openxmlformats.org/officeDocument/2006/relationships/slide" Target="slides/slide7.xml"/><Relationship Id="rId33" Type="http://schemas.openxmlformats.org/officeDocument/2006/relationships/font" Target="fonts/RobotoLight-bold.fntdata"/><Relationship Id="rId10" Type="http://schemas.openxmlformats.org/officeDocument/2006/relationships/slide" Target="slides/slide6.xml"/><Relationship Id="rId32" Type="http://schemas.openxmlformats.org/officeDocument/2006/relationships/font" Target="fonts/RobotoLight-regular.fntdata"/><Relationship Id="rId13" Type="http://schemas.openxmlformats.org/officeDocument/2006/relationships/slide" Target="slides/slide9.xml"/><Relationship Id="rId35" Type="http://schemas.openxmlformats.org/officeDocument/2006/relationships/font" Target="fonts/RobotoLight-boldItalic.fntdata"/><Relationship Id="rId12" Type="http://schemas.openxmlformats.org/officeDocument/2006/relationships/slide" Target="slides/slide8.xml"/><Relationship Id="rId34" Type="http://schemas.openxmlformats.org/officeDocument/2006/relationships/font" Target="fonts/RobotoLight-italic.fntdata"/><Relationship Id="rId15" Type="http://schemas.openxmlformats.org/officeDocument/2006/relationships/slide" Target="slides/slide11.xml"/><Relationship Id="rId37" Type="http://schemas.openxmlformats.org/officeDocument/2006/relationships/font" Target="fonts/RobotoMono-regular.fntdata"/><Relationship Id="rId14" Type="http://schemas.openxmlformats.org/officeDocument/2006/relationships/slide" Target="slides/slide10.xml"/><Relationship Id="rId36" Type="http://schemas.openxmlformats.org/officeDocument/2006/relationships/font" Target="fonts/BreeSerif-regular.fntdata"/><Relationship Id="rId17" Type="http://schemas.openxmlformats.org/officeDocument/2006/relationships/slide" Target="slides/slide13.xml"/><Relationship Id="rId39" Type="http://schemas.openxmlformats.org/officeDocument/2006/relationships/font" Target="fonts/RobotoMono-italic.fntdata"/><Relationship Id="rId16" Type="http://schemas.openxmlformats.org/officeDocument/2006/relationships/slide" Target="slides/slide12.xml"/><Relationship Id="rId38" Type="http://schemas.openxmlformats.org/officeDocument/2006/relationships/font" Target="fonts/RobotoMono-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191c8fdce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g1191c8fdcea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191c8fdce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g1191c8fdcea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191c8fdce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g1191c8fdcea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191c8fdce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g1191c8fdcea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191c8fdce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g1191c8fdcea_0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191c8fdce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g1191c8fdcea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191c8fdcea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g1191c8fdcea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0c0645ea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10c0645ead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108150b07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1108150b074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108150b07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1108150b074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108150b07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g1108150b074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108150b07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1108150b074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1115eacdc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g11115eacdc4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191c8fdb8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g1191c8fdb8e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191c8fdc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g1191c8fdce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TITLE" type="title">
  <p:cSld name="TITLE">
    <p:bg>
      <p:bgPr>
        <a:gradFill>
          <a:gsLst>
            <a:gs pos="0">
              <a:srgbClr val="052643"/>
            </a:gs>
            <a:gs pos="100000">
              <a:srgbClr val="041523"/>
            </a:gs>
          </a:gsLst>
          <a:path path="circle">
            <a:fillToRect b="50%" l="50%" r="50%" t="50%"/>
          </a:path>
          <a:tileRect/>
        </a:gradFill>
      </p:bgPr>
    </p:bg>
    <p:spTree>
      <p:nvGrpSpPr>
        <p:cNvPr id="9" name="Shape 9"/>
        <p:cNvGrpSpPr/>
        <p:nvPr/>
      </p:nvGrpSpPr>
      <p:grpSpPr>
        <a:xfrm>
          <a:off x="0" y="0"/>
          <a:ext cx="0" cy="0"/>
          <a:chOff x="0" y="0"/>
          <a:chExt cx="0" cy="0"/>
        </a:xfrm>
      </p:grpSpPr>
      <p:sp>
        <p:nvSpPr>
          <p:cNvPr id="10" name="Google Shape;10;p27"/>
          <p:cNvSpPr txBox="1"/>
          <p:nvPr>
            <p:ph type="ctrTitle"/>
          </p:nvPr>
        </p:nvSpPr>
        <p:spPr>
          <a:xfrm>
            <a:off x="5237375" y="3670025"/>
            <a:ext cx="31296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3000"/>
              <a:buFont typeface="Roboto Black"/>
              <a:buNone/>
              <a:defRPr b="0" sz="30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3600"/>
              <a:buNone/>
              <a:defRPr sz="3600">
                <a:solidFill>
                  <a:schemeClr val="accent1"/>
                </a:solidFill>
              </a:defRPr>
            </a:lvl2pPr>
            <a:lvl3pPr lvl="2" algn="r">
              <a:lnSpc>
                <a:spcPct val="100000"/>
              </a:lnSpc>
              <a:spcBef>
                <a:spcPts val="0"/>
              </a:spcBef>
              <a:spcAft>
                <a:spcPts val="0"/>
              </a:spcAft>
              <a:buClr>
                <a:schemeClr val="accent1"/>
              </a:buClr>
              <a:buSzPts val="3600"/>
              <a:buNone/>
              <a:defRPr sz="3600">
                <a:solidFill>
                  <a:schemeClr val="accent1"/>
                </a:solidFill>
              </a:defRPr>
            </a:lvl3pPr>
            <a:lvl4pPr lvl="3" algn="r">
              <a:lnSpc>
                <a:spcPct val="100000"/>
              </a:lnSpc>
              <a:spcBef>
                <a:spcPts val="0"/>
              </a:spcBef>
              <a:spcAft>
                <a:spcPts val="0"/>
              </a:spcAft>
              <a:buClr>
                <a:schemeClr val="accent1"/>
              </a:buClr>
              <a:buSzPts val="3600"/>
              <a:buNone/>
              <a:defRPr sz="3600">
                <a:solidFill>
                  <a:schemeClr val="accent1"/>
                </a:solidFill>
              </a:defRPr>
            </a:lvl4pPr>
            <a:lvl5pPr lvl="4" algn="r">
              <a:lnSpc>
                <a:spcPct val="100000"/>
              </a:lnSpc>
              <a:spcBef>
                <a:spcPts val="0"/>
              </a:spcBef>
              <a:spcAft>
                <a:spcPts val="0"/>
              </a:spcAft>
              <a:buClr>
                <a:schemeClr val="accent1"/>
              </a:buClr>
              <a:buSzPts val="3600"/>
              <a:buNone/>
              <a:defRPr sz="3600">
                <a:solidFill>
                  <a:schemeClr val="accent1"/>
                </a:solidFill>
              </a:defRPr>
            </a:lvl5pPr>
            <a:lvl6pPr lvl="5" algn="r">
              <a:lnSpc>
                <a:spcPct val="100000"/>
              </a:lnSpc>
              <a:spcBef>
                <a:spcPts val="0"/>
              </a:spcBef>
              <a:spcAft>
                <a:spcPts val="0"/>
              </a:spcAft>
              <a:buClr>
                <a:schemeClr val="accent1"/>
              </a:buClr>
              <a:buSzPts val="3600"/>
              <a:buNone/>
              <a:defRPr sz="3600">
                <a:solidFill>
                  <a:schemeClr val="accent1"/>
                </a:solidFill>
              </a:defRPr>
            </a:lvl6pPr>
            <a:lvl7pPr lvl="6" algn="r">
              <a:lnSpc>
                <a:spcPct val="100000"/>
              </a:lnSpc>
              <a:spcBef>
                <a:spcPts val="0"/>
              </a:spcBef>
              <a:spcAft>
                <a:spcPts val="0"/>
              </a:spcAft>
              <a:buClr>
                <a:schemeClr val="accent1"/>
              </a:buClr>
              <a:buSzPts val="3600"/>
              <a:buNone/>
              <a:defRPr sz="3600">
                <a:solidFill>
                  <a:schemeClr val="accent1"/>
                </a:solidFill>
              </a:defRPr>
            </a:lvl7pPr>
            <a:lvl8pPr lvl="7" algn="r">
              <a:lnSpc>
                <a:spcPct val="100000"/>
              </a:lnSpc>
              <a:spcBef>
                <a:spcPts val="0"/>
              </a:spcBef>
              <a:spcAft>
                <a:spcPts val="0"/>
              </a:spcAft>
              <a:buClr>
                <a:schemeClr val="accent1"/>
              </a:buClr>
              <a:buSzPts val="3600"/>
              <a:buNone/>
              <a:defRPr sz="3600">
                <a:solidFill>
                  <a:schemeClr val="accent1"/>
                </a:solidFill>
              </a:defRPr>
            </a:lvl8pPr>
            <a:lvl9pPr lvl="8" algn="r">
              <a:lnSpc>
                <a:spcPct val="100000"/>
              </a:lnSpc>
              <a:spcBef>
                <a:spcPts val="0"/>
              </a:spcBef>
              <a:spcAft>
                <a:spcPts val="0"/>
              </a:spcAft>
              <a:buClr>
                <a:schemeClr val="accent1"/>
              </a:buClr>
              <a:buSzPts val="3600"/>
              <a:buNone/>
              <a:defRPr sz="3600">
                <a:solidFill>
                  <a:schemeClr val="accent1"/>
                </a:solidFill>
              </a:defRPr>
            </a:lvl9pPr>
          </a:lstStyle>
          <a:p/>
        </p:txBody>
      </p:sp>
      <p:sp>
        <p:nvSpPr>
          <p:cNvPr id="11" name="Google Shape;11;p27"/>
          <p:cNvSpPr txBox="1"/>
          <p:nvPr>
            <p:ph idx="1" type="subTitle"/>
          </p:nvPr>
        </p:nvSpPr>
        <p:spPr>
          <a:xfrm>
            <a:off x="5237375" y="4181150"/>
            <a:ext cx="3129600" cy="606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sz="1200"/>
            </a:lvl1pPr>
            <a:lvl2pPr lvl="1" algn="r">
              <a:lnSpc>
                <a:spcPct val="100000"/>
              </a:lnSpc>
              <a:spcBef>
                <a:spcPts val="0"/>
              </a:spcBef>
              <a:spcAft>
                <a:spcPts val="0"/>
              </a:spcAft>
              <a:buClr>
                <a:schemeClr val="accent1"/>
              </a:buClr>
              <a:buSzPts val="1200"/>
              <a:buNone/>
              <a:defRPr sz="1200">
                <a:solidFill>
                  <a:schemeClr val="accent1"/>
                </a:solidFill>
              </a:defRPr>
            </a:lvl2pPr>
            <a:lvl3pPr lvl="2" algn="r">
              <a:lnSpc>
                <a:spcPct val="100000"/>
              </a:lnSpc>
              <a:spcBef>
                <a:spcPts val="0"/>
              </a:spcBef>
              <a:spcAft>
                <a:spcPts val="0"/>
              </a:spcAft>
              <a:buClr>
                <a:schemeClr val="accent1"/>
              </a:buClr>
              <a:buSzPts val="1200"/>
              <a:buNone/>
              <a:defRPr sz="1200">
                <a:solidFill>
                  <a:schemeClr val="accent1"/>
                </a:solidFill>
              </a:defRPr>
            </a:lvl3pPr>
            <a:lvl4pPr lvl="3" algn="r">
              <a:lnSpc>
                <a:spcPct val="100000"/>
              </a:lnSpc>
              <a:spcBef>
                <a:spcPts val="0"/>
              </a:spcBef>
              <a:spcAft>
                <a:spcPts val="0"/>
              </a:spcAft>
              <a:buClr>
                <a:schemeClr val="accent1"/>
              </a:buClr>
              <a:buSzPts val="1200"/>
              <a:buNone/>
              <a:defRPr sz="1200">
                <a:solidFill>
                  <a:schemeClr val="accent1"/>
                </a:solidFill>
              </a:defRPr>
            </a:lvl4pPr>
            <a:lvl5pPr lvl="4" algn="r">
              <a:lnSpc>
                <a:spcPct val="100000"/>
              </a:lnSpc>
              <a:spcBef>
                <a:spcPts val="0"/>
              </a:spcBef>
              <a:spcAft>
                <a:spcPts val="0"/>
              </a:spcAft>
              <a:buClr>
                <a:schemeClr val="accent1"/>
              </a:buClr>
              <a:buSzPts val="1200"/>
              <a:buNone/>
              <a:defRPr sz="1200">
                <a:solidFill>
                  <a:schemeClr val="accent1"/>
                </a:solidFill>
              </a:defRPr>
            </a:lvl5pPr>
            <a:lvl6pPr lvl="5" algn="r">
              <a:lnSpc>
                <a:spcPct val="100000"/>
              </a:lnSpc>
              <a:spcBef>
                <a:spcPts val="0"/>
              </a:spcBef>
              <a:spcAft>
                <a:spcPts val="0"/>
              </a:spcAft>
              <a:buClr>
                <a:schemeClr val="accent1"/>
              </a:buClr>
              <a:buSzPts val="1200"/>
              <a:buNone/>
              <a:defRPr sz="1200">
                <a:solidFill>
                  <a:schemeClr val="accent1"/>
                </a:solidFill>
              </a:defRPr>
            </a:lvl6pPr>
            <a:lvl7pPr lvl="6" algn="r">
              <a:lnSpc>
                <a:spcPct val="100000"/>
              </a:lnSpc>
              <a:spcBef>
                <a:spcPts val="0"/>
              </a:spcBef>
              <a:spcAft>
                <a:spcPts val="0"/>
              </a:spcAft>
              <a:buClr>
                <a:schemeClr val="accent1"/>
              </a:buClr>
              <a:buSzPts val="1200"/>
              <a:buNone/>
              <a:defRPr sz="1200">
                <a:solidFill>
                  <a:schemeClr val="accent1"/>
                </a:solidFill>
              </a:defRPr>
            </a:lvl7pPr>
            <a:lvl8pPr lvl="7" algn="r">
              <a:lnSpc>
                <a:spcPct val="100000"/>
              </a:lnSpc>
              <a:spcBef>
                <a:spcPts val="0"/>
              </a:spcBef>
              <a:spcAft>
                <a:spcPts val="0"/>
              </a:spcAft>
              <a:buClr>
                <a:schemeClr val="accent1"/>
              </a:buClr>
              <a:buSzPts val="1200"/>
              <a:buNone/>
              <a:defRPr sz="1200">
                <a:solidFill>
                  <a:schemeClr val="accent1"/>
                </a:solidFill>
              </a:defRPr>
            </a:lvl8pPr>
            <a:lvl9pPr lvl="8" algn="r">
              <a:lnSpc>
                <a:spcPct val="100000"/>
              </a:lnSpc>
              <a:spcBef>
                <a:spcPts val="0"/>
              </a:spcBef>
              <a:spcAft>
                <a:spcPts val="0"/>
              </a:spcAft>
              <a:buClr>
                <a:schemeClr val="accent1"/>
              </a:buClr>
              <a:buSzPts val="1200"/>
              <a:buNone/>
              <a:defRPr sz="1200">
                <a:solidFill>
                  <a:schemeClr val="accen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 INFOGRAPHY">
  <p:cSld name="TITLE_1_1_2">
    <p:bg>
      <p:bgPr>
        <a:gradFill>
          <a:gsLst>
            <a:gs pos="0">
              <a:srgbClr val="052643"/>
            </a:gs>
            <a:gs pos="100000">
              <a:srgbClr val="041523"/>
            </a:gs>
          </a:gsLst>
          <a:path path="circle">
            <a:fillToRect b="50%" l="50%" r="50%" t="50%"/>
          </a:path>
          <a:tileRect/>
        </a:gradFill>
      </p:bgPr>
    </p:bg>
    <p:spTree>
      <p:nvGrpSpPr>
        <p:cNvPr id="69" name="Shape 69"/>
        <p:cNvGrpSpPr/>
        <p:nvPr/>
      </p:nvGrpSpPr>
      <p:grpSpPr>
        <a:xfrm>
          <a:off x="0" y="0"/>
          <a:ext cx="0" cy="0"/>
          <a:chOff x="0" y="0"/>
          <a:chExt cx="0" cy="0"/>
        </a:xfrm>
      </p:grpSpPr>
      <p:sp>
        <p:nvSpPr>
          <p:cNvPr id="70" name="Google Shape;70;p39"/>
          <p:cNvSpPr txBox="1"/>
          <p:nvPr>
            <p:ph idx="1" type="subTitle"/>
          </p:nvPr>
        </p:nvSpPr>
        <p:spPr>
          <a:xfrm>
            <a:off x="3874950" y="362507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1" name="Google Shape;71;p39"/>
          <p:cNvSpPr txBox="1"/>
          <p:nvPr>
            <p:ph idx="2" type="subTitle"/>
          </p:nvPr>
        </p:nvSpPr>
        <p:spPr>
          <a:xfrm>
            <a:off x="5813500" y="363980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2" name="Google Shape;72;p39"/>
          <p:cNvSpPr txBox="1"/>
          <p:nvPr>
            <p:ph idx="3" type="subTitle"/>
          </p:nvPr>
        </p:nvSpPr>
        <p:spPr>
          <a:xfrm>
            <a:off x="1936387" y="36197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3" name="Google Shape;73;p39"/>
          <p:cNvSpPr txBox="1"/>
          <p:nvPr>
            <p:ph type="ctrTitle"/>
          </p:nvPr>
        </p:nvSpPr>
        <p:spPr>
          <a:xfrm>
            <a:off x="353399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4" name="Google Shape;74;p39"/>
          <p:cNvSpPr txBox="1"/>
          <p:nvPr>
            <p:ph idx="4" type="ctrTitle"/>
          </p:nvPr>
        </p:nvSpPr>
        <p:spPr>
          <a:xfrm>
            <a:off x="5472556" y="35234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5" name="Google Shape;75;p39"/>
          <p:cNvSpPr txBox="1"/>
          <p:nvPr>
            <p:ph idx="5" type="ctrTitle"/>
          </p:nvPr>
        </p:nvSpPr>
        <p:spPr>
          <a:xfrm>
            <a:off x="159544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6" name="Google Shape;76;p39"/>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 IMAGE">
  <p:cSld name="TITLE_2">
    <p:bg>
      <p:bgPr>
        <a:gradFill>
          <a:gsLst>
            <a:gs pos="0">
              <a:srgbClr val="052643"/>
            </a:gs>
            <a:gs pos="100000">
              <a:srgbClr val="041523"/>
            </a:gs>
          </a:gsLst>
          <a:path path="circle">
            <a:fillToRect b="50%" l="50%" r="50%" t="50%"/>
          </a:path>
          <a:tileRect/>
        </a:gradFill>
      </p:bgPr>
    </p:bg>
    <p:spTree>
      <p:nvGrpSpPr>
        <p:cNvPr id="77" name="Shape 77"/>
        <p:cNvGrpSpPr/>
        <p:nvPr/>
      </p:nvGrpSpPr>
      <p:grpSpPr>
        <a:xfrm>
          <a:off x="0" y="0"/>
          <a:ext cx="0" cy="0"/>
          <a:chOff x="0" y="0"/>
          <a:chExt cx="0" cy="0"/>
        </a:xfrm>
      </p:grpSpPr>
      <p:sp>
        <p:nvSpPr>
          <p:cNvPr id="78" name="Google Shape;78;p40"/>
          <p:cNvSpPr txBox="1"/>
          <p:nvPr>
            <p:ph type="ctrTitle"/>
          </p:nvPr>
        </p:nvSpPr>
        <p:spPr>
          <a:xfrm>
            <a:off x="4893700" y="1737500"/>
            <a:ext cx="35304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Font typeface="Roboto Black"/>
              <a:buNone/>
              <a:defRPr b="0" sz="36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79" name="Google Shape;79;p40"/>
          <p:cNvSpPr txBox="1"/>
          <p:nvPr>
            <p:ph idx="1" type="subTitle"/>
          </p:nvPr>
        </p:nvSpPr>
        <p:spPr>
          <a:xfrm>
            <a:off x="4893700" y="2746375"/>
            <a:ext cx="3457500" cy="1420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100"/>
              <a:buNone/>
              <a:defRPr sz="1100"/>
            </a:lvl1pPr>
            <a:lvl2pPr lvl="1" algn="l">
              <a:lnSpc>
                <a:spcPct val="100000"/>
              </a:lnSpc>
              <a:spcBef>
                <a:spcPts val="0"/>
              </a:spcBef>
              <a:spcAft>
                <a:spcPts val="0"/>
              </a:spcAft>
              <a:buSzPts val="1200"/>
              <a:buFont typeface="Roboto Mono"/>
              <a:buNone/>
              <a:defRPr sz="1200">
                <a:latin typeface="Roboto Mono"/>
                <a:ea typeface="Roboto Mono"/>
                <a:cs typeface="Roboto Mono"/>
                <a:sym typeface="Roboto Mono"/>
              </a:defRPr>
            </a:lvl2pPr>
            <a:lvl3pPr lvl="2" algn="l">
              <a:lnSpc>
                <a:spcPct val="100000"/>
              </a:lnSpc>
              <a:spcBef>
                <a:spcPts val="0"/>
              </a:spcBef>
              <a:spcAft>
                <a:spcPts val="0"/>
              </a:spcAft>
              <a:buSzPts val="1200"/>
              <a:buFont typeface="Roboto Mono"/>
              <a:buNone/>
              <a:defRPr sz="1200">
                <a:latin typeface="Roboto Mono"/>
                <a:ea typeface="Roboto Mono"/>
                <a:cs typeface="Roboto Mono"/>
                <a:sym typeface="Roboto Mono"/>
              </a:defRPr>
            </a:lvl3pPr>
            <a:lvl4pPr lvl="3" algn="l">
              <a:lnSpc>
                <a:spcPct val="100000"/>
              </a:lnSpc>
              <a:spcBef>
                <a:spcPts val="0"/>
              </a:spcBef>
              <a:spcAft>
                <a:spcPts val="0"/>
              </a:spcAft>
              <a:buSzPts val="1200"/>
              <a:buFont typeface="Roboto Mono"/>
              <a:buNone/>
              <a:defRPr sz="1200">
                <a:latin typeface="Roboto Mono"/>
                <a:ea typeface="Roboto Mono"/>
                <a:cs typeface="Roboto Mono"/>
                <a:sym typeface="Roboto Mono"/>
              </a:defRPr>
            </a:lvl4pPr>
            <a:lvl5pPr lvl="4" algn="l">
              <a:lnSpc>
                <a:spcPct val="100000"/>
              </a:lnSpc>
              <a:spcBef>
                <a:spcPts val="0"/>
              </a:spcBef>
              <a:spcAft>
                <a:spcPts val="0"/>
              </a:spcAft>
              <a:buSzPts val="1200"/>
              <a:buFont typeface="Roboto Mono"/>
              <a:buNone/>
              <a:defRPr sz="1200">
                <a:latin typeface="Roboto Mono"/>
                <a:ea typeface="Roboto Mono"/>
                <a:cs typeface="Roboto Mono"/>
                <a:sym typeface="Roboto Mono"/>
              </a:defRPr>
            </a:lvl5pPr>
            <a:lvl6pPr lvl="5" algn="l">
              <a:lnSpc>
                <a:spcPct val="100000"/>
              </a:lnSpc>
              <a:spcBef>
                <a:spcPts val="0"/>
              </a:spcBef>
              <a:spcAft>
                <a:spcPts val="0"/>
              </a:spcAft>
              <a:buSzPts val="1200"/>
              <a:buFont typeface="Roboto Mono"/>
              <a:buNone/>
              <a:defRPr sz="1200">
                <a:latin typeface="Roboto Mono"/>
                <a:ea typeface="Roboto Mono"/>
                <a:cs typeface="Roboto Mono"/>
                <a:sym typeface="Roboto Mono"/>
              </a:defRPr>
            </a:lvl6pPr>
            <a:lvl7pPr lvl="6" algn="l">
              <a:lnSpc>
                <a:spcPct val="100000"/>
              </a:lnSpc>
              <a:spcBef>
                <a:spcPts val="0"/>
              </a:spcBef>
              <a:spcAft>
                <a:spcPts val="0"/>
              </a:spcAft>
              <a:buSzPts val="1200"/>
              <a:buFont typeface="Roboto Mono"/>
              <a:buNone/>
              <a:defRPr sz="1200">
                <a:latin typeface="Roboto Mono"/>
                <a:ea typeface="Roboto Mono"/>
                <a:cs typeface="Roboto Mono"/>
                <a:sym typeface="Roboto Mono"/>
              </a:defRPr>
            </a:lvl7pPr>
            <a:lvl8pPr lvl="7" algn="l">
              <a:lnSpc>
                <a:spcPct val="100000"/>
              </a:lnSpc>
              <a:spcBef>
                <a:spcPts val="0"/>
              </a:spcBef>
              <a:spcAft>
                <a:spcPts val="0"/>
              </a:spcAft>
              <a:buSzPts val="1200"/>
              <a:buFont typeface="Roboto Mono"/>
              <a:buNone/>
              <a:defRPr sz="1200">
                <a:latin typeface="Roboto Mono"/>
                <a:ea typeface="Roboto Mono"/>
                <a:cs typeface="Roboto Mono"/>
                <a:sym typeface="Roboto Mono"/>
              </a:defRPr>
            </a:lvl8pPr>
            <a:lvl9pPr lvl="8" algn="l">
              <a:lnSpc>
                <a:spcPct val="100000"/>
              </a:lnSpc>
              <a:spcBef>
                <a:spcPts val="0"/>
              </a:spcBef>
              <a:spcAft>
                <a:spcPts val="0"/>
              </a:spcAft>
              <a:buSzPts val="1200"/>
              <a:buFont typeface="Roboto Mono"/>
              <a:buNone/>
              <a:defRPr sz="1200">
                <a:latin typeface="Roboto Mono"/>
                <a:ea typeface="Roboto Mono"/>
                <a:cs typeface="Roboto Mono"/>
                <a:sym typeface="Roboto Mono"/>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TITLE_1_1_1_1">
    <p:bg>
      <p:bgPr>
        <a:gradFill>
          <a:gsLst>
            <a:gs pos="0">
              <a:srgbClr val="052643"/>
            </a:gs>
            <a:gs pos="100000">
              <a:srgbClr val="041523"/>
            </a:gs>
          </a:gsLst>
          <a:path path="circle">
            <a:fillToRect b="50%" l="50%" r="50%" t="50%"/>
          </a:path>
          <a:tileRect/>
        </a:gradFill>
      </p:bgPr>
    </p:bg>
    <p:spTree>
      <p:nvGrpSpPr>
        <p:cNvPr id="80" name="Shape 80"/>
        <p:cNvGrpSpPr/>
        <p:nvPr/>
      </p:nvGrpSpPr>
      <p:grpSpPr>
        <a:xfrm>
          <a:off x="0" y="0"/>
          <a:ext cx="0" cy="0"/>
          <a:chOff x="0" y="0"/>
          <a:chExt cx="0" cy="0"/>
        </a:xfrm>
      </p:grpSpPr>
      <p:sp>
        <p:nvSpPr>
          <p:cNvPr id="81" name="Google Shape;81;p35"/>
          <p:cNvSpPr txBox="1"/>
          <p:nvPr>
            <p:ph type="ctrTitle"/>
          </p:nvPr>
        </p:nvSpPr>
        <p:spPr>
          <a:xfrm>
            <a:off x="5393881" y="2071888"/>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2" name="Google Shape;82;p35"/>
          <p:cNvSpPr txBox="1"/>
          <p:nvPr>
            <p:ph idx="2" type="ctrTitle"/>
          </p:nvPr>
        </p:nvSpPr>
        <p:spPr>
          <a:xfrm>
            <a:off x="5393881" y="3474575"/>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3" name="Google Shape;83;p35"/>
          <p:cNvSpPr txBox="1"/>
          <p:nvPr>
            <p:ph idx="3" type="ctrTitle"/>
          </p:nvPr>
        </p:nvSpPr>
        <p:spPr>
          <a:xfrm>
            <a:off x="5393881" y="2773231"/>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4" name="Google Shape;84;p35"/>
          <p:cNvSpPr txBox="1"/>
          <p:nvPr>
            <p:ph idx="4" type="ctrTitle"/>
          </p:nvPr>
        </p:nvSpPr>
        <p:spPr>
          <a:xfrm>
            <a:off x="256200" y="637927"/>
            <a:ext cx="7833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r">
              <a:lnSpc>
                <a:spcPct val="100000"/>
              </a:lnSpc>
              <a:spcBef>
                <a:spcPts val="0"/>
              </a:spcBef>
              <a:spcAft>
                <a:spcPts val="0"/>
              </a:spcAft>
              <a:buSzPts val="5200"/>
              <a:buNone/>
              <a:defRPr sz="5200"/>
            </a:lvl2pPr>
            <a:lvl3pPr lvl="2" algn="r">
              <a:lnSpc>
                <a:spcPct val="100000"/>
              </a:lnSpc>
              <a:spcBef>
                <a:spcPts val="0"/>
              </a:spcBef>
              <a:spcAft>
                <a:spcPts val="0"/>
              </a:spcAft>
              <a:buSzPts val="5200"/>
              <a:buNone/>
              <a:defRPr sz="5200"/>
            </a:lvl3pPr>
            <a:lvl4pPr lvl="3" algn="r">
              <a:lnSpc>
                <a:spcPct val="100000"/>
              </a:lnSpc>
              <a:spcBef>
                <a:spcPts val="0"/>
              </a:spcBef>
              <a:spcAft>
                <a:spcPts val="0"/>
              </a:spcAft>
              <a:buSzPts val="5200"/>
              <a:buNone/>
              <a:defRPr sz="5200"/>
            </a:lvl4pPr>
            <a:lvl5pPr lvl="4" algn="r">
              <a:lnSpc>
                <a:spcPct val="100000"/>
              </a:lnSpc>
              <a:spcBef>
                <a:spcPts val="0"/>
              </a:spcBef>
              <a:spcAft>
                <a:spcPts val="0"/>
              </a:spcAft>
              <a:buSzPts val="5200"/>
              <a:buNone/>
              <a:defRPr sz="5200"/>
            </a:lvl5pPr>
            <a:lvl6pPr lvl="5" algn="r">
              <a:lnSpc>
                <a:spcPct val="100000"/>
              </a:lnSpc>
              <a:spcBef>
                <a:spcPts val="0"/>
              </a:spcBef>
              <a:spcAft>
                <a:spcPts val="0"/>
              </a:spcAft>
              <a:buSzPts val="5200"/>
              <a:buNone/>
              <a:defRPr sz="5200"/>
            </a:lvl6pPr>
            <a:lvl7pPr lvl="6" algn="r">
              <a:lnSpc>
                <a:spcPct val="100000"/>
              </a:lnSpc>
              <a:spcBef>
                <a:spcPts val="0"/>
              </a:spcBef>
              <a:spcAft>
                <a:spcPts val="0"/>
              </a:spcAft>
              <a:buSzPts val="5200"/>
              <a:buNone/>
              <a:defRPr sz="5200"/>
            </a:lvl7pPr>
            <a:lvl8pPr lvl="7" algn="r">
              <a:lnSpc>
                <a:spcPct val="100000"/>
              </a:lnSpc>
              <a:spcBef>
                <a:spcPts val="0"/>
              </a:spcBef>
              <a:spcAft>
                <a:spcPts val="0"/>
              </a:spcAft>
              <a:buSzPts val="5200"/>
              <a:buNone/>
              <a:defRPr sz="5200"/>
            </a:lvl8pPr>
            <a:lvl9pPr lvl="8" algn="r">
              <a:lnSpc>
                <a:spcPct val="100000"/>
              </a:lnSpc>
              <a:spcBef>
                <a:spcPts val="0"/>
              </a:spcBef>
              <a:spcAft>
                <a:spcPts val="0"/>
              </a:spcAft>
              <a:buSzPts val="5200"/>
              <a:buNone/>
              <a:defRPr sz="52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REDITS">
  <p:cSld name="TITLE_1_1_2_1_1">
    <p:bg>
      <p:bgPr>
        <a:gradFill>
          <a:gsLst>
            <a:gs pos="0">
              <a:srgbClr val="052643"/>
            </a:gs>
            <a:gs pos="100000">
              <a:srgbClr val="041523"/>
            </a:gs>
          </a:gsLst>
          <a:path path="circle">
            <a:fillToRect b="50%" l="50%" r="50%" t="50%"/>
          </a:path>
          <a:tileRect/>
        </a:gradFill>
      </p:bgPr>
    </p:bg>
    <p:spTree>
      <p:nvGrpSpPr>
        <p:cNvPr id="85" name="Shape 85"/>
        <p:cNvGrpSpPr/>
        <p:nvPr/>
      </p:nvGrpSpPr>
      <p:grpSpPr>
        <a:xfrm>
          <a:off x="0" y="0"/>
          <a:ext cx="0" cy="0"/>
          <a:chOff x="0" y="0"/>
          <a:chExt cx="0" cy="0"/>
        </a:xfrm>
      </p:grpSpPr>
      <p:sp>
        <p:nvSpPr>
          <p:cNvPr id="86" name="Google Shape;86;p30"/>
          <p:cNvSpPr/>
          <p:nvPr/>
        </p:nvSpPr>
        <p:spPr>
          <a:xfrm>
            <a:off x="-349375" y="1621200"/>
            <a:ext cx="6832200" cy="2937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30"/>
          <p:cNvSpPr txBox="1"/>
          <p:nvPr>
            <p:ph idx="1" type="body"/>
          </p:nvPr>
        </p:nvSpPr>
        <p:spPr>
          <a:xfrm>
            <a:off x="810000" y="2169000"/>
            <a:ext cx="8520600" cy="3416400"/>
          </a:xfrm>
          <a:prstGeom prst="rect">
            <a:avLst/>
          </a:prstGeom>
          <a:noFill/>
          <a:ln>
            <a:noFill/>
          </a:ln>
        </p:spPr>
        <p:txBody>
          <a:bodyPr anchorCtr="0" anchor="t" bIns="91425" lIns="91425" spcFirstLastPara="1" rIns="91425" wrap="square" tIns="91425">
            <a:noAutofit/>
          </a:bodyPr>
          <a:lstStyle>
            <a:lvl1pPr indent="-292100" lvl="0" marL="457200" algn="l">
              <a:lnSpc>
                <a:spcPct val="115000"/>
              </a:lnSpc>
              <a:spcBef>
                <a:spcPts val="0"/>
              </a:spcBef>
              <a:spcAft>
                <a:spcPts val="0"/>
              </a:spcAft>
              <a:buClr>
                <a:srgbClr val="161234"/>
              </a:buClr>
              <a:buSzPts val="1000"/>
              <a:buChar char="●"/>
              <a:defRPr sz="1000">
                <a:solidFill>
                  <a:srgbClr val="161234"/>
                </a:solidFill>
              </a:defRPr>
            </a:lvl1pPr>
            <a:lvl2pPr indent="-292100" lvl="1" marL="914400" algn="l">
              <a:lnSpc>
                <a:spcPct val="115000"/>
              </a:lnSpc>
              <a:spcBef>
                <a:spcPts val="1600"/>
              </a:spcBef>
              <a:spcAft>
                <a:spcPts val="0"/>
              </a:spcAft>
              <a:buClr>
                <a:srgbClr val="161234"/>
              </a:buClr>
              <a:buSzPts val="1000"/>
              <a:buChar char="○"/>
              <a:defRPr sz="1000">
                <a:solidFill>
                  <a:srgbClr val="161234"/>
                </a:solidFill>
              </a:defRPr>
            </a:lvl2pPr>
            <a:lvl3pPr indent="-292100" lvl="2" marL="1371600" algn="l">
              <a:lnSpc>
                <a:spcPct val="115000"/>
              </a:lnSpc>
              <a:spcBef>
                <a:spcPts val="1600"/>
              </a:spcBef>
              <a:spcAft>
                <a:spcPts val="0"/>
              </a:spcAft>
              <a:buClr>
                <a:srgbClr val="161234"/>
              </a:buClr>
              <a:buSzPts val="1000"/>
              <a:buChar char="■"/>
              <a:defRPr sz="1000">
                <a:solidFill>
                  <a:srgbClr val="161234"/>
                </a:solidFill>
              </a:defRPr>
            </a:lvl3pPr>
            <a:lvl4pPr indent="-292100" lvl="3" marL="1828800" algn="l">
              <a:lnSpc>
                <a:spcPct val="115000"/>
              </a:lnSpc>
              <a:spcBef>
                <a:spcPts val="1600"/>
              </a:spcBef>
              <a:spcAft>
                <a:spcPts val="0"/>
              </a:spcAft>
              <a:buClr>
                <a:srgbClr val="161234"/>
              </a:buClr>
              <a:buSzPts val="1000"/>
              <a:buChar char="●"/>
              <a:defRPr sz="1000">
                <a:solidFill>
                  <a:srgbClr val="161234"/>
                </a:solidFill>
              </a:defRPr>
            </a:lvl4pPr>
            <a:lvl5pPr indent="-292100" lvl="4" marL="2286000" algn="l">
              <a:lnSpc>
                <a:spcPct val="115000"/>
              </a:lnSpc>
              <a:spcBef>
                <a:spcPts val="1600"/>
              </a:spcBef>
              <a:spcAft>
                <a:spcPts val="0"/>
              </a:spcAft>
              <a:buClr>
                <a:srgbClr val="161234"/>
              </a:buClr>
              <a:buSzPts val="1000"/>
              <a:buChar char="○"/>
              <a:defRPr sz="1000">
                <a:solidFill>
                  <a:srgbClr val="161234"/>
                </a:solidFill>
              </a:defRPr>
            </a:lvl5pPr>
            <a:lvl6pPr indent="-292100" lvl="5" marL="2743200" algn="l">
              <a:lnSpc>
                <a:spcPct val="115000"/>
              </a:lnSpc>
              <a:spcBef>
                <a:spcPts val="1600"/>
              </a:spcBef>
              <a:spcAft>
                <a:spcPts val="0"/>
              </a:spcAft>
              <a:buClr>
                <a:srgbClr val="161234"/>
              </a:buClr>
              <a:buSzPts val="1000"/>
              <a:buChar char="■"/>
              <a:defRPr sz="1000">
                <a:solidFill>
                  <a:srgbClr val="161234"/>
                </a:solidFill>
              </a:defRPr>
            </a:lvl6pPr>
            <a:lvl7pPr indent="-292100" lvl="6" marL="3200400" algn="l">
              <a:lnSpc>
                <a:spcPct val="115000"/>
              </a:lnSpc>
              <a:spcBef>
                <a:spcPts val="1600"/>
              </a:spcBef>
              <a:spcAft>
                <a:spcPts val="0"/>
              </a:spcAft>
              <a:buClr>
                <a:srgbClr val="161234"/>
              </a:buClr>
              <a:buSzPts val="1000"/>
              <a:buChar char="●"/>
              <a:defRPr sz="1000">
                <a:solidFill>
                  <a:srgbClr val="161234"/>
                </a:solidFill>
              </a:defRPr>
            </a:lvl7pPr>
            <a:lvl8pPr indent="-292100" lvl="7" marL="3657600" algn="l">
              <a:lnSpc>
                <a:spcPct val="115000"/>
              </a:lnSpc>
              <a:spcBef>
                <a:spcPts val="1600"/>
              </a:spcBef>
              <a:spcAft>
                <a:spcPts val="0"/>
              </a:spcAft>
              <a:buClr>
                <a:srgbClr val="161234"/>
              </a:buClr>
              <a:buSzPts val="1000"/>
              <a:buChar char="○"/>
              <a:defRPr sz="1000">
                <a:solidFill>
                  <a:srgbClr val="161234"/>
                </a:solidFill>
              </a:defRPr>
            </a:lvl8pPr>
            <a:lvl9pPr indent="-292100" lvl="8" marL="4114800" algn="l">
              <a:lnSpc>
                <a:spcPct val="115000"/>
              </a:lnSpc>
              <a:spcBef>
                <a:spcPts val="1600"/>
              </a:spcBef>
              <a:spcAft>
                <a:spcPts val="1600"/>
              </a:spcAft>
              <a:buClr>
                <a:srgbClr val="161234"/>
              </a:buClr>
              <a:buSzPts val="1000"/>
              <a:buChar char="■"/>
              <a:defRPr sz="1000">
                <a:solidFill>
                  <a:srgbClr val="161234"/>
                </a:solidFill>
              </a:defRPr>
            </a:lvl9pPr>
          </a:lstStyle>
          <a:p/>
        </p:txBody>
      </p:sp>
      <p:sp>
        <p:nvSpPr>
          <p:cNvPr id="88" name="Google Shape;88;p30"/>
          <p:cNvSpPr txBox="1"/>
          <p:nvPr>
            <p:ph type="ctrTitle"/>
          </p:nvPr>
        </p:nvSpPr>
        <p:spPr>
          <a:xfrm>
            <a:off x="892325" y="644550"/>
            <a:ext cx="7940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SzPts val="5200"/>
              <a:buNone/>
              <a:defRPr sz="5200"/>
            </a:lvl2pPr>
            <a:lvl3pPr lvl="2" algn="l">
              <a:lnSpc>
                <a:spcPct val="100000"/>
              </a:lnSpc>
              <a:spcBef>
                <a:spcPts val="0"/>
              </a:spcBef>
              <a:spcAft>
                <a:spcPts val="0"/>
              </a:spcAft>
              <a:buSzPts val="5200"/>
              <a:buNone/>
              <a:defRPr sz="5200"/>
            </a:lvl3pPr>
            <a:lvl4pPr lvl="3" algn="l">
              <a:lnSpc>
                <a:spcPct val="100000"/>
              </a:lnSpc>
              <a:spcBef>
                <a:spcPts val="0"/>
              </a:spcBef>
              <a:spcAft>
                <a:spcPts val="0"/>
              </a:spcAft>
              <a:buSzPts val="5200"/>
              <a:buNone/>
              <a:defRPr sz="5200"/>
            </a:lvl4pPr>
            <a:lvl5pPr lvl="4" algn="l">
              <a:lnSpc>
                <a:spcPct val="100000"/>
              </a:lnSpc>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2_1">
    <p:bg>
      <p:bgPr>
        <a:gradFill>
          <a:gsLst>
            <a:gs pos="0">
              <a:srgbClr val="052643"/>
            </a:gs>
            <a:gs pos="100000">
              <a:srgbClr val="041523"/>
            </a:gs>
          </a:gsLst>
          <a:path path="circle">
            <a:fillToRect b="50%" l="50%" r="50%" t="50%"/>
          </a:path>
          <a:tileRect/>
        </a:gradFill>
      </p:bgPr>
    </p:bg>
    <p:spTree>
      <p:nvGrpSpPr>
        <p:cNvPr id="89" name="Shape 89"/>
        <p:cNvGrpSpPr/>
        <p:nvPr/>
      </p:nvGrpSpPr>
      <p:grpSpPr>
        <a:xfrm>
          <a:off x="0" y="0"/>
          <a:ext cx="0" cy="0"/>
          <a:chOff x="0" y="0"/>
          <a:chExt cx="0" cy="0"/>
        </a:xfrm>
      </p:grpSpPr>
      <p:sp>
        <p:nvSpPr>
          <p:cNvPr id="90" name="Google Shape;90;p31"/>
          <p:cNvSpPr/>
          <p:nvPr/>
        </p:nvSpPr>
        <p:spPr>
          <a:xfrm>
            <a:off x="2080188" y="1291650"/>
            <a:ext cx="4910700" cy="2560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1"/>
          <p:cNvSpPr txBox="1"/>
          <p:nvPr>
            <p:ph type="ctrTitle"/>
          </p:nvPr>
        </p:nvSpPr>
        <p:spPr>
          <a:xfrm>
            <a:off x="2770350" y="1558300"/>
            <a:ext cx="3530400" cy="194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E2A47"/>
              </a:buClr>
              <a:buSzPts val="1200"/>
              <a:buNone/>
              <a:defRPr sz="1200">
                <a:solidFill>
                  <a:srgbClr val="0E2A47"/>
                </a:solidFill>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92" name="Google Shape;92;p31"/>
          <p:cNvSpPr txBox="1"/>
          <p:nvPr>
            <p:ph idx="1" type="subTitle"/>
          </p:nvPr>
        </p:nvSpPr>
        <p:spPr>
          <a:xfrm>
            <a:off x="2806800" y="1757550"/>
            <a:ext cx="3457500" cy="1420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E2A47"/>
              </a:buClr>
              <a:buSzPts val="1800"/>
              <a:buNone/>
              <a:defRPr>
                <a:solidFill>
                  <a:srgbClr val="0E2A47"/>
                </a:solidFill>
              </a:defRPr>
            </a:lvl1pPr>
            <a:lvl2pPr lvl="1" algn="ctr">
              <a:lnSpc>
                <a:spcPct val="100000"/>
              </a:lnSpc>
              <a:spcBef>
                <a:spcPts val="0"/>
              </a:spcBef>
              <a:spcAft>
                <a:spcPts val="0"/>
              </a:spcAft>
              <a:buClr>
                <a:srgbClr val="0E2A47"/>
              </a:buClr>
              <a:buSzPts val="1200"/>
              <a:buNone/>
              <a:defRPr sz="1200">
                <a:solidFill>
                  <a:srgbClr val="0E2A47"/>
                </a:solidFill>
              </a:defRPr>
            </a:lvl2pPr>
            <a:lvl3pPr lvl="2"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chemeClr val="lt1"/>
        </a:solidFill>
      </p:bgPr>
    </p:bg>
    <p:spTree>
      <p:nvGrpSpPr>
        <p:cNvPr id="93" name="Shape 9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TITLE_1_1">
    <p:bg>
      <p:bgPr>
        <a:gradFill>
          <a:gsLst>
            <a:gs pos="0">
              <a:srgbClr val="052643"/>
            </a:gs>
            <a:gs pos="100000">
              <a:srgbClr val="041523"/>
            </a:gs>
          </a:gsLst>
          <a:path path="circle">
            <a:fillToRect b="50%" l="50%" r="50%" t="50%"/>
          </a:path>
          <a:tileRect/>
        </a:gradFill>
      </p:bgPr>
    </p:bg>
    <p:spTree>
      <p:nvGrpSpPr>
        <p:cNvPr id="12" name="Shape 12"/>
        <p:cNvGrpSpPr/>
        <p:nvPr/>
      </p:nvGrpSpPr>
      <p:grpSpPr>
        <a:xfrm>
          <a:off x="0" y="0"/>
          <a:ext cx="0" cy="0"/>
          <a:chOff x="0" y="0"/>
          <a:chExt cx="0" cy="0"/>
        </a:xfrm>
      </p:grpSpPr>
      <p:sp>
        <p:nvSpPr>
          <p:cNvPr id="13" name="Google Shape;13;p37"/>
          <p:cNvSpPr txBox="1"/>
          <p:nvPr>
            <p:ph idx="1" type="subTitle"/>
          </p:nvPr>
        </p:nvSpPr>
        <p:spPr>
          <a:xfrm>
            <a:off x="819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4" name="Google Shape;14;p37"/>
          <p:cNvSpPr txBox="1"/>
          <p:nvPr>
            <p:ph idx="2" type="subTitle"/>
          </p:nvPr>
        </p:nvSpPr>
        <p:spPr>
          <a:xfrm>
            <a:off x="6434656"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5" name="Google Shape;15;p37"/>
          <p:cNvSpPr txBox="1"/>
          <p:nvPr>
            <p:ph idx="3" type="subTitle"/>
          </p:nvPr>
        </p:nvSpPr>
        <p:spPr>
          <a:xfrm>
            <a:off x="3633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6" name="Google Shape;16;p37"/>
          <p:cNvSpPr txBox="1"/>
          <p:nvPr>
            <p:ph type="ctrTitle"/>
          </p:nvPr>
        </p:nvSpPr>
        <p:spPr>
          <a:xfrm>
            <a:off x="726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7" name="Google Shape;17;p37"/>
          <p:cNvSpPr txBox="1"/>
          <p:nvPr>
            <p:ph idx="4" type="ctrTitle"/>
          </p:nvPr>
        </p:nvSpPr>
        <p:spPr>
          <a:xfrm>
            <a:off x="6341356"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8" name="Google Shape;18;p37"/>
          <p:cNvSpPr txBox="1"/>
          <p:nvPr>
            <p:ph idx="5" type="ctrTitle"/>
          </p:nvPr>
        </p:nvSpPr>
        <p:spPr>
          <a:xfrm>
            <a:off x="3540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9" name="Google Shape;19;p37"/>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2">
  <p:cSld name="TITLE_1_1_1_2_2">
    <p:bg>
      <p:bgPr>
        <a:gradFill>
          <a:gsLst>
            <a:gs pos="0">
              <a:srgbClr val="052643"/>
            </a:gs>
            <a:gs pos="100000">
              <a:srgbClr val="041523"/>
            </a:gs>
          </a:gsLst>
          <a:path path="circle">
            <a:fillToRect b="50%" l="50%" r="50%" t="50%"/>
          </a:path>
          <a:tileRect/>
        </a:gradFill>
      </p:bgPr>
    </p:bg>
    <p:spTree>
      <p:nvGrpSpPr>
        <p:cNvPr id="20" name="Shape 20"/>
        <p:cNvGrpSpPr/>
        <p:nvPr/>
      </p:nvGrpSpPr>
      <p:grpSpPr>
        <a:xfrm>
          <a:off x="0" y="0"/>
          <a:ext cx="0" cy="0"/>
          <a:chOff x="0" y="0"/>
          <a:chExt cx="0" cy="0"/>
        </a:xfrm>
      </p:grpSpPr>
      <p:sp>
        <p:nvSpPr>
          <p:cNvPr id="21" name="Google Shape;21;p36"/>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TITLE_1">
    <p:bg>
      <p:bgPr>
        <a:gradFill>
          <a:gsLst>
            <a:gs pos="0">
              <a:srgbClr val="052643"/>
            </a:gs>
            <a:gs pos="100000">
              <a:srgbClr val="041523"/>
            </a:gs>
          </a:gsLst>
          <a:path path="circle">
            <a:fillToRect b="50%" l="50%" r="50%" t="50%"/>
          </a:path>
          <a:tileRect/>
        </a:gradFill>
      </p:bgPr>
    </p:bg>
    <p:spTree>
      <p:nvGrpSpPr>
        <p:cNvPr id="22" name="Shape 22"/>
        <p:cNvGrpSpPr/>
        <p:nvPr/>
      </p:nvGrpSpPr>
      <p:grpSpPr>
        <a:xfrm>
          <a:off x="0" y="0"/>
          <a:ext cx="0" cy="0"/>
          <a:chOff x="0" y="0"/>
          <a:chExt cx="0" cy="0"/>
        </a:xfrm>
      </p:grpSpPr>
      <p:sp>
        <p:nvSpPr>
          <p:cNvPr id="23" name="Google Shape;23;p32"/>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4" name="Google Shape;24;p32"/>
          <p:cNvSpPr txBox="1"/>
          <p:nvPr>
            <p:ph idx="1" type="subTitle"/>
          </p:nvPr>
        </p:nvSpPr>
        <p:spPr>
          <a:xfrm>
            <a:off x="6411225" y="21219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5" name="Google Shape;25;p32"/>
          <p:cNvSpPr txBox="1"/>
          <p:nvPr>
            <p:ph idx="2" type="title"/>
          </p:nvPr>
        </p:nvSpPr>
        <p:spPr>
          <a:xfrm>
            <a:off x="5167125" y="190125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26" name="Google Shape;26;p32"/>
          <p:cNvSpPr txBox="1"/>
          <p:nvPr>
            <p:ph idx="3" type="subTitle"/>
          </p:nvPr>
        </p:nvSpPr>
        <p:spPr>
          <a:xfrm>
            <a:off x="6411225" y="30466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7" name="Google Shape;27;p32"/>
          <p:cNvSpPr txBox="1"/>
          <p:nvPr>
            <p:ph idx="4" type="title"/>
          </p:nvPr>
        </p:nvSpPr>
        <p:spPr>
          <a:xfrm>
            <a:off x="5167125" y="2797975"/>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28" name="Google Shape;28;p32"/>
          <p:cNvSpPr txBox="1"/>
          <p:nvPr>
            <p:ph idx="5" type="subTitle"/>
          </p:nvPr>
        </p:nvSpPr>
        <p:spPr>
          <a:xfrm>
            <a:off x="6411225" y="393545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9" name="Google Shape;29;p32"/>
          <p:cNvSpPr txBox="1"/>
          <p:nvPr>
            <p:ph idx="6" type="title"/>
          </p:nvPr>
        </p:nvSpPr>
        <p:spPr>
          <a:xfrm>
            <a:off x="5167125" y="369470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0" name="Google Shape;30;p32"/>
          <p:cNvSpPr txBox="1"/>
          <p:nvPr>
            <p:ph idx="7" type="subTitle"/>
          </p:nvPr>
        </p:nvSpPr>
        <p:spPr>
          <a:xfrm>
            <a:off x="725750" y="21219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1" name="Google Shape;31;p32"/>
          <p:cNvSpPr txBox="1"/>
          <p:nvPr>
            <p:ph idx="8" type="title"/>
          </p:nvPr>
        </p:nvSpPr>
        <p:spPr>
          <a:xfrm>
            <a:off x="2827575" y="190125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2" name="Google Shape;32;p32"/>
          <p:cNvSpPr txBox="1"/>
          <p:nvPr>
            <p:ph idx="9" type="subTitle"/>
          </p:nvPr>
        </p:nvSpPr>
        <p:spPr>
          <a:xfrm>
            <a:off x="725750" y="30466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3" name="Google Shape;33;p32"/>
          <p:cNvSpPr txBox="1"/>
          <p:nvPr>
            <p:ph idx="13" type="title"/>
          </p:nvPr>
        </p:nvSpPr>
        <p:spPr>
          <a:xfrm>
            <a:off x="2827575" y="27979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4" name="Google Shape;34;p32"/>
          <p:cNvSpPr txBox="1"/>
          <p:nvPr>
            <p:ph idx="14" type="subTitle"/>
          </p:nvPr>
        </p:nvSpPr>
        <p:spPr>
          <a:xfrm>
            <a:off x="725750" y="393545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5" name="Google Shape;35;p32"/>
          <p:cNvSpPr txBox="1"/>
          <p:nvPr>
            <p:ph idx="15" type="title"/>
          </p:nvPr>
        </p:nvSpPr>
        <p:spPr>
          <a:xfrm>
            <a:off x="2827575" y="36947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6" name="Google Shape;36;p32"/>
          <p:cNvSpPr txBox="1"/>
          <p:nvPr>
            <p:ph idx="16" type="ctrTitle"/>
          </p:nvPr>
        </p:nvSpPr>
        <p:spPr>
          <a:xfrm>
            <a:off x="643488" y="20507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7" name="Google Shape;37;p32"/>
          <p:cNvSpPr txBox="1"/>
          <p:nvPr>
            <p:ph idx="17" type="ctrTitle"/>
          </p:nvPr>
        </p:nvSpPr>
        <p:spPr>
          <a:xfrm>
            <a:off x="643488" y="29749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8" name="Google Shape;38;p32"/>
          <p:cNvSpPr txBox="1"/>
          <p:nvPr>
            <p:ph idx="18" type="ctrTitle"/>
          </p:nvPr>
        </p:nvSpPr>
        <p:spPr>
          <a:xfrm>
            <a:off x="643488" y="3863900"/>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9" name="Google Shape;39;p32"/>
          <p:cNvSpPr txBox="1"/>
          <p:nvPr>
            <p:ph idx="19" type="ctrTitle"/>
          </p:nvPr>
        </p:nvSpPr>
        <p:spPr>
          <a:xfrm>
            <a:off x="6424513" y="20507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0" name="Google Shape;40;p32"/>
          <p:cNvSpPr txBox="1"/>
          <p:nvPr>
            <p:ph idx="20" type="ctrTitle"/>
          </p:nvPr>
        </p:nvSpPr>
        <p:spPr>
          <a:xfrm>
            <a:off x="6424513" y="29749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1" name="Google Shape;41;p32"/>
          <p:cNvSpPr txBox="1"/>
          <p:nvPr>
            <p:ph idx="21" type="ctrTitle"/>
          </p:nvPr>
        </p:nvSpPr>
        <p:spPr>
          <a:xfrm>
            <a:off x="6424513" y="38639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GRAPHIC">
  <p:cSld name="TITLE_1_1_1_2">
    <p:bg>
      <p:bgPr>
        <a:gradFill>
          <a:gsLst>
            <a:gs pos="0">
              <a:srgbClr val="052643"/>
            </a:gs>
            <a:gs pos="100000">
              <a:srgbClr val="041523"/>
            </a:gs>
          </a:gsLst>
          <a:path path="circle">
            <a:fillToRect b="50%" l="50%" r="50%" t="50%"/>
          </a:path>
          <a:tileRect/>
        </a:gradFill>
      </p:bgPr>
    </p:bg>
    <p:spTree>
      <p:nvGrpSpPr>
        <p:cNvPr id="42" name="Shape 42"/>
        <p:cNvGrpSpPr/>
        <p:nvPr/>
      </p:nvGrpSpPr>
      <p:grpSpPr>
        <a:xfrm>
          <a:off x="0" y="0"/>
          <a:ext cx="0" cy="0"/>
          <a:chOff x="0" y="0"/>
          <a:chExt cx="0" cy="0"/>
        </a:xfrm>
      </p:grpSpPr>
      <p:sp>
        <p:nvSpPr>
          <p:cNvPr id="43" name="Google Shape;43;p38"/>
          <p:cNvSpPr txBox="1"/>
          <p:nvPr>
            <p:ph type="ctrTitle"/>
          </p:nvPr>
        </p:nvSpPr>
        <p:spPr>
          <a:xfrm>
            <a:off x="5822506" y="25195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4" name="Google Shape;44;p38"/>
          <p:cNvSpPr txBox="1"/>
          <p:nvPr>
            <p:ph idx="2" type="ctrTitle"/>
          </p:nvPr>
        </p:nvSpPr>
        <p:spPr>
          <a:xfrm>
            <a:off x="5822506" y="39434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5" name="Google Shape;45;p38"/>
          <p:cNvSpPr txBox="1"/>
          <p:nvPr>
            <p:ph idx="3" type="ctrTitle"/>
          </p:nvPr>
        </p:nvSpPr>
        <p:spPr>
          <a:xfrm>
            <a:off x="5822506" y="3231488"/>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6" name="Google Shape;46;p38"/>
          <p:cNvSpPr txBox="1"/>
          <p:nvPr>
            <p:ph idx="4" type="title"/>
          </p:nvPr>
        </p:nvSpPr>
        <p:spPr>
          <a:xfrm>
            <a:off x="5822506" y="197182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7" name="Google Shape;47;p38"/>
          <p:cNvSpPr txBox="1"/>
          <p:nvPr>
            <p:ph idx="5" type="title"/>
          </p:nvPr>
        </p:nvSpPr>
        <p:spPr>
          <a:xfrm>
            <a:off x="5822506" y="27123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8" name="Google Shape;48;p38"/>
          <p:cNvSpPr txBox="1"/>
          <p:nvPr>
            <p:ph idx="6" type="title"/>
          </p:nvPr>
        </p:nvSpPr>
        <p:spPr>
          <a:xfrm>
            <a:off x="5822506" y="34422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9" name="Google Shape;49;p38"/>
          <p:cNvSpPr txBox="1"/>
          <p:nvPr>
            <p:ph idx="7"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_1_1_2_2_1_1">
    <p:bg>
      <p:bgPr>
        <a:gradFill>
          <a:gsLst>
            <a:gs pos="0">
              <a:srgbClr val="052643"/>
            </a:gs>
            <a:gs pos="100000">
              <a:srgbClr val="041523"/>
            </a:gs>
          </a:gsLst>
          <a:path path="circle">
            <a:fillToRect b="50%" l="50%" r="50%" t="50%"/>
          </a:path>
          <a:tileRect/>
        </a:gradFill>
      </p:bgPr>
    </p:bg>
    <p:spTree>
      <p:nvGrpSpPr>
        <p:cNvPr id="50" name="Shape 50"/>
        <p:cNvGrpSpPr/>
        <p:nvPr/>
      </p:nvGrpSpPr>
      <p:grpSpPr>
        <a:xfrm>
          <a:off x="0" y="0"/>
          <a:ext cx="0" cy="0"/>
          <a:chOff x="0" y="0"/>
          <a:chExt cx="0" cy="0"/>
        </a:xfrm>
      </p:grpSpPr>
      <p:sp>
        <p:nvSpPr>
          <p:cNvPr id="51" name="Google Shape;51;p29"/>
          <p:cNvSpPr/>
          <p:nvPr/>
        </p:nvSpPr>
        <p:spPr>
          <a:xfrm>
            <a:off x="3681325" y="543450"/>
            <a:ext cx="5803500" cy="40566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FFC1"/>
              </a:solidFill>
              <a:latin typeface="Arial"/>
              <a:ea typeface="Arial"/>
              <a:cs typeface="Arial"/>
              <a:sym typeface="Arial"/>
            </a:endParaRPr>
          </a:p>
        </p:txBody>
      </p:sp>
      <p:sp>
        <p:nvSpPr>
          <p:cNvPr id="52" name="Google Shape;52;p29"/>
          <p:cNvSpPr txBox="1"/>
          <p:nvPr>
            <p:ph type="ctrTitle"/>
          </p:nvPr>
        </p:nvSpPr>
        <p:spPr>
          <a:xfrm>
            <a:off x="3986575" y="1429225"/>
            <a:ext cx="3578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E2A47"/>
              </a:buClr>
              <a:buSzPts val="3000"/>
              <a:buFont typeface="Roboto Black"/>
              <a:buNone/>
              <a:defRPr b="0" sz="3000">
                <a:solidFill>
                  <a:srgbClr val="0E2A47"/>
                </a:solidFill>
                <a:latin typeface="Roboto Black"/>
                <a:ea typeface="Roboto Black"/>
                <a:cs typeface="Roboto Black"/>
                <a:sym typeface="Roboto Black"/>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53" name="Google Shape;53;p29"/>
          <p:cNvSpPr txBox="1"/>
          <p:nvPr>
            <p:ph idx="1" type="subTitle"/>
          </p:nvPr>
        </p:nvSpPr>
        <p:spPr>
          <a:xfrm>
            <a:off x="3986575" y="2421700"/>
            <a:ext cx="4470900" cy="187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E2A47"/>
              </a:buClr>
              <a:buSzPts val="1000"/>
              <a:buNone/>
              <a:defRPr sz="1000">
                <a:solidFill>
                  <a:srgbClr val="0E2A47"/>
                </a:solidFill>
              </a:defRPr>
            </a:lvl1pPr>
            <a:lvl2pPr lvl="1"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p:cSld name="TITLE_1_1_2_1">
    <p:bg>
      <p:bgPr>
        <a:gradFill>
          <a:gsLst>
            <a:gs pos="0">
              <a:srgbClr val="052643"/>
            </a:gs>
            <a:gs pos="100000">
              <a:srgbClr val="041523"/>
            </a:gs>
          </a:gsLst>
          <a:path path="circle">
            <a:fillToRect b="50%" l="50%" r="50%" t="50%"/>
          </a:path>
          <a:tileRect/>
        </a:gradFill>
      </p:bgPr>
    </p:bg>
    <p:spTree>
      <p:nvGrpSpPr>
        <p:cNvPr id="54" name="Shape 54"/>
        <p:cNvGrpSpPr/>
        <p:nvPr/>
      </p:nvGrpSpPr>
      <p:grpSpPr>
        <a:xfrm>
          <a:off x="0" y="0"/>
          <a:ext cx="0" cy="0"/>
          <a:chOff x="0" y="0"/>
          <a:chExt cx="0" cy="0"/>
        </a:xfrm>
      </p:grpSpPr>
      <p:sp>
        <p:nvSpPr>
          <p:cNvPr id="55" name="Google Shape;55;p28"/>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
  <p:cSld name="TITLE_1_1_1_1_1">
    <p:bg>
      <p:bgPr>
        <a:gradFill>
          <a:gsLst>
            <a:gs pos="0">
              <a:srgbClr val="052643"/>
            </a:gs>
            <a:gs pos="100000">
              <a:srgbClr val="041523"/>
            </a:gs>
          </a:gsLst>
          <a:path path="circle">
            <a:fillToRect b="50%" l="50%" r="50%" t="50%"/>
          </a:path>
          <a:tileRect/>
        </a:gradFill>
      </p:bgPr>
    </p:bg>
    <p:spTree>
      <p:nvGrpSpPr>
        <p:cNvPr id="56" name="Shape 56"/>
        <p:cNvGrpSpPr/>
        <p:nvPr/>
      </p:nvGrpSpPr>
      <p:grpSpPr>
        <a:xfrm>
          <a:off x="0" y="0"/>
          <a:ext cx="0" cy="0"/>
          <a:chOff x="0" y="0"/>
          <a:chExt cx="0" cy="0"/>
        </a:xfrm>
      </p:grpSpPr>
      <p:sp>
        <p:nvSpPr>
          <p:cNvPr id="57" name="Google Shape;57;p33"/>
          <p:cNvSpPr txBox="1"/>
          <p:nvPr>
            <p:ph idx="1" type="subTitle"/>
          </p:nvPr>
        </p:nvSpPr>
        <p:spPr>
          <a:xfrm>
            <a:off x="3874944" y="35234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58" name="Google Shape;58;p33"/>
          <p:cNvSpPr txBox="1"/>
          <p:nvPr>
            <p:ph idx="2" type="subTitle"/>
          </p:nvPr>
        </p:nvSpPr>
        <p:spPr>
          <a:xfrm>
            <a:off x="6042106" y="31921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59" name="Google Shape;59;p33"/>
          <p:cNvSpPr txBox="1"/>
          <p:nvPr>
            <p:ph idx="3" type="subTitle"/>
          </p:nvPr>
        </p:nvSpPr>
        <p:spPr>
          <a:xfrm>
            <a:off x="1707794" y="389105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60" name="Google Shape;60;p33"/>
          <p:cNvSpPr txBox="1"/>
          <p:nvPr>
            <p:ph type="ctrTitle"/>
          </p:nvPr>
        </p:nvSpPr>
        <p:spPr>
          <a:xfrm>
            <a:off x="3533994" y="342222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1" name="Google Shape;61;p33"/>
          <p:cNvSpPr txBox="1"/>
          <p:nvPr>
            <p:ph idx="4" type="ctrTitle"/>
          </p:nvPr>
        </p:nvSpPr>
        <p:spPr>
          <a:xfrm>
            <a:off x="5701156" y="30964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2" name="Google Shape;62;p33"/>
          <p:cNvSpPr txBox="1"/>
          <p:nvPr>
            <p:ph idx="5" type="ctrTitle"/>
          </p:nvPr>
        </p:nvSpPr>
        <p:spPr>
          <a:xfrm>
            <a:off x="1366844" y="37896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3" name="Google Shape;63;p33"/>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TITLE_1_1_1">
    <p:bg>
      <p:bgPr>
        <a:gradFill>
          <a:gsLst>
            <a:gs pos="0">
              <a:srgbClr val="052643"/>
            </a:gs>
            <a:gs pos="100000">
              <a:srgbClr val="041523"/>
            </a:gs>
          </a:gsLst>
          <a:path path="circle">
            <a:fillToRect b="50%" l="50%" r="50%" t="50%"/>
          </a:path>
          <a:tileRect/>
        </a:gradFill>
      </p:bgPr>
    </p:bg>
    <p:spTree>
      <p:nvGrpSpPr>
        <p:cNvPr id="64" name="Shape 64"/>
        <p:cNvGrpSpPr/>
        <p:nvPr/>
      </p:nvGrpSpPr>
      <p:grpSpPr>
        <a:xfrm>
          <a:off x="0" y="0"/>
          <a:ext cx="0" cy="0"/>
          <a:chOff x="0" y="0"/>
          <a:chExt cx="0" cy="0"/>
        </a:xfrm>
      </p:grpSpPr>
      <p:sp>
        <p:nvSpPr>
          <p:cNvPr id="65" name="Google Shape;65;p34"/>
          <p:cNvSpPr txBox="1"/>
          <p:nvPr>
            <p:ph type="ctrTitle"/>
          </p:nvPr>
        </p:nvSpPr>
        <p:spPr>
          <a:xfrm>
            <a:off x="1557931" y="20640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6" name="Google Shape;66;p34"/>
          <p:cNvSpPr txBox="1"/>
          <p:nvPr>
            <p:ph idx="2" type="ctrTitle"/>
          </p:nvPr>
        </p:nvSpPr>
        <p:spPr>
          <a:xfrm>
            <a:off x="1557931" y="34667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7" name="Google Shape;67;p34"/>
          <p:cNvSpPr txBox="1"/>
          <p:nvPr>
            <p:ph idx="3" type="ctrTitle"/>
          </p:nvPr>
        </p:nvSpPr>
        <p:spPr>
          <a:xfrm>
            <a:off x="1557931" y="2765356"/>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8" name="Google Shape;68;p34"/>
          <p:cNvSpPr txBox="1"/>
          <p:nvPr>
            <p:ph idx="4" type="ctrTitle"/>
          </p:nvPr>
        </p:nvSpPr>
        <p:spPr>
          <a:xfrm>
            <a:off x="998325" y="644550"/>
            <a:ext cx="7833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5200"/>
              <a:buNone/>
              <a:defRPr sz="5200">
                <a:solidFill>
                  <a:schemeClr val="accent1"/>
                </a:solidFill>
              </a:defRPr>
            </a:lvl2pPr>
            <a:lvl3pPr lvl="2" algn="l">
              <a:lnSpc>
                <a:spcPct val="100000"/>
              </a:lnSpc>
              <a:spcBef>
                <a:spcPts val="0"/>
              </a:spcBef>
              <a:spcAft>
                <a:spcPts val="0"/>
              </a:spcAft>
              <a:buClr>
                <a:schemeClr val="accent1"/>
              </a:buClr>
              <a:buSzPts val="5200"/>
              <a:buNone/>
              <a:defRPr sz="5200">
                <a:solidFill>
                  <a:schemeClr val="accent1"/>
                </a:solidFill>
              </a:defRPr>
            </a:lvl3pPr>
            <a:lvl4pPr lvl="3" algn="l">
              <a:lnSpc>
                <a:spcPct val="100000"/>
              </a:lnSpc>
              <a:spcBef>
                <a:spcPts val="0"/>
              </a:spcBef>
              <a:spcAft>
                <a:spcPts val="0"/>
              </a:spcAft>
              <a:buClr>
                <a:schemeClr val="accent1"/>
              </a:buClr>
              <a:buSzPts val="5200"/>
              <a:buNone/>
              <a:defRPr sz="5200">
                <a:solidFill>
                  <a:schemeClr val="accent1"/>
                </a:solidFill>
              </a:defRPr>
            </a:lvl4pPr>
            <a:lvl5pPr lvl="4" algn="l">
              <a:lnSpc>
                <a:spcPct val="100000"/>
              </a:lnSpc>
              <a:spcBef>
                <a:spcPts val="0"/>
              </a:spcBef>
              <a:spcAft>
                <a:spcPts val="0"/>
              </a:spcAft>
              <a:buClr>
                <a:schemeClr val="accent1"/>
              </a:buClr>
              <a:buSzPts val="5200"/>
              <a:buNone/>
              <a:defRPr sz="5200">
                <a:solidFill>
                  <a:schemeClr val="accent1"/>
                </a:solidFill>
              </a:defRPr>
            </a:lvl5pPr>
            <a:lvl6pPr lvl="5" algn="l">
              <a:lnSpc>
                <a:spcPct val="100000"/>
              </a:lnSpc>
              <a:spcBef>
                <a:spcPts val="0"/>
              </a:spcBef>
              <a:spcAft>
                <a:spcPts val="0"/>
              </a:spcAft>
              <a:buClr>
                <a:schemeClr val="accent1"/>
              </a:buClr>
              <a:buSzPts val="5200"/>
              <a:buNone/>
              <a:defRPr sz="5200">
                <a:solidFill>
                  <a:schemeClr val="accent1"/>
                </a:solidFill>
              </a:defRPr>
            </a:lvl6pPr>
            <a:lvl7pPr lvl="6" algn="l">
              <a:lnSpc>
                <a:spcPct val="100000"/>
              </a:lnSpc>
              <a:spcBef>
                <a:spcPts val="0"/>
              </a:spcBef>
              <a:spcAft>
                <a:spcPts val="0"/>
              </a:spcAft>
              <a:buClr>
                <a:schemeClr val="accent1"/>
              </a:buClr>
              <a:buSzPts val="5200"/>
              <a:buNone/>
              <a:defRPr sz="5200">
                <a:solidFill>
                  <a:schemeClr val="accent1"/>
                </a:solidFill>
              </a:defRPr>
            </a:lvl7pPr>
            <a:lvl8pPr lvl="7" algn="l">
              <a:lnSpc>
                <a:spcPct val="100000"/>
              </a:lnSpc>
              <a:spcBef>
                <a:spcPts val="0"/>
              </a:spcBef>
              <a:spcAft>
                <a:spcPts val="0"/>
              </a:spcAft>
              <a:buClr>
                <a:schemeClr val="accent1"/>
              </a:buClr>
              <a:buSzPts val="5200"/>
              <a:buNone/>
              <a:defRPr sz="5200">
                <a:solidFill>
                  <a:schemeClr val="accent1"/>
                </a:solidFill>
              </a:defRPr>
            </a:lvl8pPr>
            <a:lvl9pPr lvl="8" algn="l">
              <a:lnSpc>
                <a:spcPct val="100000"/>
              </a:lnSpc>
              <a:spcBef>
                <a:spcPts val="0"/>
              </a:spcBef>
              <a:spcAft>
                <a:spcPts val="0"/>
              </a:spcAft>
              <a:buClr>
                <a:schemeClr val="accent1"/>
              </a:buClr>
              <a:buSzPts val="5200"/>
              <a:buNone/>
              <a:defRPr sz="5200">
                <a:solidFill>
                  <a:schemeClr val="accent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theme" Target="../theme/theme2.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692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Roboto Black"/>
              <a:buNone/>
              <a:defRPr b="0" i="0" sz="2800" u="none" cap="none" strike="noStrike">
                <a:solidFill>
                  <a:schemeClr val="lt1"/>
                </a:solidFill>
                <a:latin typeface="Roboto Black"/>
                <a:ea typeface="Roboto Black"/>
                <a:cs typeface="Roboto Black"/>
                <a:sym typeface="Roboto Black"/>
              </a:defRPr>
            </a:lvl1pPr>
            <a:lvl2pPr lvl="1"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2pPr>
            <a:lvl3pPr lvl="2"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3pPr>
            <a:lvl4pPr lvl="3"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4pPr>
            <a:lvl5pPr lvl="4"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5pPr>
            <a:lvl6pPr lvl="5"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6pPr>
            <a:lvl7pPr lvl="6"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7pPr>
            <a:lvl8pPr lvl="7"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8pPr>
            <a:lvl9pPr lvl="8"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9pPr>
          </a:lstStyle>
          <a:p/>
        </p:txBody>
      </p:sp>
      <p:sp>
        <p:nvSpPr>
          <p:cNvPr id="7" name="Google Shape;7;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Roboto Light"/>
              <a:buChar char="●"/>
              <a:defRPr b="0" i="0" sz="1800" u="none" cap="none" strike="noStrike">
                <a:solidFill>
                  <a:schemeClr val="lt1"/>
                </a:solidFill>
                <a:latin typeface="Roboto Light"/>
                <a:ea typeface="Roboto Light"/>
                <a:cs typeface="Roboto Light"/>
                <a:sym typeface="Roboto Light"/>
              </a:defRPr>
            </a:lvl1pPr>
            <a:lvl2pPr indent="-317500" lvl="1" marL="914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2pPr>
            <a:lvl3pPr indent="-317500" lvl="2" marL="1371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3pPr>
            <a:lvl4pPr indent="-317500" lvl="3" marL="18288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4pPr>
            <a:lvl5pPr indent="-317500" lvl="4" marL="22860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5pPr>
            <a:lvl6pPr indent="-317500" lvl="5" marL="27432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6pPr>
            <a:lvl7pPr indent="-317500" lvl="6" marL="3200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7pPr>
            <a:lvl8pPr indent="-317500" lvl="7" marL="3657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8pPr>
            <a:lvl9pPr indent="-317500" lvl="8" marL="4114800" marR="0" rtl="0" algn="l">
              <a:lnSpc>
                <a:spcPct val="115000"/>
              </a:lnSpc>
              <a:spcBef>
                <a:spcPts val="1600"/>
              </a:spcBef>
              <a:spcAft>
                <a:spcPts val="160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9pPr>
          </a:lstStyle>
          <a:p/>
        </p:txBody>
      </p:sp>
      <p:pic>
        <p:nvPicPr>
          <p:cNvPr id="8" name="Google Shape;8;p26"/>
          <p:cNvPicPr preferRelativeResize="0"/>
          <p:nvPr/>
        </p:nvPicPr>
        <p:blipFill rotWithShape="1">
          <a:blip r:embed="rId1">
            <a:alphaModFix/>
          </a:blip>
          <a:srcRect b="0" l="0" r="0" t="0"/>
          <a:stretch/>
        </p:blipFill>
        <p:spPr>
          <a:xfrm>
            <a:off x="7785930" y="98225"/>
            <a:ext cx="1229945" cy="3468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www.phptravels.net/" TargetMode="External"/><Relationship Id="rId4" Type="http://schemas.openxmlformats.org/officeDocument/2006/relationships/hyperlink" Target="http://automationpractice.com/index.php" TargetMode="External"/><Relationship Id="rId5" Type="http://schemas.openxmlformats.org/officeDocument/2006/relationships/hyperlink" Target="https://formy-project.herokuapp.com/" TargetMode="External"/><Relationship Id="rId6" Type="http://schemas.openxmlformats.org/officeDocument/2006/relationships/hyperlink" Target="https://the-internet.herokuapp.com/" TargetMode="External"/><Relationship Id="rId7" Type="http://schemas.openxmlformats.org/officeDocument/2006/relationships/hyperlink" Target="https://www.techlistic.com/p/selenium-practice-form.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formy-project.herokuapp.com/form" TargetMode="Externa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
          <p:cNvSpPr txBox="1"/>
          <p:nvPr>
            <p:ph type="ctrTitle"/>
          </p:nvPr>
        </p:nvSpPr>
        <p:spPr>
          <a:xfrm>
            <a:off x="5237375" y="3670025"/>
            <a:ext cx="3129600" cy="606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3000"/>
              <a:buNone/>
            </a:pPr>
            <a:r>
              <a:rPr lang="en-GB"/>
              <a:t>Intalnirea 8</a:t>
            </a:r>
            <a:endParaRPr/>
          </a:p>
        </p:txBody>
      </p:sp>
      <p:sp>
        <p:nvSpPr>
          <p:cNvPr id="99" name="Google Shape;99;p1"/>
          <p:cNvSpPr txBox="1"/>
          <p:nvPr>
            <p:ph idx="1" type="subTitle"/>
          </p:nvPr>
        </p:nvSpPr>
        <p:spPr>
          <a:xfrm>
            <a:off x="5237375" y="4181150"/>
            <a:ext cx="3129600" cy="606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r>
              <a:rPr lang="en-GB" sz="1700"/>
              <a:t>Selectors</a:t>
            </a:r>
            <a:endParaRPr sz="1700"/>
          </a:p>
        </p:txBody>
      </p:sp>
      <p:sp>
        <p:nvSpPr>
          <p:cNvPr id="100" name="Google Shape;100;p1"/>
          <p:cNvSpPr/>
          <p:nvPr/>
        </p:nvSpPr>
        <p:spPr>
          <a:xfrm>
            <a:off x="2238757" y="4488644"/>
            <a:ext cx="816022" cy="427879"/>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
          <p:cNvSpPr/>
          <p:nvPr/>
        </p:nvSpPr>
        <p:spPr>
          <a:xfrm>
            <a:off x="3470397" y="1215078"/>
            <a:ext cx="406499" cy="127245"/>
          </a:xfrm>
          <a:custGeom>
            <a:rect b="b" l="l" r="r" t="t"/>
            <a:pathLst>
              <a:path extrusionOk="0" h="5303" w="16941">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
          <p:cNvSpPr/>
          <p:nvPr/>
        </p:nvSpPr>
        <p:spPr>
          <a:xfrm>
            <a:off x="3559034" y="1342660"/>
            <a:ext cx="229224" cy="91349"/>
          </a:xfrm>
          <a:custGeom>
            <a:rect b="b" l="l" r="r" t="t"/>
            <a:pathLst>
              <a:path extrusionOk="0" h="3807" w="9553">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
          <p:cNvSpPr/>
          <p:nvPr/>
        </p:nvSpPr>
        <p:spPr>
          <a:xfrm>
            <a:off x="3624733" y="1459947"/>
            <a:ext cx="114624" cy="98403"/>
          </a:xfrm>
          <a:custGeom>
            <a:rect b="b" l="l" r="r" t="t"/>
            <a:pathLst>
              <a:path extrusionOk="0" h="4101" w="4777">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
          <p:cNvSpPr/>
          <p:nvPr/>
        </p:nvSpPr>
        <p:spPr>
          <a:xfrm>
            <a:off x="3378712" y="1082122"/>
            <a:ext cx="589869" cy="163910"/>
          </a:xfrm>
          <a:custGeom>
            <a:rect b="b" l="l" r="r" t="t"/>
            <a:pathLst>
              <a:path extrusionOk="0" h="6831" w="24583">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
          <p:cNvSpPr/>
          <p:nvPr/>
        </p:nvSpPr>
        <p:spPr>
          <a:xfrm>
            <a:off x="-226081" y="902208"/>
            <a:ext cx="3448945" cy="3969997"/>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
          <p:cNvSpPr/>
          <p:nvPr/>
        </p:nvSpPr>
        <p:spPr>
          <a:xfrm>
            <a:off x="36760" y="2657970"/>
            <a:ext cx="938276" cy="936765"/>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
          <p:cNvSpPr/>
          <p:nvPr/>
        </p:nvSpPr>
        <p:spPr>
          <a:xfrm>
            <a:off x="1655007" y="2725228"/>
            <a:ext cx="24" cy="24"/>
          </a:xfrm>
          <a:custGeom>
            <a:rect b="b" l="l" r="r" t="t"/>
            <a:pathLst>
              <a:path extrusionOk="0" h="1" w="1">
                <a:moveTo>
                  <a:pt x="1" y="0"/>
                </a:move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
          <p:cNvSpPr/>
          <p:nvPr/>
        </p:nvSpPr>
        <p:spPr>
          <a:xfrm>
            <a:off x="1031545" y="2553759"/>
            <a:ext cx="669341" cy="660798"/>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
          <p:cNvSpPr/>
          <p:nvPr/>
        </p:nvSpPr>
        <p:spPr>
          <a:xfrm>
            <a:off x="-1529537" y="1971857"/>
            <a:ext cx="426367" cy="424831"/>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
          <p:cNvSpPr/>
          <p:nvPr/>
        </p:nvSpPr>
        <p:spPr>
          <a:xfrm>
            <a:off x="-1075696" y="1926026"/>
            <a:ext cx="301065" cy="297994"/>
          </a:xfrm>
          <a:custGeom>
            <a:rect b="b" l="l" r="r" t="t"/>
            <a:pathLst>
              <a:path extrusionOk="0" h="12419" w="12547">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
          <p:cNvSpPr/>
          <p:nvPr/>
        </p:nvSpPr>
        <p:spPr>
          <a:xfrm>
            <a:off x="1994248" y="196727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
          <p:cNvSpPr/>
          <p:nvPr/>
        </p:nvSpPr>
        <p:spPr>
          <a:xfrm>
            <a:off x="1994248" y="209869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
          <p:cNvSpPr/>
          <p:nvPr/>
        </p:nvSpPr>
        <p:spPr>
          <a:xfrm>
            <a:off x="1994248" y="2230115"/>
            <a:ext cx="987178" cy="38224"/>
          </a:xfrm>
          <a:custGeom>
            <a:rect b="b" l="l" r="r" t="t"/>
            <a:pathLst>
              <a:path extrusionOk="0" h="1593" w="41141">
                <a:moveTo>
                  <a:pt x="1" y="0"/>
                </a:moveTo>
                <a:lnTo>
                  <a:pt x="1" y="1593"/>
                </a:lnTo>
                <a:lnTo>
                  <a:pt x="41140" y="1593"/>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
          <p:cNvSpPr/>
          <p:nvPr/>
        </p:nvSpPr>
        <p:spPr>
          <a:xfrm>
            <a:off x="1994248" y="24944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
          <p:cNvSpPr/>
          <p:nvPr/>
        </p:nvSpPr>
        <p:spPr>
          <a:xfrm>
            <a:off x="1994248" y="262588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
          <p:cNvSpPr/>
          <p:nvPr/>
        </p:nvSpPr>
        <p:spPr>
          <a:xfrm>
            <a:off x="1994248" y="2888730"/>
            <a:ext cx="987178" cy="38224"/>
          </a:xfrm>
          <a:custGeom>
            <a:rect b="b" l="l" r="r" t="t"/>
            <a:pathLst>
              <a:path extrusionOk="0" h="1593" w="41141">
                <a:moveTo>
                  <a:pt x="1" y="0"/>
                </a:moveTo>
                <a:lnTo>
                  <a:pt x="1" y="1592"/>
                </a:lnTo>
                <a:lnTo>
                  <a:pt x="41140" y="1592"/>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
          <p:cNvSpPr/>
          <p:nvPr/>
        </p:nvSpPr>
        <p:spPr>
          <a:xfrm>
            <a:off x="1994248" y="3020150"/>
            <a:ext cx="987178" cy="38224"/>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
          <p:cNvSpPr/>
          <p:nvPr/>
        </p:nvSpPr>
        <p:spPr>
          <a:xfrm>
            <a:off x="1994248" y="32829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
          <p:cNvSpPr/>
          <p:nvPr/>
        </p:nvSpPr>
        <p:spPr>
          <a:xfrm>
            <a:off x="58164" y="196727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
          <p:cNvSpPr/>
          <p:nvPr/>
        </p:nvSpPr>
        <p:spPr>
          <a:xfrm>
            <a:off x="58164" y="209869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
          <p:cNvSpPr/>
          <p:nvPr/>
        </p:nvSpPr>
        <p:spPr>
          <a:xfrm>
            <a:off x="58164" y="2363047"/>
            <a:ext cx="1147609" cy="38248"/>
          </a:xfrm>
          <a:custGeom>
            <a:rect b="b" l="l" r="r" t="t"/>
            <a:pathLst>
              <a:path extrusionOk="0" h="1594" w="47827">
                <a:moveTo>
                  <a:pt x="0" y="1"/>
                </a:moveTo>
                <a:lnTo>
                  <a:pt x="0" y="1593"/>
                </a:lnTo>
                <a:lnTo>
                  <a:pt x="47827" y="1593"/>
                </a:lnTo>
                <a:lnTo>
                  <a:pt x="4782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
          <p:cNvSpPr/>
          <p:nvPr/>
        </p:nvSpPr>
        <p:spPr>
          <a:xfrm>
            <a:off x="2108848" y="1701385"/>
            <a:ext cx="701422" cy="114648"/>
          </a:xfrm>
          <a:custGeom>
            <a:rect b="b" l="l" r="r" t="t"/>
            <a:pathLst>
              <a:path extrusionOk="0" h="4778" w="29232">
                <a:moveTo>
                  <a:pt x="1" y="1"/>
                </a:moveTo>
                <a:lnTo>
                  <a:pt x="1" y="4777"/>
                </a:lnTo>
                <a:lnTo>
                  <a:pt x="29232" y="4777"/>
                </a:lnTo>
                <a:lnTo>
                  <a:pt x="2923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
          <p:cNvSpPr/>
          <p:nvPr/>
        </p:nvSpPr>
        <p:spPr>
          <a:xfrm>
            <a:off x="560907" y="1701385"/>
            <a:ext cx="699886" cy="114648"/>
          </a:xfrm>
          <a:custGeom>
            <a:rect b="b" l="l" r="r" t="t"/>
            <a:pathLst>
              <a:path extrusionOk="0" h="4778" w="29168">
                <a:moveTo>
                  <a:pt x="0" y="1"/>
                </a:moveTo>
                <a:lnTo>
                  <a:pt x="0" y="4777"/>
                </a:lnTo>
                <a:lnTo>
                  <a:pt x="29167" y="4777"/>
                </a:lnTo>
                <a:lnTo>
                  <a:pt x="2916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
          <p:cNvSpPr/>
          <p:nvPr/>
        </p:nvSpPr>
        <p:spPr>
          <a:xfrm>
            <a:off x="-1540239" y="2988045"/>
            <a:ext cx="735039" cy="1488386"/>
          </a:xfrm>
          <a:custGeom>
            <a:rect b="b" l="l" r="r" t="t"/>
            <a:pathLst>
              <a:path extrusionOk="0" h="62029" w="30633">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
          <p:cNvSpPr/>
          <p:nvPr/>
        </p:nvSpPr>
        <p:spPr>
          <a:xfrm>
            <a:off x="-1210164" y="4037850"/>
            <a:ext cx="76424" cy="382048"/>
          </a:xfrm>
          <a:custGeom>
            <a:rect b="b" l="l" r="r" t="t"/>
            <a:pathLst>
              <a:path extrusionOk="0" h="15922" w="3185">
                <a:moveTo>
                  <a:pt x="0" y="1"/>
                </a:moveTo>
                <a:lnTo>
                  <a:pt x="0" y="15922"/>
                </a:lnTo>
                <a:lnTo>
                  <a:pt x="3185" y="15922"/>
                </a:lnTo>
                <a:lnTo>
                  <a:pt x="318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
          <p:cNvSpPr/>
          <p:nvPr/>
        </p:nvSpPr>
        <p:spPr>
          <a:xfrm>
            <a:off x="24523" y="394881"/>
            <a:ext cx="1228616" cy="426343"/>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
          <p:cNvSpPr/>
          <p:nvPr/>
        </p:nvSpPr>
        <p:spPr>
          <a:xfrm>
            <a:off x="2605497" y="99575"/>
            <a:ext cx="1101778" cy="368659"/>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
          <p:cNvSpPr/>
          <p:nvPr/>
        </p:nvSpPr>
        <p:spPr>
          <a:xfrm>
            <a:off x="-742573" y="2272898"/>
            <a:ext cx="233831" cy="200046"/>
          </a:xfrm>
          <a:custGeom>
            <a:rect b="b" l="l" r="r" t="t"/>
            <a:pathLst>
              <a:path extrusionOk="0" h="8337" w="9745">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
          <p:cNvSpPr/>
          <p:nvPr/>
        </p:nvSpPr>
        <p:spPr>
          <a:xfrm>
            <a:off x="2385439" y="1418388"/>
            <a:ext cx="233831" cy="200502"/>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
          <p:cNvSpPr/>
          <p:nvPr/>
        </p:nvSpPr>
        <p:spPr>
          <a:xfrm>
            <a:off x="3338976" y="2473808"/>
            <a:ext cx="189513" cy="161270"/>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
          <p:cNvSpPr/>
          <p:nvPr/>
        </p:nvSpPr>
        <p:spPr>
          <a:xfrm>
            <a:off x="742741" y="4509280"/>
            <a:ext cx="189513" cy="162758"/>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
          <p:cNvSpPr/>
          <p:nvPr/>
        </p:nvSpPr>
        <p:spPr>
          <a:xfrm>
            <a:off x="3910489" y="755070"/>
            <a:ext cx="187977" cy="162422"/>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
          <p:cNvSpPr/>
          <p:nvPr/>
        </p:nvSpPr>
        <p:spPr>
          <a:xfrm>
            <a:off x="1221034" y="4212030"/>
            <a:ext cx="276182" cy="199518"/>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
          <p:cNvSpPr/>
          <p:nvPr/>
        </p:nvSpPr>
        <p:spPr>
          <a:xfrm>
            <a:off x="-707421" y="2509753"/>
            <a:ext cx="195607" cy="1401284"/>
          </a:xfrm>
          <a:custGeom>
            <a:rect b="b" l="l" r="r" t="t"/>
            <a:pathLst>
              <a:path extrusionOk="0" h="58399" w="8152">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
          <p:cNvSpPr/>
          <p:nvPr/>
        </p:nvSpPr>
        <p:spPr>
          <a:xfrm>
            <a:off x="3578878" y="1713623"/>
            <a:ext cx="779358" cy="716707"/>
          </a:xfrm>
          <a:custGeom>
            <a:rect b="b" l="l" r="r" t="t"/>
            <a:pathLst>
              <a:path extrusionOk="0" h="29869" w="3248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
          <p:cNvSpPr/>
          <p:nvPr/>
        </p:nvSpPr>
        <p:spPr>
          <a:xfrm>
            <a:off x="-1387439" y="827319"/>
            <a:ext cx="932182" cy="716707"/>
          </a:xfrm>
          <a:custGeom>
            <a:rect b="b" l="l" r="r" t="t"/>
            <a:pathLst>
              <a:path extrusionOk="0" h="29869" w="3884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
          <p:cNvSpPr/>
          <p:nvPr/>
        </p:nvSpPr>
        <p:spPr>
          <a:xfrm>
            <a:off x="3328274" y="2971248"/>
            <a:ext cx="236879" cy="1473101"/>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
          <p:cNvSpPr/>
          <p:nvPr/>
        </p:nvSpPr>
        <p:spPr>
          <a:xfrm>
            <a:off x="3759681" y="2919947"/>
            <a:ext cx="126382" cy="71193"/>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
          <p:cNvSpPr/>
          <p:nvPr/>
        </p:nvSpPr>
        <p:spPr>
          <a:xfrm>
            <a:off x="4206947" y="3632911"/>
            <a:ext cx="151288" cy="169645"/>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
          <p:cNvSpPr/>
          <p:nvPr/>
        </p:nvSpPr>
        <p:spPr>
          <a:xfrm>
            <a:off x="3902835" y="2990972"/>
            <a:ext cx="301065" cy="314934"/>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
          <p:cNvSpPr/>
          <p:nvPr/>
        </p:nvSpPr>
        <p:spPr>
          <a:xfrm>
            <a:off x="3358844" y="2801628"/>
            <a:ext cx="234863" cy="151288"/>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
          <p:cNvSpPr/>
          <p:nvPr/>
        </p:nvSpPr>
        <p:spPr>
          <a:xfrm>
            <a:off x="4240660" y="3481406"/>
            <a:ext cx="56460" cy="113328"/>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
          <p:cNvSpPr/>
          <p:nvPr/>
        </p:nvSpPr>
        <p:spPr>
          <a:xfrm>
            <a:off x="3623197" y="2875820"/>
            <a:ext cx="116160" cy="57252"/>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
          <p:cNvSpPr/>
          <p:nvPr/>
        </p:nvSpPr>
        <p:spPr>
          <a:xfrm>
            <a:off x="4191423" y="3335613"/>
            <a:ext cx="73593" cy="110881"/>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
          <p:cNvSpPr/>
          <p:nvPr/>
        </p:nvSpPr>
        <p:spPr>
          <a:xfrm>
            <a:off x="-1914609" y="1987070"/>
            <a:ext cx="215475" cy="415737"/>
          </a:xfrm>
          <a:custGeom>
            <a:rect b="b" l="l" r="r" t="t"/>
            <a:pathLst>
              <a:path extrusionOk="0" h="17326" w="898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
          <p:cNvSpPr/>
          <p:nvPr/>
        </p:nvSpPr>
        <p:spPr>
          <a:xfrm>
            <a:off x="-1742565" y="2580202"/>
            <a:ext cx="87750" cy="103778"/>
          </a:xfrm>
          <a:custGeom>
            <a:rect b="b" l="l" r="r" t="t"/>
            <a:pathLst>
              <a:path extrusionOk="0" h="4325" w="3657">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
          <p:cNvSpPr/>
          <p:nvPr/>
        </p:nvSpPr>
        <p:spPr>
          <a:xfrm>
            <a:off x="-1796962" y="2440191"/>
            <a:ext cx="68794" cy="109321"/>
          </a:xfrm>
          <a:custGeom>
            <a:rect b="b" l="l" r="r" t="t"/>
            <a:pathLst>
              <a:path extrusionOk="0" h="4556" w="2867">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
          <p:cNvSpPr/>
          <p:nvPr/>
        </p:nvSpPr>
        <p:spPr>
          <a:xfrm>
            <a:off x="-1778629" y="1845187"/>
            <a:ext cx="77552" cy="108361"/>
          </a:xfrm>
          <a:custGeom>
            <a:rect b="b" l="l" r="r" t="t"/>
            <a:pathLst>
              <a:path extrusionOk="0" h="4516" w="3232">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
          <p:cNvSpPr/>
          <p:nvPr/>
        </p:nvSpPr>
        <p:spPr>
          <a:xfrm>
            <a:off x="-1647209" y="1518015"/>
            <a:ext cx="213963" cy="213963"/>
          </a:xfrm>
          <a:custGeom>
            <a:rect b="b" l="l" r="r" t="t"/>
            <a:pathLst>
              <a:path extrusionOk="0" h="8917" w="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
          <p:cNvSpPr/>
          <p:nvPr/>
        </p:nvSpPr>
        <p:spPr>
          <a:xfrm>
            <a:off x="-1709860" y="1717486"/>
            <a:ext cx="87126" cy="100059"/>
          </a:xfrm>
          <a:custGeom>
            <a:rect b="b" l="l" r="r" t="t"/>
            <a:pathLst>
              <a:path extrusionOk="0" h="4170" w="3631">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
          <p:cNvSpPr/>
          <p:nvPr/>
        </p:nvSpPr>
        <p:spPr>
          <a:xfrm>
            <a:off x="-1658918" y="2705552"/>
            <a:ext cx="222626" cy="225985"/>
          </a:xfrm>
          <a:custGeom>
            <a:rect b="b" l="l" r="r" t="t"/>
            <a:pathLst>
              <a:path extrusionOk="0" h="9418" w="927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
          <p:cNvSpPr/>
          <p:nvPr/>
        </p:nvSpPr>
        <p:spPr>
          <a:xfrm>
            <a:off x="-828907" y="4537210"/>
            <a:ext cx="309464" cy="315150"/>
          </a:xfrm>
          <a:custGeom>
            <a:rect b="b" l="l" r="r" t="t"/>
            <a:pathLst>
              <a:path extrusionOk="0" h="13134" w="12897">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
          <p:cNvSpPr/>
          <p:nvPr/>
        </p:nvSpPr>
        <p:spPr>
          <a:xfrm>
            <a:off x="-368419" y="4909037"/>
            <a:ext cx="125566" cy="57924"/>
          </a:xfrm>
          <a:custGeom>
            <a:rect b="b" l="l" r="r" t="t"/>
            <a:pathLst>
              <a:path extrusionOk="0" h="2414" w="5233">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
          <p:cNvSpPr/>
          <p:nvPr/>
        </p:nvSpPr>
        <p:spPr>
          <a:xfrm>
            <a:off x="-918433" y="4248190"/>
            <a:ext cx="53629" cy="112105"/>
          </a:xfrm>
          <a:custGeom>
            <a:rect b="b" l="l" r="r" t="t"/>
            <a:pathLst>
              <a:path extrusionOk="0" h="4672" w="2235">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
          <p:cNvSpPr/>
          <p:nvPr/>
        </p:nvSpPr>
        <p:spPr>
          <a:xfrm>
            <a:off x="-887767" y="4396863"/>
            <a:ext cx="71865" cy="110137"/>
          </a:xfrm>
          <a:custGeom>
            <a:rect b="b" l="l" r="r" t="t"/>
            <a:pathLst>
              <a:path extrusionOk="0" h="4590" w="2995">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
          <p:cNvSpPr/>
          <p:nvPr/>
        </p:nvSpPr>
        <p:spPr>
          <a:xfrm>
            <a:off x="-977892" y="4039386"/>
            <a:ext cx="151288" cy="171156"/>
          </a:xfrm>
          <a:custGeom>
            <a:rect b="b" l="l" r="r" t="t"/>
            <a:pathLst>
              <a:path extrusionOk="0" h="7133" w="6305">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
          <p:cNvSpPr/>
          <p:nvPr/>
        </p:nvSpPr>
        <p:spPr>
          <a:xfrm>
            <a:off x="-509462" y="4852241"/>
            <a:ext cx="126022" cy="70401"/>
          </a:xfrm>
          <a:custGeom>
            <a:rect b="b" l="l" r="r" t="t"/>
            <a:pathLst>
              <a:path extrusionOk="0" h="2934" w="5252">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
          <p:cNvSpPr/>
          <p:nvPr/>
        </p:nvSpPr>
        <p:spPr>
          <a:xfrm>
            <a:off x="-209260" y="4890537"/>
            <a:ext cx="227713" cy="151288"/>
          </a:xfrm>
          <a:custGeom>
            <a:rect b="b" l="l" r="r" t="t"/>
            <a:pathLst>
              <a:path extrusionOk="0" h="6305" w="949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
          <p:cNvSpPr/>
          <p:nvPr/>
        </p:nvSpPr>
        <p:spPr>
          <a:xfrm>
            <a:off x="1331051" y="1643317"/>
            <a:ext cx="230784" cy="230784"/>
          </a:xfrm>
          <a:custGeom>
            <a:rect b="b" l="l" r="r" t="t"/>
            <a:pathLst>
              <a:path extrusionOk="0" h="9618" w="9618">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
          <p:cNvSpPr/>
          <p:nvPr/>
        </p:nvSpPr>
        <p:spPr>
          <a:xfrm>
            <a:off x="2385439" y="588929"/>
            <a:ext cx="230760" cy="230784"/>
          </a:xfrm>
          <a:custGeom>
            <a:rect b="b" l="l" r="r" t="t"/>
            <a:pathLst>
              <a:path extrusionOk="0" h="9618" w="9617">
                <a:moveTo>
                  <a:pt x="1" y="1"/>
                </a:moveTo>
                <a:lnTo>
                  <a:pt x="1" y="9617"/>
                </a:lnTo>
                <a:lnTo>
                  <a:pt x="9617" y="9617"/>
                </a:lnTo>
                <a:lnTo>
                  <a:pt x="961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
          <p:cNvSpPr/>
          <p:nvPr/>
        </p:nvSpPr>
        <p:spPr>
          <a:xfrm>
            <a:off x="2963071" y="588929"/>
            <a:ext cx="230760" cy="230784"/>
          </a:xfrm>
          <a:custGeom>
            <a:rect b="b" l="l" r="r" t="t"/>
            <a:pathLst>
              <a:path extrusionOk="0" h="9618" w="9617">
                <a:moveTo>
                  <a:pt x="0" y="1"/>
                </a:moveTo>
                <a:lnTo>
                  <a:pt x="0"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
          <p:cNvSpPr/>
          <p:nvPr/>
        </p:nvSpPr>
        <p:spPr>
          <a:xfrm>
            <a:off x="-493481" y="4066884"/>
            <a:ext cx="453865" cy="583750"/>
          </a:xfrm>
          <a:custGeom>
            <a:rect b="b" l="l" r="r" t="t"/>
            <a:pathLst>
              <a:path extrusionOk="0" h="24328" w="18915">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
          <p:cNvSpPr/>
          <p:nvPr/>
        </p:nvSpPr>
        <p:spPr>
          <a:xfrm>
            <a:off x="-398749" y="4164688"/>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
          <p:cNvSpPr/>
          <p:nvPr/>
        </p:nvSpPr>
        <p:spPr>
          <a:xfrm>
            <a:off x="-398749" y="4238040"/>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
          <p:cNvSpPr/>
          <p:nvPr/>
        </p:nvSpPr>
        <p:spPr>
          <a:xfrm>
            <a:off x="-398749" y="4311369"/>
            <a:ext cx="212428" cy="38248"/>
          </a:xfrm>
          <a:custGeom>
            <a:rect b="b" l="l" r="r" t="t"/>
            <a:pathLst>
              <a:path extrusionOk="0" h="1594" w="8853">
                <a:moveTo>
                  <a:pt x="1" y="1"/>
                </a:moveTo>
                <a:lnTo>
                  <a:pt x="1" y="1593"/>
                </a:lnTo>
                <a:lnTo>
                  <a:pt x="8853" y="1593"/>
                </a:lnTo>
                <a:lnTo>
                  <a:pt x="885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
          <p:cNvSpPr/>
          <p:nvPr/>
        </p:nvSpPr>
        <p:spPr>
          <a:xfrm>
            <a:off x="3959391" y="2384451"/>
            <a:ext cx="385096" cy="427903"/>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
          <p:cNvSpPr/>
          <p:nvPr/>
        </p:nvSpPr>
        <p:spPr>
          <a:xfrm>
            <a:off x="1338705" y="153948"/>
            <a:ext cx="504279" cy="431958"/>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
          <p:cNvSpPr/>
          <p:nvPr/>
        </p:nvSpPr>
        <p:spPr>
          <a:xfrm>
            <a:off x="1483875" y="232891"/>
            <a:ext cx="97804" cy="226177"/>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
          <p:cNvSpPr/>
          <p:nvPr/>
        </p:nvSpPr>
        <p:spPr>
          <a:xfrm>
            <a:off x="-1092516" y="2430305"/>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
          <p:cNvSpPr/>
          <p:nvPr/>
        </p:nvSpPr>
        <p:spPr>
          <a:xfrm>
            <a:off x="-488898" y="1446198"/>
            <a:ext cx="145194" cy="145194"/>
          </a:xfrm>
          <a:custGeom>
            <a:rect b="b" l="l" r="r" t="t"/>
            <a:pathLst>
              <a:path extrusionOk="0" h="6051" w="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
          <p:cNvSpPr/>
          <p:nvPr/>
        </p:nvSpPr>
        <p:spPr>
          <a:xfrm>
            <a:off x="3936452" y="266508"/>
            <a:ext cx="143682" cy="145194"/>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
          <p:cNvSpPr/>
          <p:nvPr/>
        </p:nvSpPr>
        <p:spPr>
          <a:xfrm>
            <a:off x="-1092516" y="2699241"/>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
          <p:cNvSpPr/>
          <p:nvPr/>
        </p:nvSpPr>
        <p:spPr>
          <a:xfrm>
            <a:off x="169693" y="1435496"/>
            <a:ext cx="165062" cy="166597"/>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
          <p:cNvSpPr/>
          <p:nvPr/>
        </p:nvSpPr>
        <p:spPr>
          <a:xfrm>
            <a:off x="849711" y="1453829"/>
            <a:ext cx="1453233" cy="129933"/>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
          <p:cNvSpPr/>
          <p:nvPr/>
        </p:nvSpPr>
        <p:spPr>
          <a:xfrm>
            <a:off x="-848007" y="158003"/>
            <a:ext cx="2017116" cy="591405"/>
          </a:xfrm>
          <a:custGeom>
            <a:rect b="b" l="l" r="r" t="t"/>
            <a:pathLst>
              <a:path extrusionOk="0" h="24647" w="84064">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
          <p:cNvSpPr/>
          <p:nvPr/>
        </p:nvSpPr>
        <p:spPr>
          <a:xfrm>
            <a:off x="3445946" y="532397"/>
            <a:ext cx="809903" cy="1066626"/>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
          <p:cNvSpPr/>
          <p:nvPr/>
        </p:nvSpPr>
        <p:spPr>
          <a:xfrm>
            <a:off x="-1256018" y="481959"/>
            <a:ext cx="129909" cy="302217"/>
          </a:xfrm>
          <a:custGeom>
            <a:rect b="b" l="l" r="r" t="t"/>
            <a:pathLst>
              <a:path extrusionOk="0" h="12595" w="5414">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
          <p:cNvSpPr/>
          <p:nvPr/>
        </p:nvSpPr>
        <p:spPr>
          <a:xfrm>
            <a:off x="-432366" y="3597758"/>
            <a:ext cx="129909" cy="302577"/>
          </a:xfrm>
          <a:custGeom>
            <a:rect b="b" l="l" r="r" t="t"/>
            <a:pathLst>
              <a:path extrusionOk="0" h="12610" w="5414">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
          <p:cNvSpPr/>
          <p:nvPr/>
        </p:nvSpPr>
        <p:spPr>
          <a:xfrm>
            <a:off x="-1074160" y="481959"/>
            <a:ext cx="128373" cy="302217"/>
          </a:xfrm>
          <a:custGeom>
            <a:rect b="b" l="l" r="r" t="t"/>
            <a:pathLst>
              <a:path extrusionOk="0" h="12595" w="535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
          <p:cNvSpPr/>
          <p:nvPr/>
        </p:nvSpPr>
        <p:spPr>
          <a:xfrm>
            <a:off x="-432366" y="1941311"/>
            <a:ext cx="129909" cy="1601450"/>
          </a:xfrm>
          <a:custGeom>
            <a:rect b="b" l="l" r="r" t="t"/>
            <a:pathLst>
              <a:path extrusionOk="0" h="66741" w="5414">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
          <p:cNvSpPr/>
          <p:nvPr/>
        </p:nvSpPr>
        <p:spPr>
          <a:xfrm>
            <a:off x="3209091" y="4536010"/>
            <a:ext cx="1005510" cy="152824"/>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
          <p:cNvSpPr/>
          <p:nvPr/>
        </p:nvSpPr>
        <p:spPr>
          <a:xfrm>
            <a:off x="168637" y="4665895"/>
            <a:ext cx="1180770" cy="378017"/>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
          <p:cNvSpPr/>
          <p:nvPr/>
        </p:nvSpPr>
        <p:spPr>
          <a:xfrm>
            <a:off x="-1356869" y="2564773"/>
            <a:ext cx="189513" cy="161270"/>
          </a:xfrm>
          <a:custGeom>
            <a:rect b="b" l="l" r="r" t="t"/>
            <a:pathLst>
              <a:path extrusionOk="0" h="6721" w="7898">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
          <p:cNvSpPr/>
          <p:nvPr/>
        </p:nvSpPr>
        <p:spPr>
          <a:xfrm>
            <a:off x="-1317134" y="1615819"/>
            <a:ext cx="594452" cy="129909"/>
          </a:xfrm>
          <a:custGeom>
            <a:rect b="b" l="l" r="r" t="t"/>
            <a:pathLst>
              <a:path extrusionOk="0" h="5414" w="2477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
          <p:cNvSpPr/>
          <p:nvPr/>
        </p:nvSpPr>
        <p:spPr>
          <a:xfrm>
            <a:off x="3688919" y="3380771"/>
            <a:ext cx="169645" cy="437069"/>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
          <p:cNvSpPr/>
          <p:nvPr/>
        </p:nvSpPr>
        <p:spPr>
          <a:xfrm>
            <a:off x="3875336" y="3379235"/>
            <a:ext cx="171180" cy="438605"/>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
          <p:cNvSpPr/>
          <p:nvPr/>
        </p:nvSpPr>
        <p:spPr>
          <a:xfrm>
            <a:off x="3779068" y="3467873"/>
            <a:ext cx="177275" cy="111577"/>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
          <p:cNvSpPr/>
          <p:nvPr/>
        </p:nvSpPr>
        <p:spPr>
          <a:xfrm>
            <a:off x="3867706" y="3617626"/>
            <a:ext cx="24" cy="24"/>
          </a:xfrm>
          <a:custGeom>
            <a:rect b="b" l="l" r="r" t="t"/>
            <a:pathLst>
              <a:path extrusionOk="0" h="1" w="1">
                <a:moveTo>
                  <a:pt x="0" y="0"/>
                </a:move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
          <p:cNvSpPr/>
          <p:nvPr/>
        </p:nvSpPr>
        <p:spPr>
          <a:xfrm>
            <a:off x="3650719" y="3330334"/>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
          <p:cNvSpPr/>
          <p:nvPr/>
        </p:nvSpPr>
        <p:spPr>
          <a:xfrm>
            <a:off x="3650719" y="3830030"/>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
          <p:cNvSpPr/>
          <p:nvPr/>
        </p:nvSpPr>
        <p:spPr>
          <a:xfrm>
            <a:off x="3772950" y="1883243"/>
            <a:ext cx="117647" cy="169645"/>
          </a:xfrm>
          <a:custGeom>
            <a:rect b="b" l="l" r="r" t="t"/>
            <a:pathLst>
              <a:path extrusionOk="0" h="7070" w="4903">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
          <p:cNvSpPr/>
          <p:nvPr/>
        </p:nvSpPr>
        <p:spPr>
          <a:xfrm>
            <a:off x="3905906" y="1883243"/>
            <a:ext cx="132956" cy="169645"/>
          </a:xfrm>
          <a:custGeom>
            <a:rect b="b" l="l" r="r" t="t"/>
            <a:pathLst>
              <a:path extrusionOk="0" h="7070" w="5541">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
          <p:cNvSpPr/>
          <p:nvPr/>
        </p:nvSpPr>
        <p:spPr>
          <a:xfrm>
            <a:off x="4069408" y="1883243"/>
            <a:ext cx="116160" cy="169645"/>
          </a:xfrm>
          <a:custGeom>
            <a:rect b="b" l="l" r="r" t="t"/>
            <a:pathLst>
              <a:path extrusionOk="0" h="7070" w="4841">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
          <p:cNvSpPr/>
          <p:nvPr/>
        </p:nvSpPr>
        <p:spPr>
          <a:xfrm>
            <a:off x="-522515" y="481959"/>
            <a:ext cx="88638" cy="171180"/>
          </a:xfrm>
          <a:custGeom>
            <a:rect b="b" l="l" r="r" t="t"/>
            <a:pathLst>
              <a:path extrusionOk="0" h="7134" w="369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
          <p:cNvSpPr/>
          <p:nvPr/>
        </p:nvSpPr>
        <p:spPr>
          <a:xfrm>
            <a:off x="-415569" y="478912"/>
            <a:ext cx="142146" cy="175763"/>
          </a:xfrm>
          <a:custGeom>
            <a:rect b="b" l="l" r="r" t="t"/>
            <a:pathLst>
              <a:path extrusionOk="0" h="7325" w="5924">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
          <p:cNvSpPr/>
          <p:nvPr/>
        </p:nvSpPr>
        <p:spPr>
          <a:xfrm>
            <a:off x="-1214747" y="1001523"/>
            <a:ext cx="131445" cy="169645"/>
          </a:xfrm>
          <a:custGeom>
            <a:rect b="b" l="l" r="r" t="t"/>
            <a:pathLst>
              <a:path extrusionOk="0" h="7070" w="5478">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
          <p:cNvSpPr/>
          <p:nvPr/>
        </p:nvSpPr>
        <p:spPr>
          <a:xfrm>
            <a:off x="-1066530" y="1001523"/>
            <a:ext cx="134492" cy="169645"/>
          </a:xfrm>
          <a:custGeom>
            <a:rect b="b" l="l" r="r" t="t"/>
            <a:pathLst>
              <a:path extrusionOk="0" h="7070" w="5605">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
          <p:cNvSpPr/>
          <p:nvPr/>
        </p:nvSpPr>
        <p:spPr>
          <a:xfrm>
            <a:off x="-930526" y="1001523"/>
            <a:ext cx="224665" cy="169645"/>
          </a:xfrm>
          <a:custGeom>
            <a:rect b="b" l="l" r="r" t="t"/>
            <a:pathLst>
              <a:path extrusionOk="0" h="7070" w="9363">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
          <p:cNvSpPr/>
          <p:nvPr/>
        </p:nvSpPr>
        <p:spPr>
          <a:xfrm>
            <a:off x="-689088" y="1001523"/>
            <a:ext cx="97828" cy="169645"/>
          </a:xfrm>
          <a:custGeom>
            <a:rect b="b" l="l" r="r" t="t"/>
            <a:pathLst>
              <a:path extrusionOk="0" h="7070" w="4077">
                <a:moveTo>
                  <a:pt x="1" y="1"/>
                </a:moveTo>
                <a:lnTo>
                  <a:pt x="1" y="7069"/>
                </a:lnTo>
                <a:lnTo>
                  <a:pt x="4076" y="7069"/>
                </a:lnTo>
                <a:lnTo>
                  <a:pt x="4076" y="5668"/>
                </a:lnTo>
                <a:lnTo>
                  <a:pt x="1529" y="5668"/>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
          <p:cNvSpPr/>
          <p:nvPr/>
        </p:nvSpPr>
        <p:spPr>
          <a:xfrm>
            <a:off x="12309" y="4484061"/>
            <a:ext cx="155896" cy="203262"/>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
          <p:cNvSpPr/>
          <p:nvPr/>
        </p:nvSpPr>
        <p:spPr>
          <a:xfrm>
            <a:off x="192632" y="4384722"/>
            <a:ext cx="198679" cy="365252"/>
          </a:xfrm>
          <a:custGeom>
            <a:rect b="b" l="l" r="r" t="t"/>
            <a:pathLst>
              <a:path extrusionOk="0" h="15222" w="8280">
                <a:moveTo>
                  <a:pt x="6114" y="1"/>
                </a:moveTo>
                <a:lnTo>
                  <a:pt x="0" y="15221"/>
                </a:lnTo>
                <a:lnTo>
                  <a:pt x="2165" y="15221"/>
                </a:lnTo>
                <a:lnTo>
                  <a:pt x="82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
          <p:cNvSpPr/>
          <p:nvPr/>
        </p:nvSpPr>
        <p:spPr>
          <a:xfrm>
            <a:off x="3801989" y="4086729"/>
            <a:ext cx="230760" cy="230784"/>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g1191c8fdcea_0_11"/>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Class name</a:t>
            </a:r>
            <a:endParaRPr b="1">
              <a:solidFill>
                <a:schemeClr val="lt2"/>
              </a:solidFill>
              <a:latin typeface="Roboto"/>
              <a:ea typeface="Roboto"/>
              <a:cs typeface="Roboto"/>
              <a:sym typeface="Roboto"/>
            </a:endParaRPr>
          </a:p>
        </p:txBody>
      </p:sp>
      <p:cxnSp>
        <p:nvCxnSpPr>
          <p:cNvPr id="269" name="Google Shape;269;g1191c8fdcea_0_11"/>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70" name="Google Shape;270;g1191c8fdcea_0_11"/>
          <p:cNvSpPr txBox="1"/>
          <p:nvPr/>
        </p:nvSpPr>
        <p:spPr>
          <a:xfrm>
            <a:off x="311700" y="1416500"/>
            <a:ext cx="8520600" cy="15699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None/>
            </a:pPr>
            <a:r>
              <a:t/>
            </a:r>
            <a:endParaRPr b="1" sz="1500">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											</a:t>
            </a:r>
            <a:endParaRPr b="1" i="0" sz="1500" u="none" cap="none" strike="noStrike">
              <a:solidFill>
                <a:schemeClr val="lt1"/>
              </a:solidFill>
              <a:latin typeface="Roboto"/>
              <a:ea typeface="Roboto"/>
              <a:cs typeface="Roboto"/>
              <a:sym typeface="Roboto"/>
            </a:endParaRPr>
          </a:p>
        </p:txBody>
      </p:sp>
      <p:pic>
        <p:nvPicPr>
          <p:cNvPr id="271" name="Google Shape;271;g1191c8fdcea_0_11"/>
          <p:cNvPicPr preferRelativeResize="0"/>
          <p:nvPr/>
        </p:nvPicPr>
        <p:blipFill>
          <a:blip r:embed="rId3">
            <a:alphaModFix/>
          </a:blip>
          <a:stretch>
            <a:fillRect/>
          </a:stretch>
        </p:blipFill>
        <p:spPr>
          <a:xfrm>
            <a:off x="311700" y="1645600"/>
            <a:ext cx="6969818" cy="1852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g1191c8fdcea_0_2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CSS</a:t>
            </a:r>
            <a:endParaRPr b="1">
              <a:solidFill>
                <a:schemeClr val="lt2"/>
              </a:solidFill>
              <a:latin typeface="Roboto"/>
              <a:ea typeface="Roboto"/>
              <a:cs typeface="Roboto"/>
              <a:sym typeface="Roboto"/>
            </a:endParaRPr>
          </a:p>
        </p:txBody>
      </p:sp>
      <p:cxnSp>
        <p:nvCxnSpPr>
          <p:cNvPr id="277" name="Google Shape;277;g1191c8fdcea_0_2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78" name="Google Shape;278;g1191c8fdcea_0_20"/>
          <p:cNvSpPr txBox="1"/>
          <p:nvPr/>
        </p:nvSpPr>
        <p:spPr>
          <a:xfrm>
            <a:off x="311700" y="1416500"/>
            <a:ext cx="8520600" cy="15699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None/>
            </a:pPr>
            <a:r>
              <a:t/>
            </a:r>
            <a:endParaRPr b="1" sz="1500">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											</a:t>
            </a:r>
            <a:endParaRPr b="1" i="0" sz="1500" u="none" cap="none" strike="noStrike">
              <a:solidFill>
                <a:schemeClr val="lt1"/>
              </a:solidFill>
              <a:latin typeface="Roboto"/>
              <a:ea typeface="Roboto"/>
              <a:cs typeface="Roboto"/>
              <a:sym typeface="Roboto"/>
            </a:endParaRPr>
          </a:p>
        </p:txBody>
      </p:sp>
      <p:pic>
        <p:nvPicPr>
          <p:cNvPr id="279" name="Google Shape;279;g1191c8fdcea_0_20"/>
          <p:cNvPicPr preferRelativeResize="0"/>
          <p:nvPr/>
        </p:nvPicPr>
        <p:blipFill>
          <a:blip r:embed="rId3">
            <a:alphaModFix/>
          </a:blip>
          <a:stretch>
            <a:fillRect/>
          </a:stretch>
        </p:blipFill>
        <p:spPr>
          <a:xfrm>
            <a:off x="232050" y="1416488"/>
            <a:ext cx="8679899" cy="337016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g1191c8fdcea_0_28"/>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XPATH </a:t>
            </a:r>
            <a:endParaRPr b="1">
              <a:solidFill>
                <a:schemeClr val="lt2"/>
              </a:solidFill>
              <a:latin typeface="Roboto"/>
              <a:ea typeface="Roboto"/>
              <a:cs typeface="Roboto"/>
              <a:sym typeface="Roboto"/>
            </a:endParaRPr>
          </a:p>
        </p:txBody>
      </p:sp>
      <p:cxnSp>
        <p:nvCxnSpPr>
          <p:cNvPr id="285" name="Google Shape;285;g1191c8fdcea_0_28"/>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86" name="Google Shape;286;g1191c8fdcea_0_28"/>
          <p:cNvSpPr txBox="1"/>
          <p:nvPr/>
        </p:nvSpPr>
        <p:spPr>
          <a:xfrm>
            <a:off x="311700" y="1416500"/>
            <a:ext cx="8520600" cy="15699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None/>
            </a:pPr>
            <a:r>
              <a:t/>
            </a:r>
            <a:endParaRPr b="1" sz="1500">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											</a:t>
            </a:r>
            <a:endParaRPr b="1" i="0" sz="1500" u="none" cap="none" strike="noStrike">
              <a:solidFill>
                <a:schemeClr val="lt1"/>
              </a:solidFill>
              <a:latin typeface="Roboto"/>
              <a:ea typeface="Roboto"/>
              <a:cs typeface="Roboto"/>
              <a:sym typeface="Roboto"/>
            </a:endParaRPr>
          </a:p>
        </p:txBody>
      </p:sp>
      <p:pic>
        <p:nvPicPr>
          <p:cNvPr id="287" name="Google Shape;287;g1191c8fdcea_0_28"/>
          <p:cNvPicPr preferRelativeResize="0"/>
          <p:nvPr/>
        </p:nvPicPr>
        <p:blipFill>
          <a:blip r:embed="rId3">
            <a:alphaModFix/>
          </a:blip>
          <a:stretch>
            <a:fillRect/>
          </a:stretch>
        </p:blipFill>
        <p:spPr>
          <a:xfrm>
            <a:off x="361000" y="1362250"/>
            <a:ext cx="8422012" cy="3574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g1191c8fdcea_0_36"/>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XPATH </a:t>
            </a:r>
            <a:endParaRPr b="1">
              <a:solidFill>
                <a:schemeClr val="lt2"/>
              </a:solidFill>
              <a:latin typeface="Roboto"/>
              <a:ea typeface="Roboto"/>
              <a:cs typeface="Roboto"/>
              <a:sym typeface="Roboto"/>
            </a:endParaRPr>
          </a:p>
        </p:txBody>
      </p:sp>
      <p:cxnSp>
        <p:nvCxnSpPr>
          <p:cNvPr id="293" name="Google Shape;293;g1191c8fdcea_0_36"/>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94" name="Google Shape;294;g1191c8fdcea_0_36"/>
          <p:cNvSpPr txBox="1"/>
          <p:nvPr/>
        </p:nvSpPr>
        <p:spPr>
          <a:xfrm>
            <a:off x="311700" y="1416500"/>
            <a:ext cx="8520600" cy="15699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None/>
            </a:pPr>
            <a:r>
              <a:t/>
            </a:r>
            <a:endParaRPr b="1" sz="1500">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											</a:t>
            </a:r>
            <a:endParaRPr b="1" i="0" sz="1500" u="none" cap="none" strike="noStrike">
              <a:solidFill>
                <a:schemeClr val="lt1"/>
              </a:solidFill>
              <a:latin typeface="Roboto"/>
              <a:ea typeface="Roboto"/>
              <a:cs typeface="Roboto"/>
              <a:sym typeface="Roboto"/>
            </a:endParaRPr>
          </a:p>
        </p:txBody>
      </p:sp>
      <p:pic>
        <p:nvPicPr>
          <p:cNvPr id="295" name="Google Shape;295;g1191c8fdcea_0_36"/>
          <p:cNvPicPr preferRelativeResize="0"/>
          <p:nvPr/>
        </p:nvPicPr>
        <p:blipFill>
          <a:blip r:embed="rId3">
            <a:alphaModFix/>
          </a:blip>
          <a:stretch>
            <a:fillRect/>
          </a:stretch>
        </p:blipFill>
        <p:spPr>
          <a:xfrm>
            <a:off x="67625" y="1416500"/>
            <a:ext cx="8999026" cy="2005200"/>
          </a:xfrm>
          <a:prstGeom prst="rect">
            <a:avLst/>
          </a:prstGeom>
          <a:noFill/>
          <a:ln>
            <a:noFill/>
          </a:ln>
        </p:spPr>
      </p:pic>
      <p:pic>
        <p:nvPicPr>
          <p:cNvPr id="296" name="Google Shape;296;g1191c8fdcea_0_36"/>
          <p:cNvPicPr preferRelativeResize="0"/>
          <p:nvPr/>
        </p:nvPicPr>
        <p:blipFill>
          <a:blip r:embed="rId4">
            <a:alphaModFix/>
          </a:blip>
          <a:stretch>
            <a:fillRect/>
          </a:stretch>
        </p:blipFill>
        <p:spPr>
          <a:xfrm>
            <a:off x="67625" y="3587050"/>
            <a:ext cx="6172200" cy="781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g1191c8fdcea_0_46"/>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XPATH - axis navigation</a:t>
            </a:r>
            <a:endParaRPr b="1">
              <a:solidFill>
                <a:schemeClr val="lt2"/>
              </a:solidFill>
              <a:latin typeface="Roboto"/>
              <a:ea typeface="Roboto"/>
              <a:cs typeface="Roboto"/>
              <a:sym typeface="Roboto"/>
            </a:endParaRPr>
          </a:p>
        </p:txBody>
      </p:sp>
      <p:cxnSp>
        <p:nvCxnSpPr>
          <p:cNvPr id="302" name="Google Shape;302;g1191c8fdcea_0_46"/>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303" name="Google Shape;303;g1191c8fdcea_0_46"/>
          <p:cNvSpPr txBox="1"/>
          <p:nvPr/>
        </p:nvSpPr>
        <p:spPr>
          <a:xfrm>
            <a:off x="311700" y="1416500"/>
            <a:ext cx="8520600" cy="15699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None/>
            </a:pPr>
            <a:r>
              <a:t/>
            </a:r>
            <a:endParaRPr b="1" sz="1500">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											</a:t>
            </a:r>
            <a:endParaRPr b="1" i="0" sz="1500" u="none" cap="none" strike="noStrike">
              <a:solidFill>
                <a:schemeClr val="lt1"/>
              </a:solidFill>
              <a:latin typeface="Roboto"/>
              <a:ea typeface="Roboto"/>
              <a:cs typeface="Roboto"/>
              <a:sym typeface="Roboto"/>
            </a:endParaRPr>
          </a:p>
        </p:txBody>
      </p:sp>
      <p:pic>
        <p:nvPicPr>
          <p:cNvPr id="304" name="Google Shape;304;g1191c8fdcea_0_46"/>
          <p:cNvPicPr preferRelativeResize="0"/>
          <p:nvPr/>
        </p:nvPicPr>
        <p:blipFill>
          <a:blip r:embed="rId3">
            <a:alphaModFix/>
          </a:blip>
          <a:stretch>
            <a:fillRect/>
          </a:stretch>
        </p:blipFill>
        <p:spPr>
          <a:xfrm>
            <a:off x="248425" y="1590714"/>
            <a:ext cx="8520601" cy="255968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g1191c8fdcea_0_55"/>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XPATH - axis navigation</a:t>
            </a:r>
            <a:endParaRPr b="1">
              <a:solidFill>
                <a:schemeClr val="lt2"/>
              </a:solidFill>
              <a:latin typeface="Roboto"/>
              <a:ea typeface="Roboto"/>
              <a:cs typeface="Roboto"/>
              <a:sym typeface="Roboto"/>
            </a:endParaRPr>
          </a:p>
        </p:txBody>
      </p:sp>
      <p:cxnSp>
        <p:nvCxnSpPr>
          <p:cNvPr id="310" name="Google Shape;310;g1191c8fdcea_0_55"/>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311" name="Google Shape;311;g1191c8fdcea_0_55"/>
          <p:cNvSpPr txBox="1"/>
          <p:nvPr/>
        </p:nvSpPr>
        <p:spPr>
          <a:xfrm>
            <a:off x="311700" y="1416500"/>
            <a:ext cx="8520600" cy="15699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None/>
            </a:pPr>
            <a:r>
              <a:t/>
            </a:r>
            <a:endParaRPr b="1" sz="1500">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											</a:t>
            </a:r>
            <a:endParaRPr b="1" i="0" sz="1500" u="none" cap="none" strike="noStrike">
              <a:solidFill>
                <a:schemeClr val="lt1"/>
              </a:solidFill>
              <a:latin typeface="Roboto"/>
              <a:ea typeface="Roboto"/>
              <a:cs typeface="Roboto"/>
              <a:sym typeface="Roboto"/>
            </a:endParaRPr>
          </a:p>
        </p:txBody>
      </p:sp>
      <p:pic>
        <p:nvPicPr>
          <p:cNvPr id="312" name="Google Shape;312;g1191c8fdcea_0_55"/>
          <p:cNvPicPr preferRelativeResize="0"/>
          <p:nvPr/>
        </p:nvPicPr>
        <p:blipFill>
          <a:blip r:embed="rId3">
            <a:alphaModFix/>
          </a:blip>
          <a:stretch>
            <a:fillRect/>
          </a:stretch>
        </p:blipFill>
        <p:spPr>
          <a:xfrm>
            <a:off x="329938" y="1416500"/>
            <a:ext cx="8484126" cy="2768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g1191c8fdcea_0_63"/>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Intrebari interviu</a:t>
            </a:r>
            <a:endParaRPr b="1">
              <a:solidFill>
                <a:schemeClr val="lt2"/>
              </a:solidFill>
              <a:latin typeface="Roboto"/>
              <a:ea typeface="Roboto"/>
              <a:cs typeface="Roboto"/>
              <a:sym typeface="Roboto"/>
            </a:endParaRPr>
          </a:p>
        </p:txBody>
      </p:sp>
      <p:cxnSp>
        <p:nvCxnSpPr>
          <p:cNvPr id="318" name="Google Shape;318;g1191c8fdcea_0_63"/>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319" name="Google Shape;319;g1191c8fdcea_0_63"/>
          <p:cNvSpPr txBox="1"/>
          <p:nvPr/>
        </p:nvSpPr>
        <p:spPr>
          <a:xfrm>
            <a:off x="311700" y="1416500"/>
            <a:ext cx="8520600" cy="4633200"/>
          </a:xfrm>
          <a:prstGeom prst="rect">
            <a:avLst/>
          </a:prstGeom>
          <a:noFill/>
          <a:ln>
            <a:noFill/>
          </a:ln>
        </p:spPr>
        <p:txBody>
          <a:bodyPr anchorCtr="0" anchor="t" bIns="91425" lIns="91425" spcFirstLastPara="1" rIns="91425" wrap="square" tIns="91425">
            <a:spAutoFit/>
          </a:bodyPr>
          <a:lstStyle/>
          <a:p>
            <a:pPr indent="-336550" lvl="0" marL="457200" marR="0" rtl="0" algn="l">
              <a:lnSpc>
                <a:spcPct val="100000"/>
              </a:lnSpc>
              <a:spcBef>
                <a:spcPts val="0"/>
              </a:spcBef>
              <a:spcAft>
                <a:spcPts val="0"/>
              </a:spcAft>
              <a:buClr>
                <a:schemeClr val="lt1"/>
              </a:buClr>
              <a:buSzPts val="1700"/>
              <a:buFont typeface="Roboto"/>
              <a:buChar char="●"/>
            </a:pPr>
            <a:r>
              <a:rPr b="1" lang="en-GB" sz="1700">
                <a:solidFill>
                  <a:schemeClr val="lt1"/>
                </a:solidFill>
                <a:latin typeface="Roboto"/>
                <a:ea typeface="Roboto"/>
                <a:cs typeface="Roboto"/>
                <a:sym typeface="Roboto"/>
              </a:rPr>
              <a:t>Cate tipuri de selectors/locators cunoasteti?</a:t>
            </a:r>
            <a:endParaRPr b="1" sz="1700">
              <a:solidFill>
                <a:schemeClr val="lt1"/>
              </a:solidFill>
              <a:latin typeface="Roboto"/>
              <a:ea typeface="Roboto"/>
              <a:cs typeface="Roboto"/>
              <a:sym typeface="Roboto"/>
            </a:endParaRPr>
          </a:p>
          <a:p>
            <a:pPr indent="-336550" lvl="0" marL="457200" marR="0" rtl="0" algn="l">
              <a:lnSpc>
                <a:spcPct val="100000"/>
              </a:lnSpc>
              <a:spcBef>
                <a:spcPts val="0"/>
              </a:spcBef>
              <a:spcAft>
                <a:spcPts val="0"/>
              </a:spcAft>
              <a:buClr>
                <a:schemeClr val="lt1"/>
              </a:buClr>
              <a:buSzPts val="1700"/>
              <a:buFont typeface="Roboto"/>
              <a:buChar char="●"/>
            </a:pPr>
            <a:r>
              <a:rPr b="1" lang="en-GB" sz="1700">
                <a:solidFill>
                  <a:schemeClr val="lt1"/>
                </a:solidFill>
                <a:latin typeface="Roboto"/>
                <a:ea typeface="Roboto"/>
                <a:cs typeface="Roboto"/>
                <a:sym typeface="Roboto"/>
              </a:rPr>
              <a:t>Care considerati ca e de preferat sa se foloseasca? De ce?</a:t>
            </a:r>
            <a:endParaRPr b="1" sz="1700">
              <a:solidFill>
                <a:schemeClr val="lt1"/>
              </a:solidFill>
              <a:latin typeface="Roboto"/>
              <a:ea typeface="Roboto"/>
              <a:cs typeface="Roboto"/>
              <a:sym typeface="Roboto"/>
            </a:endParaRPr>
          </a:p>
          <a:p>
            <a:pPr indent="-336550" lvl="0" marL="457200" marR="0" rtl="0" algn="l">
              <a:lnSpc>
                <a:spcPct val="100000"/>
              </a:lnSpc>
              <a:spcBef>
                <a:spcPts val="0"/>
              </a:spcBef>
              <a:spcAft>
                <a:spcPts val="0"/>
              </a:spcAft>
              <a:buClr>
                <a:schemeClr val="lt1"/>
              </a:buClr>
              <a:buSzPts val="1700"/>
              <a:buFont typeface="Roboto"/>
              <a:buChar char="●"/>
            </a:pPr>
            <a:r>
              <a:rPr b="1" lang="en-GB" sz="1700">
                <a:solidFill>
                  <a:schemeClr val="lt1"/>
                </a:solidFill>
                <a:latin typeface="Roboto"/>
                <a:ea typeface="Roboto"/>
                <a:cs typeface="Roboto"/>
                <a:sym typeface="Roboto"/>
              </a:rPr>
              <a:t>Care e cel mai flexibil din punctul tau de vedere? De ce?</a:t>
            </a:r>
            <a:endParaRPr b="1" sz="1700">
              <a:solidFill>
                <a:schemeClr val="lt1"/>
              </a:solidFill>
              <a:latin typeface="Roboto"/>
              <a:ea typeface="Roboto"/>
              <a:cs typeface="Roboto"/>
              <a:sym typeface="Roboto"/>
            </a:endParaRPr>
          </a:p>
          <a:p>
            <a:pPr indent="-336550" lvl="0" marL="457200" marR="0" rtl="0" algn="l">
              <a:lnSpc>
                <a:spcPct val="100000"/>
              </a:lnSpc>
              <a:spcBef>
                <a:spcPts val="0"/>
              </a:spcBef>
              <a:spcAft>
                <a:spcPts val="0"/>
              </a:spcAft>
              <a:buClr>
                <a:schemeClr val="lt1"/>
              </a:buClr>
              <a:buSzPts val="1700"/>
              <a:buFont typeface="Roboto"/>
              <a:buChar char="●"/>
            </a:pPr>
            <a:r>
              <a:rPr b="1" lang="en-GB" sz="1700">
                <a:solidFill>
                  <a:schemeClr val="lt1"/>
                </a:solidFill>
                <a:latin typeface="Roboto"/>
                <a:ea typeface="Roboto"/>
                <a:cs typeface="Roboto"/>
                <a:sym typeface="Roboto"/>
              </a:rPr>
              <a:t>Exercitiu practic: Se va da un url si cateva elemente pe care sa le identificati voi dupa ce selector doriti. </a:t>
            </a:r>
            <a:endParaRPr b="1" sz="1700">
              <a:solidFill>
                <a:schemeClr val="lt1"/>
              </a:solidFill>
              <a:latin typeface="Roboto"/>
              <a:ea typeface="Roboto"/>
              <a:cs typeface="Roboto"/>
              <a:sym typeface="Roboto"/>
            </a:endParaRPr>
          </a:p>
          <a:p>
            <a:pPr indent="-336550" lvl="0" marL="457200" marR="0" rtl="0" algn="l">
              <a:lnSpc>
                <a:spcPct val="100000"/>
              </a:lnSpc>
              <a:spcBef>
                <a:spcPts val="0"/>
              </a:spcBef>
              <a:spcAft>
                <a:spcPts val="0"/>
              </a:spcAft>
              <a:buClr>
                <a:schemeClr val="lt1"/>
              </a:buClr>
              <a:buSzPts val="1700"/>
              <a:buFont typeface="Roboto"/>
              <a:buChar char="●"/>
            </a:pPr>
            <a:r>
              <a:rPr b="1" lang="en-GB" sz="1700">
                <a:solidFill>
                  <a:schemeClr val="lt1"/>
                </a:solidFill>
                <a:latin typeface="Roboto"/>
                <a:ea typeface="Roboto"/>
                <a:cs typeface="Roboto"/>
                <a:sym typeface="Roboto"/>
              </a:rPr>
              <a:t>Demo sites for practice:</a:t>
            </a:r>
            <a:endParaRPr b="1" sz="1700">
              <a:solidFill>
                <a:schemeClr val="lt1"/>
              </a:solidFill>
              <a:latin typeface="Roboto"/>
              <a:ea typeface="Roboto"/>
              <a:cs typeface="Roboto"/>
              <a:sym typeface="Roboto"/>
            </a:endParaRPr>
          </a:p>
          <a:p>
            <a:pPr indent="-336550" lvl="1" marL="914400" marR="0" rtl="0" algn="l">
              <a:lnSpc>
                <a:spcPct val="100000"/>
              </a:lnSpc>
              <a:spcBef>
                <a:spcPts val="0"/>
              </a:spcBef>
              <a:spcAft>
                <a:spcPts val="0"/>
              </a:spcAft>
              <a:buClr>
                <a:schemeClr val="lt1"/>
              </a:buClr>
              <a:buSzPts val="1700"/>
              <a:buFont typeface="Roboto"/>
              <a:buChar char="○"/>
            </a:pPr>
            <a:r>
              <a:rPr b="1" lang="en-GB" sz="1700" u="sng">
                <a:solidFill>
                  <a:schemeClr val="hlink"/>
                </a:solidFill>
                <a:latin typeface="Roboto"/>
                <a:ea typeface="Roboto"/>
                <a:cs typeface="Roboto"/>
                <a:sym typeface="Roboto"/>
                <a:hlinkClick r:id="rId3"/>
              </a:rPr>
              <a:t>https://www.phptravels.net/</a:t>
            </a:r>
            <a:endParaRPr b="1" sz="1700">
              <a:solidFill>
                <a:schemeClr val="lt1"/>
              </a:solidFill>
              <a:latin typeface="Roboto"/>
              <a:ea typeface="Roboto"/>
              <a:cs typeface="Roboto"/>
              <a:sym typeface="Roboto"/>
            </a:endParaRPr>
          </a:p>
          <a:p>
            <a:pPr indent="-336550" lvl="1" marL="914400" marR="0" rtl="0" algn="l">
              <a:lnSpc>
                <a:spcPct val="100000"/>
              </a:lnSpc>
              <a:spcBef>
                <a:spcPts val="0"/>
              </a:spcBef>
              <a:spcAft>
                <a:spcPts val="0"/>
              </a:spcAft>
              <a:buClr>
                <a:schemeClr val="lt1"/>
              </a:buClr>
              <a:buSzPts val="1700"/>
              <a:buFont typeface="Roboto"/>
              <a:buChar char="○"/>
            </a:pPr>
            <a:r>
              <a:rPr b="1" lang="en-GB" sz="1700" u="sng">
                <a:solidFill>
                  <a:schemeClr val="hlink"/>
                </a:solidFill>
                <a:latin typeface="Roboto"/>
                <a:ea typeface="Roboto"/>
                <a:cs typeface="Roboto"/>
                <a:sym typeface="Roboto"/>
                <a:hlinkClick r:id="rId4"/>
              </a:rPr>
              <a:t>http://automationpractice.com/index.php</a:t>
            </a:r>
            <a:endParaRPr b="1" sz="1700">
              <a:solidFill>
                <a:schemeClr val="lt1"/>
              </a:solidFill>
              <a:latin typeface="Roboto"/>
              <a:ea typeface="Roboto"/>
              <a:cs typeface="Roboto"/>
              <a:sym typeface="Roboto"/>
            </a:endParaRPr>
          </a:p>
          <a:p>
            <a:pPr indent="-336550" lvl="1" marL="914400" marR="0" rtl="0" algn="l">
              <a:lnSpc>
                <a:spcPct val="100000"/>
              </a:lnSpc>
              <a:spcBef>
                <a:spcPts val="0"/>
              </a:spcBef>
              <a:spcAft>
                <a:spcPts val="0"/>
              </a:spcAft>
              <a:buClr>
                <a:schemeClr val="lt1"/>
              </a:buClr>
              <a:buSzPts val="1700"/>
              <a:buFont typeface="Roboto"/>
              <a:buChar char="○"/>
            </a:pPr>
            <a:r>
              <a:rPr b="1" lang="en-GB" sz="1700" u="sng">
                <a:solidFill>
                  <a:schemeClr val="hlink"/>
                </a:solidFill>
                <a:latin typeface="Roboto"/>
                <a:ea typeface="Roboto"/>
                <a:cs typeface="Roboto"/>
                <a:sym typeface="Roboto"/>
                <a:hlinkClick r:id="rId5"/>
              </a:rPr>
              <a:t>https://formy-project.herokuapp.com/</a:t>
            </a:r>
            <a:endParaRPr b="1" sz="1700">
              <a:solidFill>
                <a:schemeClr val="lt1"/>
              </a:solidFill>
              <a:latin typeface="Roboto"/>
              <a:ea typeface="Roboto"/>
              <a:cs typeface="Roboto"/>
              <a:sym typeface="Roboto"/>
            </a:endParaRPr>
          </a:p>
          <a:p>
            <a:pPr indent="-336550" lvl="1" marL="914400" marR="0" rtl="0" algn="l">
              <a:lnSpc>
                <a:spcPct val="100000"/>
              </a:lnSpc>
              <a:spcBef>
                <a:spcPts val="0"/>
              </a:spcBef>
              <a:spcAft>
                <a:spcPts val="0"/>
              </a:spcAft>
              <a:buClr>
                <a:schemeClr val="lt1"/>
              </a:buClr>
              <a:buSzPts val="1700"/>
              <a:buFont typeface="Roboto"/>
              <a:buChar char="○"/>
            </a:pPr>
            <a:r>
              <a:rPr b="1" lang="en-GB" sz="1700" u="sng">
                <a:solidFill>
                  <a:schemeClr val="hlink"/>
                </a:solidFill>
                <a:latin typeface="Roboto"/>
                <a:ea typeface="Roboto"/>
                <a:cs typeface="Roboto"/>
                <a:sym typeface="Roboto"/>
                <a:hlinkClick r:id="rId6"/>
              </a:rPr>
              <a:t>https://the-internet.herokuapp.com/</a:t>
            </a:r>
            <a:endParaRPr b="1" sz="1700">
              <a:solidFill>
                <a:schemeClr val="lt1"/>
              </a:solidFill>
              <a:latin typeface="Roboto"/>
              <a:ea typeface="Roboto"/>
              <a:cs typeface="Roboto"/>
              <a:sym typeface="Roboto"/>
            </a:endParaRPr>
          </a:p>
          <a:p>
            <a:pPr indent="-336550" lvl="1" marL="914400" marR="0" rtl="0" algn="l">
              <a:lnSpc>
                <a:spcPct val="100000"/>
              </a:lnSpc>
              <a:spcBef>
                <a:spcPts val="0"/>
              </a:spcBef>
              <a:spcAft>
                <a:spcPts val="0"/>
              </a:spcAft>
              <a:buClr>
                <a:schemeClr val="lt1"/>
              </a:buClr>
              <a:buSzPts val="1700"/>
              <a:buFont typeface="Roboto"/>
              <a:buChar char="○"/>
            </a:pPr>
            <a:r>
              <a:rPr b="1" lang="en-GB" sz="1700" u="sng">
                <a:solidFill>
                  <a:schemeClr val="hlink"/>
                </a:solidFill>
                <a:latin typeface="Roboto"/>
                <a:ea typeface="Roboto"/>
                <a:cs typeface="Roboto"/>
                <a:sym typeface="Roboto"/>
                <a:hlinkClick r:id="rId7"/>
              </a:rPr>
              <a:t>https://www.techlistic.com/p/selenium-practice-form.html</a:t>
            </a:r>
            <a:endParaRPr b="1" sz="17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t/>
            </a:r>
            <a:endParaRPr b="1" sz="1700">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7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7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7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1" i="0" lang="en-GB" sz="1700" u="none" cap="none" strike="noStrike">
                <a:solidFill>
                  <a:schemeClr val="lt1"/>
                </a:solidFill>
                <a:latin typeface="Roboto"/>
                <a:ea typeface="Roboto"/>
                <a:cs typeface="Roboto"/>
                <a:sym typeface="Roboto"/>
              </a:rPr>
              <a:t>											</a:t>
            </a:r>
            <a:endParaRPr b="1" i="0" sz="17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1" i="0" lang="en-GB" sz="1700" u="none" cap="none" strike="noStrike">
                <a:solidFill>
                  <a:schemeClr val="lt1"/>
                </a:solidFill>
                <a:latin typeface="Roboto"/>
                <a:ea typeface="Roboto"/>
                <a:cs typeface="Roboto"/>
                <a:sym typeface="Roboto"/>
              </a:rPr>
              <a:t>											</a:t>
            </a:r>
            <a:endParaRPr b="1" i="0" sz="1700" u="none" cap="none" strike="noStrike">
              <a:solidFill>
                <a:schemeClr val="lt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10c0645ead7_0_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Sfaturi generale</a:t>
            </a:r>
            <a:endParaRPr b="1">
              <a:solidFill>
                <a:schemeClr val="lt2"/>
              </a:solidFill>
              <a:latin typeface="Roboto"/>
              <a:ea typeface="Roboto"/>
              <a:cs typeface="Roboto"/>
              <a:sym typeface="Roboto"/>
            </a:endParaRPr>
          </a:p>
        </p:txBody>
      </p:sp>
      <p:cxnSp>
        <p:nvCxnSpPr>
          <p:cNvPr id="208" name="Google Shape;208;g10c0645ead7_0_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09" name="Google Shape;209;g10c0645ead7_0_0"/>
          <p:cNvSpPr txBox="1"/>
          <p:nvPr/>
        </p:nvSpPr>
        <p:spPr>
          <a:xfrm>
            <a:off x="311700" y="1416500"/>
            <a:ext cx="8520600" cy="3417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tratați cu </a:t>
            </a:r>
            <a:r>
              <a:rPr b="1" i="0" lang="en-GB" sz="1500" u="none" cap="none" strike="noStrike">
                <a:solidFill>
                  <a:schemeClr val="accent1"/>
                </a:solidFill>
                <a:latin typeface="Roboto"/>
                <a:ea typeface="Roboto"/>
                <a:cs typeface="Roboto"/>
                <a:sym typeface="Roboto"/>
              </a:rPr>
              <a:t>seriozitate</a:t>
            </a:r>
            <a:r>
              <a:rPr b="1" i="0" lang="en-GB" sz="1500" u="none" cap="none" strike="noStrike">
                <a:solidFill>
                  <a:schemeClr val="lt1"/>
                </a:solidFill>
                <a:latin typeface="Roboto"/>
                <a:ea typeface="Roboto"/>
                <a:cs typeface="Roboto"/>
                <a:sym typeface="Roboto"/>
              </a:rPr>
              <a:t> și </a:t>
            </a:r>
            <a:r>
              <a:rPr b="1" i="0" lang="en-GB" sz="1500" u="none" cap="none" strike="noStrike">
                <a:solidFill>
                  <a:schemeClr val="accent1"/>
                </a:solidFill>
                <a:latin typeface="Roboto"/>
                <a:ea typeface="Roboto"/>
                <a:cs typeface="Roboto"/>
                <a:sym typeface="Roboto"/>
              </a:rPr>
              <a:t>profesionalism</a:t>
            </a:r>
            <a:r>
              <a:rPr b="1" i="0" lang="en-GB" sz="1500" u="none" cap="none" strike="noStrike">
                <a:solidFill>
                  <a:schemeClr val="lt1"/>
                </a:solidFill>
                <a:latin typeface="Roboto"/>
                <a:ea typeface="Roboto"/>
                <a:cs typeface="Roboto"/>
                <a:sym typeface="Roboto"/>
              </a:rPr>
              <a:t> acest nou obiectiv.</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Cei care își ating obiectivele nu sunt întotdeauna cei mai smart, dar întotdeauna vor fi cei mai </a:t>
            </a:r>
            <a:r>
              <a:rPr b="1" i="0" lang="en-GB" sz="1500" u="none" cap="none" strike="noStrike">
                <a:solidFill>
                  <a:schemeClr val="accent1"/>
                </a:solidFill>
                <a:latin typeface="Roboto"/>
                <a:ea typeface="Roboto"/>
                <a:cs typeface="Roboto"/>
                <a:sym typeface="Roboto"/>
              </a:rPr>
              <a:t>muncitori!.</a:t>
            </a:r>
            <a:endParaRPr b="1" i="0" sz="1500" u="none" cap="none" strike="noStrike">
              <a:solidFill>
                <a:schemeClr val="accen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Alocă-ți timp pentru studiu. Rutina dă </a:t>
            </a:r>
            <a:r>
              <a:rPr b="1" i="0" lang="en-GB" sz="1500" u="none" cap="none" strike="noStrike">
                <a:solidFill>
                  <a:schemeClr val="accent1"/>
                </a:solidFill>
                <a:latin typeface="Roboto"/>
                <a:ea typeface="Roboto"/>
                <a:cs typeface="Roboto"/>
                <a:sym typeface="Roboto"/>
              </a:rPr>
              <a:t>consistență</a:t>
            </a:r>
            <a:r>
              <a:rPr b="1" i="0" lang="en-GB" sz="1500" u="none" cap="none" strike="noStrike">
                <a:solidFill>
                  <a:schemeClr val="lt1"/>
                </a:solidFill>
                <a:latin typeface="Roboto"/>
                <a:ea typeface="Roboto"/>
                <a:cs typeface="Roboto"/>
                <a:sym typeface="Roboto"/>
              </a:rPr>
              <a:t>. Consistența dă </a:t>
            </a:r>
            <a:r>
              <a:rPr b="1" i="0" lang="en-GB" sz="1500" u="none" cap="none" strike="noStrike">
                <a:solidFill>
                  <a:schemeClr val="accent1"/>
                </a:solidFill>
                <a:latin typeface="Roboto"/>
                <a:ea typeface="Roboto"/>
                <a:cs typeface="Roboto"/>
                <a:sym typeface="Roboto"/>
              </a:rPr>
              <a:t>excelență</a:t>
            </a:r>
            <a:r>
              <a:rPr b="1" i="0" lang="en-GB" sz="1500" u="none" cap="none" strike="noStrike">
                <a:solidFill>
                  <a:schemeClr val="lt1"/>
                </a:solidFill>
                <a:latin typeface="Roboto"/>
                <a:ea typeface="Roboto"/>
                <a:cs typeface="Roboto"/>
                <a:sym typeface="Roboto"/>
              </a:rPr>
              <a:t>.</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faceți tot posibilul să participați la </a:t>
            </a:r>
            <a:r>
              <a:rPr b="1" i="0" lang="en-GB" sz="1500" u="none" cap="none" strike="noStrike">
                <a:solidFill>
                  <a:schemeClr val="accent1"/>
                </a:solidFill>
                <a:latin typeface="Roboto"/>
                <a:ea typeface="Roboto"/>
                <a:cs typeface="Roboto"/>
                <a:sym typeface="Roboto"/>
              </a:rPr>
              <a:t>toate</a:t>
            </a:r>
            <a:r>
              <a:rPr b="1" i="0" lang="en-GB" sz="1500" u="none" cap="none" strike="noStrike">
                <a:solidFill>
                  <a:schemeClr val="lt1"/>
                </a:solidFill>
                <a:latin typeface="Roboto"/>
                <a:ea typeface="Roboto"/>
                <a:cs typeface="Roboto"/>
                <a:sym typeface="Roboto"/>
              </a:rPr>
              <a:t> sesiunile live.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vă lăsați </a:t>
            </a:r>
            <a:r>
              <a:rPr b="1" i="0" lang="en-GB" sz="1500" u="none" cap="none" strike="noStrike">
                <a:solidFill>
                  <a:schemeClr val="accent1"/>
                </a:solidFill>
                <a:latin typeface="Roboto"/>
                <a:ea typeface="Roboto"/>
                <a:cs typeface="Roboto"/>
                <a:sym typeface="Roboto"/>
              </a:rPr>
              <a:t>comentarii</a:t>
            </a:r>
            <a:r>
              <a:rPr b="1" i="0" lang="en-GB" sz="1500" u="none" cap="none" strike="noStrike">
                <a:solidFill>
                  <a:schemeClr val="lt1"/>
                </a:solidFill>
                <a:latin typeface="Roboto"/>
                <a:ea typeface="Roboto"/>
                <a:cs typeface="Roboto"/>
                <a:sym typeface="Roboto"/>
              </a:rPr>
              <a:t> explicative în cod. Notițe pentru voi din viitor.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Recomand să vizualizați </a:t>
            </a:r>
            <a:r>
              <a:rPr b="1" i="0" lang="en-GB" sz="1500" u="none" cap="none" strike="noStrike">
                <a:solidFill>
                  <a:schemeClr val="accent1"/>
                </a:solidFill>
                <a:latin typeface="Roboto"/>
                <a:ea typeface="Roboto"/>
                <a:cs typeface="Roboto"/>
                <a:sym typeface="Roboto"/>
              </a:rPr>
              <a:t>înregistrarea</a:t>
            </a:r>
            <a:r>
              <a:rPr b="1" i="0" lang="en-GB" sz="1500" u="none" cap="none" strike="noStrike">
                <a:solidFill>
                  <a:schemeClr val="lt1"/>
                </a:solidFill>
                <a:latin typeface="Roboto"/>
                <a:ea typeface="Roboto"/>
                <a:cs typeface="Roboto"/>
                <a:sym typeface="Roboto"/>
              </a:rPr>
              <a:t>. Să vă notați aspectele importante + întrebări pentru trainer pentru ora următoare.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vă faceți </a:t>
            </a:r>
            <a:r>
              <a:rPr b="1" i="0" lang="en-GB" sz="1500" u="none" cap="none" strike="noStrike">
                <a:solidFill>
                  <a:schemeClr val="accent1"/>
                </a:solidFill>
                <a:latin typeface="Roboto"/>
                <a:ea typeface="Roboto"/>
                <a:cs typeface="Roboto"/>
                <a:sym typeface="Roboto"/>
              </a:rPr>
              <a:t>temele</a:t>
            </a:r>
            <a:r>
              <a:rPr b="1" i="0" lang="en-GB" sz="1500" u="none" cap="none" strike="noStrike">
                <a:solidFill>
                  <a:schemeClr val="lt1"/>
                </a:solidFill>
                <a:latin typeface="Roboto"/>
                <a:ea typeface="Roboto"/>
                <a:cs typeface="Roboto"/>
                <a:sym typeface="Roboto"/>
              </a:rPr>
              <a:t> și unde nu reușiți singuri, să întrebați pe </a:t>
            </a:r>
            <a:r>
              <a:rPr b="1" i="0" lang="en-GB" sz="1500" u="none" cap="none" strike="noStrike">
                <a:solidFill>
                  <a:schemeClr val="accent1"/>
                </a:solidFill>
                <a:latin typeface="Roboto"/>
                <a:ea typeface="Roboto"/>
                <a:cs typeface="Roboto"/>
                <a:sym typeface="Roboto"/>
              </a:rPr>
              <a:t>grup</a:t>
            </a:r>
            <a:r>
              <a:rPr b="1" i="0" lang="en-GB" sz="1500" u="none" cap="none" strike="noStrike">
                <a:solidFill>
                  <a:schemeClr val="lt1"/>
                </a:solidFill>
                <a:latin typeface="Roboto"/>
                <a:ea typeface="Roboto"/>
                <a:cs typeface="Roboto"/>
                <a:sym typeface="Roboto"/>
              </a:rPr>
              <a:t>. Trainerul va </a:t>
            </a:r>
            <a:r>
              <a:rPr b="1" i="0" lang="en-GB" sz="1500" u="none" cap="none" strike="noStrike">
                <a:solidFill>
                  <a:schemeClr val="accent1"/>
                </a:solidFill>
                <a:latin typeface="Roboto"/>
                <a:ea typeface="Roboto"/>
                <a:cs typeface="Roboto"/>
                <a:sym typeface="Roboto"/>
              </a:rPr>
              <a:t>răspunde</a:t>
            </a:r>
            <a:r>
              <a:rPr b="1" i="0" lang="en-GB" sz="1500" u="none" cap="none" strike="noStrike">
                <a:solidFill>
                  <a:schemeClr val="lt1"/>
                </a:solidFill>
                <a:latin typeface="Roboto"/>
                <a:ea typeface="Roboto"/>
                <a:cs typeface="Roboto"/>
                <a:sym typeface="Roboto"/>
              </a:rPr>
              <a:t> și vor beneficia și ceilalți cursanți de răspuns.</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Puteți chiar să faceți un grup doar de studenți și să vă întâlniți o dată pe săptămână să discutați temele </a:t>
            </a:r>
            <a:r>
              <a:rPr b="1" i="0" lang="en-GB" sz="1500" u="none" cap="none" strike="noStrike">
                <a:solidFill>
                  <a:schemeClr val="accent1"/>
                </a:solidFill>
                <a:latin typeface="Roboto"/>
                <a:ea typeface="Roboto"/>
                <a:cs typeface="Roboto"/>
                <a:sym typeface="Roboto"/>
              </a:rPr>
              <a:t>împreună</a:t>
            </a:r>
            <a:r>
              <a:rPr b="1" i="0" lang="en-GB" sz="1500" u="none" cap="none" strike="noStrike">
                <a:solidFill>
                  <a:schemeClr val="lt1"/>
                </a:solidFill>
                <a:latin typeface="Roboto"/>
                <a:ea typeface="Roboto"/>
                <a:cs typeface="Roboto"/>
                <a:sym typeface="Roboto"/>
              </a:rPr>
              <a:t>. Fiecare va veni cu o perspectivă nouă și în final toți vor avea de câștigat.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În timpul orelor, să aveți </a:t>
            </a:r>
            <a:r>
              <a:rPr b="1" i="0" lang="en-GB" sz="1500" u="none" cap="none" strike="noStrike">
                <a:solidFill>
                  <a:schemeClr val="accent1"/>
                </a:solidFill>
                <a:latin typeface="Roboto"/>
                <a:ea typeface="Roboto"/>
                <a:cs typeface="Roboto"/>
                <a:sym typeface="Roboto"/>
              </a:rPr>
              <a:t>curaj</a:t>
            </a:r>
            <a:r>
              <a:rPr b="1" i="0" lang="en-GB" sz="1500" u="none" cap="none" strike="noStrike">
                <a:solidFill>
                  <a:schemeClr val="lt1"/>
                </a:solidFill>
                <a:latin typeface="Roboto"/>
                <a:ea typeface="Roboto"/>
                <a:cs typeface="Roboto"/>
                <a:sym typeface="Roboto"/>
              </a:rPr>
              <a:t> să puneți </a:t>
            </a:r>
            <a:r>
              <a:rPr b="1" i="0" lang="en-GB" sz="1500" u="none" cap="none" strike="noStrike">
                <a:solidFill>
                  <a:schemeClr val="accent1"/>
                </a:solidFill>
                <a:latin typeface="Roboto"/>
                <a:ea typeface="Roboto"/>
                <a:cs typeface="Roboto"/>
                <a:sym typeface="Roboto"/>
              </a:rPr>
              <a:t>întrebări</a:t>
            </a:r>
            <a:r>
              <a:rPr b="1" i="0" lang="en-GB" sz="1500" u="none" cap="none" strike="noStrike">
                <a:solidFill>
                  <a:schemeClr val="lt1"/>
                </a:solidFill>
                <a:latin typeface="Roboto"/>
                <a:ea typeface="Roboto"/>
                <a:cs typeface="Roboto"/>
                <a:sym typeface="Roboto"/>
              </a:rPr>
              <a:t> când ceva nu e clar.</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0" st="0"/>
                                            </p:txEl>
                                          </p:spTgt>
                                        </p:tgtEl>
                                        <p:attrNameLst>
                                          <p:attrName>style.visibility</p:attrName>
                                        </p:attrNameLst>
                                      </p:cBhvr>
                                      <p:to>
                                        <p:strVal val="visible"/>
                                      </p:to>
                                    </p:set>
                                    <p:animEffect filter="fade" transition="in">
                                      <p:cBhvr>
                                        <p:cTn dur="1000"/>
                                        <p:tgtEl>
                                          <p:spTgt spid="2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1" st="1"/>
                                            </p:txEl>
                                          </p:spTgt>
                                        </p:tgtEl>
                                        <p:attrNameLst>
                                          <p:attrName>style.visibility</p:attrName>
                                        </p:attrNameLst>
                                      </p:cBhvr>
                                      <p:to>
                                        <p:strVal val="visible"/>
                                      </p:to>
                                    </p:set>
                                    <p:animEffect filter="fade" transition="in">
                                      <p:cBhvr>
                                        <p:cTn dur="1000"/>
                                        <p:tgtEl>
                                          <p:spTgt spid="2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2" st="2"/>
                                            </p:txEl>
                                          </p:spTgt>
                                        </p:tgtEl>
                                        <p:attrNameLst>
                                          <p:attrName>style.visibility</p:attrName>
                                        </p:attrNameLst>
                                      </p:cBhvr>
                                      <p:to>
                                        <p:strVal val="visible"/>
                                      </p:to>
                                    </p:set>
                                    <p:animEffect filter="fade" transition="in">
                                      <p:cBhvr>
                                        <p:cTn dur="1000"/>
                                        <p:tgtEl>
                                          <p:spTgt spid="20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3" st="3"/>
                                            </p:txEl>
                                          </p:spTgt>
                                        </p:tgtEl>
                                        <p:attrNameLst>
                                          <p:attrName>style.visibility</p:attrName>
                                        </p:attrNameLst>
                                      </p:cBhvr>
                                      <p:to>
                                        <p:strVal val="visible"/>
                                      </p:to>
                                    </p:set>
                                    <p:animEffect filter="fade" transition="in">
                                      <p:cBhvr>
                                        <p:cTn dur="1000"/>
                                        <p:tgtEl>
                                          <p:spTgt spid="20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4" st="4"/>
                                            </p:txEl>
                                          </p:spTgt>
                                        </p:tgtEl>
                                        <p:attrNameLst>
                                          <p:attrName>style.visibility</p:attrName>
                                        </p:attrNameLst>
                                      </p:cBhvr>
                                      <p:to>
                                        <p:strVal val="visible"/>
                                      </p:to>
                                    </p:set>
                                    <p:animEffect filter="fade" transition="in">
                                      <p:cBhvr>
                                        <p:cTn dur="1000"/>
                                        <p:tgtEl>
                                          <p:spTgt spid="20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5" st="5"/>
                                            </p:txEl>
                                          </p:spTgt>
                                        </p:tgtEl>
                                        <p:attrNameLst>
                                          <p:attrName>style.visibility</p:attrName>
                                        </p:attrNameLst>
                                      </p:cBhvr>
                                      <p:to>
                                        <p:strVal val="visible"/>
                                      </p:to>
                                    </p:set>
                                    <p:animEffect filter="fade" transition="in">
                                      <p:cBhvr>
                                        <p:cTn dur="1000"/>
                                        <p:tgtEl>
                                          <p:spTgt spid="20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6" st="6"/>
                                            </p:txEl>
                                          </p:spTgt>
                                        </p:tgtEl>
                                        <p:attrNameLst>
                                          <p:attrName>style.visibility</p:attrName>
                                        </p:attrNameLst>
                                      </p:cBhvr>
                                      <p:to>
                                        <p:strVal val="visible"/>
                                      </p:to>
                                    </p:set>
                                    <p:animEffect filter="fade" transition="in">
                                      <p:cBhvr>
                                        <p:cTn dur="1000"/>
                                        <p:tgtEl>
                                          <p:spTgt spid="20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7" st="7"/>
                                            </p:txEl>
                                          </p:spTgt>
                                        </p:tgtEl>
                                        <p:attrNameLst>
                                          <p:attrName>style.visibility</p:attrName>
                                        </p:attrNameLst>
                                      </p:cBhvr>
                                      <p:to>
                                        <p:strVal val="visible"/>
                                      </p:to>
                                    </p:set>
                                    <p:animEffect filter="fade" transition="in">
                                      <p:cBhvr>
                                        <p:cTn dur="1000"/>
                                        <p:tgtEl>
                                          <p:spTgt spid="20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8" st="8"/>
                                            </p:txEl>
                                          </p:spTgt>
                                        </p:tgtEl>
                                        <p:attrNameLst>
                                          <p:attrName>style.visibility</p:attrName>
                                        </p:attrNameLst>
                                      </p:cBhvr>
                                      <p:to>
                                        <p:strVal val="visible"/>
                                      </p:to>
                                    </p:set>
                                    <p:animEffect filter="fade" transition="in">
                                      <p:cBhvr>
                                        <p:cTn dur="1000"/>
                                        <p:tgtEl>
                                          <p:spTgt spid="209">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1108150b074_0_1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Reguli curs</a:t>
            </a:r>
            <a:endParaRPr b="1">
              <a:solidFill>
                <a:schemeClr val="lt2"/>
              </a:solidFill>
              <a:latin typeface="Roboto"/>
              <a:ea typeface="Roboto"/>
              <a:cs typeface="Roboto"/>
              <a:sym typeface="Roboto"/>
            </a:endParaRPr>
          </a:p>
        </p:txBody>
      </p:sp>
      <p:cxnSp>
        <p:nvCxnSpPr>
          <p:cNvPr id="215" name="Google Shape;215;g1108150b074_0_1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16" name="Google Shape;216;g1108150b074_0_10"/>
          <p:cNvSpPr txBox="1"/>
          <p:nvPr/>
        </p:nvSpPr>
        <p:spPr>
          <a:xfrm>
            <a:off x="311700" y="1416500"/>
            <a:ext cx="8520600" cy="3648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exista un sheet de prezenta.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In cadrul acestuia ne vom asuma si notiunile invatate. Nu trecem mai departe pana nu isi asuma toti noile concepte.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Temele se vor adauga in Folderul grupei, veti face fiecare folder cu numele voastru. Veti primi feedback la aceste teme.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Temele vor fi impartite in 2 categorii.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Obligatorii (se pot face doar cu notiunile invatate la clasa)</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Optionale (acestea vor fi mai advanced si necesita poate extra research).  Acest lucru ii va motiva si pe cei care au mai mult timp si le place sa se aventureze prin task-uri mai dificile.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rog sa ma intrerupeti oricand aveti intrebari. Doar asa imi pot da seama unde trebuie sa mai insist cu explicatii/exemple.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rog sa intrati cu 3 minute mai devreme in caz ca apar probleme tehnice. Astfel putem profita la maxim de cele 2 ore alocate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Daca nu puteti intra, sau daca intarziati, anuntati trainerul pe grup</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0" st="0"/>
                                            </p:txEl>
                                          </p:spTgt>
                                        </p:tgtEl>
                                        <p:attrNameLst>
                                          <p:attrName>style.visibility</p:attrName>
                                        </p:attrNameLst>
                                      </p:cBhvr>
                                      <p:to>
                                        <p:strVal val="visible"/>
                                      </p:to>
                                    </p:set>
                                    <p:animEffect filter="fade" transition="in">
                                      <p:cBhvr>
                                        <p:cTn dur="1000"/>
                                        <p:tgtEl>
                                          <p:spTgt spid="2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1" st="1"/>
                                            </p:txEl>
                                          </p:spTgt>
                                        </p:tgtEl>
                                        <p:attrNameLst>
                                          <p:attrName>style.visibility</p:attrName>
                                        </p:attrNameLst>
                                      </p:cBhvr>
                                      <p:to>
                                        <p:strVal val="visible"/>
                                      </p:to>
                                    </p:set>
                                    <p:animEffect filter="fade" transition="in">
                                      <p:cBhvr>
                                        <p:cTn dur="1000"/>
                                        <p:tgtEl>
                                          <p:spTgt spid="2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2" st="2"/>
                                            </p:txEl>
                                          </p:spTgt>
                                        </p:tgtEl>
                                        <p:attrNameLst>
                                          <p:attrName>style.visibility</p:attrName>
                                        </p:attrNameLst>
                                      </p:cBhvr>
                                      <p:to>
                                        <p:strVal val="visible"/>
                                      </p:to>
                                    </p:set>
                                    <p:animEffect filter="fade" transition="in">
                                      <p:cBhvr>
                                        <p:cTn dur="1000"/>
                                        <p:tgtEl>
                                          <p:spTgt spid="21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3" st="3"/>
                                            </p:txEl>
                                          </p:spTgt>
                                        </p:tgtEl>
                                        <p:attrNameLst>
                                          <p:attrName>style.visibility</p:attrName>
                                        </p:attrNameLst>
                                      </p:cBhvr>
                                      <p:to>
                                        <p:strVal val="visible"/>
                                      </p:to>
                                    </p:set>
                                    <p:animEffect filter="fade" transition="in">
                                      <p:cBhvr>
                                        <p:cTn dur="1000"/>
                                        <p:tgtEl>
                                          <p:spTgt spid="21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4" st="4"/>
                                            </p:txEl>
                                          </p:spTgt>
                                        </p:tgtEl>
                                        <p:attrNameLst>
                                          <p:attrName>style.visibility</p:attrName>
                                        </p:attrNameLst>
                                      </p:cBhvr>
                                      <p:to>
                                        <p:strVal val="visible"/>
                                      </p:to>
                                    </p:set>
                                    <p:animEffect filter="fade" transition="in">
                                      <p:cBhvr>
                                        <p:cTn dur="1000"/>
                                        <p:tgtEl>
                                          <p:spTgt spid="21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5" st="5"/>
                                            </p:txEl>
                                          </p:spTgt>
                                        </p:tgtEl>
                                        <p:attrNameLst>
                                          <p:attrName>style.visibility</p:attrName>
                                        </p:attrNameLst>
                                      </p:cBhvr>
                                      <p:to>
                                        <p:strVal val="visible"/>
                                      </p:to>
                                    </p:set>
                                    <p:animEffect filter="fade" transition="in">
                                      <p:cBhvr>
                                        <p:cTn dur="1000"/>
                                        <p:tgtEl>
                                          <p:spTgt spid="21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6" st="6"/>
                                            </p:txEl>
                                          </p:spTgt>
                                        </p:tgtEl>
                                        <p:attrNameLst>
                                          <p:attrName>style.visibility</p:attrName>
                                        </p:attrNameLst>
                                      </p:cBhvr>
                                      <p:to>
                                        <p:strVal val="visible"/>
                                      </p:to>
                                    </p:set>
                                    <p:animEffect filter="fade" transition="in">
                                      <p:cBhvr>
                                        <p:cTn dur="1000"/>
                                        <p:tgtEl>
                                          <p:spTgt spid="21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7" st="7"/>
                                            </p:txEl>
                                          </p:spTgt>
                                        </p:tgtEl>
                                        <p:attrNameLst>
                                          <p:attrName>style.visibility</p:attrName>
                                        </p:attrNameLst>
                                      </p:cBhvr>
                                      <p:to>
                                        <p:strVal val="visible"/>
                                      </p:to>
                                    </p:set>
                                    <p:animEffect filter="fade" transition="in">
                                      <p:cBhvr>
                                        <p:cTn dur="1000"/>
                                        <p:tgtEl>
                                          <p:spTgt spid="21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8" st="8"/>
                                            </p:txEl>
                                          </p:spTgt>
                                        </p:tgtEl>
                                        <p:attrNameLst>
                                          <p:attrName>style.visibility</p:attrName>
                                        </p:attrNameLst>
                                      </p:cBhvr>
                                      <p:to>
                                        <p:strVal val="visible"/>
                                      </p:to>
                                    </p:set>
                                    <p:animEffect filter="fade" transition="in">
                                      <p:cBhvr>
                                        <p:cTn dur="1000"/>
                                        <p:tgtEl>
                                          <p:spTgt spid="216">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1108150b074_0_16"/>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principale</a:t>
            </a:r>
            <a:endParaRPr b="1">
              <a:solidFill>
                <a:schemeClr val="lt2"/>
              </a:solidFill>
              <a:latin typeface="Roboto"/>
              <a:ea typeface="Roboto"/>
              <a:cs typeface="Roboto"/>
              <a:sym typeface="Roboto"/>
            </a:endParaRPr>
          </a:p>
        </p:txBody>
      </p:sp>
      <p:cxnSp>
        <p:nvCxnSpPr>
          <p:cNvPr id="222" name="Google Shape;222;g1108150b074_0_16"/>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23" name="Google Shape;223;g1108150b074_0_16"/>
          <p:cNvSpPr txBox="1"/>
          <p:nvPr/>
        </p:nvSpPr>
        <p:spPr>
          <a:xfrm>
            <a:off x="311700" y="1416500"/>
            <a:ext cx="8520600" cy="36480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Pana la final TOTI* veti avea:</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solide despre bazele programarii in Python</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mai avansate si extrem de utile despre programarea bazata pe obiecte.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Capacitatea sa identifice elemente si sa scrie test scripts cu ajutorul Selenium</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Un Proiect final de testare automata a aplicatiilor web.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Acesta va folosi tendintele actuale: metodologia Behavior Driven Development si Page Object Model Design pattern.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avea capacitatea sa genereze rapoarte HTML (‘living documentation’)</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Veti sti de la A la Z acest framework, astfel ca veti avea capacitatea sa continuati sa il dezvoltati post curs acest proiect (pentru orice website doriti).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Notiuni de baza despre API testing. (testarea backend - ce e in spate la un website).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0" lang="en-GB" sz="1500" u="none" cap="none" strike="noStrike">
                <a:solidFill>
                  <a:schemeClr val="lt1"/>
                </a:solidFill>
                <a:latin typeface="Roboto"/>
                <a:ea typeface="Roboto"/>
                <a:cs typeface="Roboto"/>
                <a:sym typeface="Roboto"/>
              </a:rPr>
              <a:t>* toti cei care sunt activi, implicati, isi fac temele, dedica timp pentru studiu individual si pun intrebari trainerului vor atinge aceste obiective.</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0" st="0"/>
                                            </p:txEl>
                                          </p:spTgt>
                                        </p:tgtEl>
                                        <p:attrNameLst>
                                          <p:attrName>style.visibility</p:attrName>
                                        </p:attrNameLst>
                                      </p:cBhvr>
                                      <p:to>
                                        <p:strVal val="visible"/>
                                      </p:to>
                                    </p:set>
                                    <p:animEffect filter="fade" transition="in">
                                      <p:cBhvr>
                                        <p:cTn dur="1000"/>
                                        <p:tgtEl>
                                          <p:spTgt spid="2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1" st="1"/>
                                            </p:txEl>
                                          </p:spTgt>
                                        </p:tgtEl>
                                        <p:attrNameLst>
                                          <p:attrName>style.visibility</p:attrName>
                                        </p:attrNameLst>
                                      </p:cBhvr>
                                      <p:to>
                                        <p:strVal val="visible"/>
                                      </p:to>
                                    </p:set>
                                    <p:animEffect filter="fade" transition="in">
                                      <p:cBhvr>
                                        <p:cTn dur="1000"/>
                                        <p:tgtEl>
                                          <p:spTgt spid="2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2" st="2"/>
                                            </p:txEl>
                                          </p:spTgt>
                                        </p:tgtEl>
                                        <p:attrNameLst>
                                          <p:attrName>style.visibility</p:attrName>
                                        </p:attrNameLst>
                                      </p:cBhvr>
                                      <p:to>
                                        <p:strVal val="visible"/>
                                      </p:to>
                                    </p:set>
                                    <p:animEffect filter="fade" transition="in">
                                      <p:cBhvr>
                                        <p:cTn dur="1000"/>
                                        <p:tgtEl>
                                          <p:spTgt spid="2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3" st="3"/>
                                            </p:txEl>
                                          </p:spTgt>
                                        </p:tgtEl>
                                        <p:attrNameLst>
                                          <p:attrName>style.visibility</p:attrName>
                                        </p:attrNameLst>
                                      </p:cBhvr>
                                      <p:to>
                                        <p:strVal val="visible"/>
                                      </p:to>
                                    </p:set>
                                    <p:animEffect filter="fade" transition="in">
                                      <p:cBhvr>
                                        <p:cTn dur="1000"/>
                                        <p:tgtEl>
                                          <p:spTgt spid="22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4" st="4"/>
                                            </p:txEl>
                                          </p:spTgt>
                                        </p:tgtEl>
                                        <p:attrNameLst>
                                          <p:attrName>style.visibility</p:attrName>
                                        </p:attrNameLst>
                                      </p:cBhvr>
                                      <p:to>
                                        <p:strVal val="visible"/>
                                      </p:to>
                                    </p:set>
                                    <p:animEffect filter="fade" transition="in">
                                      <p:cBhvr>
                                        <p:cTn dur="1000"/>
                                        <p:tgtEl>
                                          <p:spTgt spid="22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5" st="5"/>
                                            </p:txEl>
                                          </p:spTgt>
                                        </p:tgtEl>
                                        <p:attrNameLst>
                                          <p:attrName>style.visibility</p:attrName>
                                        </p:attrNameLst>
                                      </p:cBhvr>
                                      <p:to>
                                        <p:strVal val="visible"/>
                                      </p:to>
                                    </p:set>
                                    <p:animEffect filter="fade" transition="in">
                                      <p:cBhvr>
                                        <p:cTn dur="1000"/>
                                        <p:tgtEl>
                                          <p:spTgt spid="22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6" st="6"/>
                                            </p:txEl>
                                          </p:spTgt>
                                        </p:tgtEl>
                                        <p:attrNameLst>
                                          <p:attrName>style.visibility</p:attrName>
                                        </p:attrNameLst>
                                      </p:cBhvr>
                                      <p:to>
                                        <p:strVal val="visible"/>
                                      </p:to>
                                    </p:set>
                                    <p:animEffect filter="fade" transition="in">
                                      <p:cBhvr>
                                        <p:cTn dur="1000"/>
                                        <p:tgtEl>
                                          <p:spTgt spid="22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7" st="7"/>
                                            </p:txEl>
                                          </p:spTgt>
                                        </p:tgtEl>
                                        <p:attrNameLst>
                                          <p:attrName>style.visibility</p:attrName>
                                        </p:attrNameLst>
                                      </p:cBhvr>
                                      <p:to>
                                        <p:strVal val="visible"/>
                                      </p:to>
                                    </p:set>
                                    <p:animEffect filter="fade" transition="in">
                                      <p:cBhvr>
                                        <p:cTn dur="1000"/>
                                        <p:tgtEl>
                                          <p:spTgt spid="22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8" st="8"/>
                                            </p:txEl>
                                          </p:spTgt>
                                        </p:tgtEl>
                                        <p:attrNameLst>
                                          <p:attrName>style.visibility</p:attrName>
                                        </p:attrNameLst>
                                      </p:cBhvr>
                                      <p:to>
                                        <p:strVal val="visible"/>
                                      </p:to>
                                    </p:set>
                                    <p:animEffect filter="fade" transition="in">
                                      <p:cBhvr>
                                        <p:cTn dur="1000"/>
                                        <p:tgtEl>
                                          <p:spTgt spid="22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9" st="9"/>
                                            </p:txEl>
                                          </p:spTgt>
                                        </p:tgtEl>
                                        <p:attrNameLst>
                                          <p:attrName>style.visibility</p:attrName>
                                        </p:attrNameLst>
                                      </p:cBhvr>
                                      <p:to>
                                        <p:strVal val="visible"/>
                                      </p:to>
                                    </p:set>
                                    <p:animEffect filter="fade" transition="in">
                                      <p:cBhvr>
                                        <p:cTn dur="1000"/>
                                        <p:tgtEl>
                                          <p:spTgt spid="223">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10" st="10"/>
                                            </p:txEl>
                                          </p:spTgt>
                                        </p:tgtEl>
                                        <p:attrNameLst>
                                          <p:attrName>style.visibility</p:attrName>
                                        </p:attrNameLst>
                                      </p:cBhvr>
                                      <p:to>
                                        <p:strVal val="visible"/>
                                      </p:to>
                                    </p:set>
                                    <p:animEffect filter="fade" transition="in">
                                      <p:cBhvr>
                                        <p:cTn dur="1000"/>
                                        <p:tgtEl>
                                          <p:spTgt spid="223">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11" st="11"/>
                                            </p:txEl>
                                          </p:spTgt>
                                        </p:tgtEl>
                                        <p:attrNameLst>
                                          <p:attrName>style.visibility</p:attrName>
                                        </p:attrNameLst>
                                      </p:cBhvr>
                                      <p:to>
                                        <p:strVal val="visible"/>
                                      </p:to>
                                    </p:set>
                                    <p:animEffect filter="fade" transition="in">
                                      <p:cBhvr>
                                        <p:cTn dur="1000"/>
                                        <p:tgtEl>
                                          <p:spTgt spid="223">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1108150b074_0_22"/>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secundare</a:t>
            </a:r>
            <a:endParaRPr b="1">
              <a:solidFill>
                <a:schemeClr val="lt2"/>
              </a:solidFill>
              <a:latin typeface="Roboto"/>
              <a:ea typeface="Roboto"/>
              <a:cs typeface="Roboto"/>
              <a:sym typeface="Roboto"/>
            </a:endParaRPr>
          </a:p>
        </p:txBody>
      </p:sp>
      <p:cxnSp>
        <p:nvCxnSpPr>
          <p:cNvPr id="229" name="Google Shape;229;g1108150b074_0_22"/>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30" name="Google Shape;230;g1108150b074_0_22"/>
          <p:cNvSpPr txBox="1"/>
          <p:nvPr/>
        </p:nvSpPr>
        <p:spPr>
          <a:xfrm>
            <a:off x="311700" y="1416500"/>
            <a:ext cx="8520600" cy="29553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Nu fac parte din curricula cursului LIVE dar va punem la dispozitie materiale extra ca sa aveti un avantaj la interviuri. Sfatul meu e sa va focusati pe ele doar dupa cursul live. Sa nu fiti overwhelmed de new info. </a:t>
            </a:r>
            <a:endParaRPr b="1" i="0" sz="15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ale bazelor de date relationale - mySQL (Curs baze de date)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teoretice despre testarea manuala - acces la o platforma mobila</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Capacitatea de a construi un mic brand personal (Curs Portofoliu Wordpress). Trebuie sa ai:</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Website propriu prin care angajatorul sa te cunoasca pe tine si munca ta</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CV european in eng / sau canva.com</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Profil LinkedIn</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Github public (un loc in cloud unde se pune codul scris de tine)</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Veti primi feedback daca ne trimiteti un email cu ele la hello@itfactory.ro</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0" st="0"/>
                                            </p:txEl>
                                          </p:spTgt>
                                        </p:tgtEl>
                                        <p:attrNameLst>
                                          <p:attrName>style.visibility</p:attrName>
                                        </p:attrNameLst>
                                      </p:cBhvr>
                                      <p:to>
                                        <p:strVal val="visible"/>
                                      </p:to>
                                    </p:set>
                                    <p:animEffect filter="fade" transition="in">
                                      <p:cBhvr>
                                        <p:cTn dur="1000"/>
                                        <p:tgtEl>
                                          <p:spTgt spid="2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1" st="1"/>
                                            </p:txEl>
                                          </p:spTgt>
                                        </p:tgtEl>
                                        <p:attrNameLst>
                                          <p:attrName>style.visibility</p:attrName>
                                        </p:attrNameLst>
                                      </p:cBhvr>
                                      <p:to>
                                        <p:strVal val="visible"/>
                                      </p:to>
                                    </p:set>
                                    <p:animEffect filter="fade" transition="in">
                                      <p:cBhvr>
                                        <p:cTn dur="1000"/>
                                        <p:tgtEl>
                                          <p:spTgt spid="2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2" st="2"/>
                                            </p:txEl>
                                          </p:spTgt>
                                        </p:tgtEl>
                                        <p:attrNameLst>
                                          <p:attrName>style.visibility</p:attrName>
                                        </p:attrNameLst>
                                      </p:cBhvr>
                                      <p:to>
                                        <p:strVal val="visible"/>
                                      </p:to>
                                    </p:set>
                                    <p:animEffect filter="fade" transition="in">
                                      <p:cBhvr>
                                        <p:cTn dur="1000"/>
                                        <p:tgtEl>
                                          <p:spTgt spid="23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3" st="3"/>
                                            </p:txEl>
                                          </p:spTgt>
                                        </p:tgtEl>
                                        <p:attrNameLst>
                                          <p:attrName>style.visibility</p:attrName>
                                        </p:attrNameLst>
                                      </p:cBhvr>
                                      <p:to>
                                        <p:strVal val="visible"/>
                                      </p:to>
                                    </p:set>
                                    <p:animEffect filter="fade" transition="in">
                                      <p:cBhvr>
                                        <p:cTn dur="1000"/>
                                        <p:tgtEl>
                                          <p:spTgt spid="23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4" st="4"/>
                                            </p:txEl>
                                          </p:spTgt>
                                        </p:tgtEl>
                                        <p:attrNameLst>
                                          <p:attrName>style.visibility</p:attrName>
                                        </p:attrNameLst>
                                      </p:cBhvr>
                                      <p:to>
                                        <p:strVal val="visible"/>
                                      </p:to>
                                    </p:set>
                                    <p:animEffect filter="fade" transition="in">
                                      <p:cBhvr>
                                        <p:cTn dur="1000"/>
                                        <p:tgtEl>
                                          <p:spTgt spid="23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5" st="5"/>
                                            </p:txEl>
                                          </p:spTgt>
                                        </p:tgtEl>
                                        <p:attrNameLst>
                                          <p:attrName>style.visibility</p:attrName>
                                        </p:attrNameLst>
                                      </p:cBhvr>
                                      <p:to>
                                        <p:strVal val="visible"/>
                                      </p:to>
                                    </p:set>
                                    <p:animEffect filter="fade" transition="in">
                                      <p:cBhvr>
                                        <p:cTn dur="1000"/>
                                        <p:tgtEl>
                                          <p:spTgt spid="23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6" st="6"/>
                                            </p:txEl>
                                          </p:spTgt>
                                        </p:tgtEl>
                                        <p:attrNameLst>
                                          <p:attrName>style.visibility</p:attrName>
                                        </p:attrNameLst>
                                      </p:cBhvr>
                                      <p:to>
                                        <p:strVal val="visible"/>
                                      </p:to>
                                    </p:set>
                                    <p:animEffect filter="fade" transition="in">
                                      <p:cBhvr>
                                        <p:cTn dur="1000"/>
                                        <p:tgtEl>
                                          <p:spTgt spid="23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7" st="7"/>
                                            </p:txEl>
                                          </p:spTgt>
                                        </p:tgtEl>
                                        <p:attrNameLst>
                                          <p:attrName>style.visibility</p:attrName>
                                        </p:attrNameLst>
                                      </p:cBhvr>
                                      <p:to>
                                        <p:strVal val="visible"/>
                                      </p:to>
                                    </p:set>
                                    <p:animEffect filter="fade" transition="in">
                                      <p:cBhvr>
                                        <p:cTn dur="1000"/>
                                        <p:tgtEl>
                                          <p:spTgt spid="23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8" st="8"/>
                                            </p:txEl>
                                          </p:spTgt>
                                        </p:tgtEl>
                                        <p:attrNameLst>
                                          <p:attrName>style.visibility</p:attrName>
                                        </p:attrNameLst>
                                      </p:cBhvr>
                                      <p:to>
                                        <p:strVal val="visible"/>
                                      </p:to>
                                    </p:set>
                                    <p:animEffect filter="fade" transition="in">
                                      <p:cBhvr>
                                        <p:cTn dur="1000"/>
                                        <p:tgtEl>
                                          <p:spTgt spid="23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9" st="9"/>
                                            </p:txEl>
                                          </p:spTgt>
                                        </p:tgtEl>
                                        <p:attrNameLst>
                                          <p:attrName>style.visibility</p:attrName>
                                        </p:attrNameLst>
                                      </p:cBhvr>
                                      <p:to>
                                        <p:strVal val="visible"/>
                                      </p:to>
                                    </p:set>
                                    <p:animEffect filter="fade" transition="in">
                                      <p:cBhvr>
                                        <p:cTn dur="1000"/>
                                        <p:tgtEl>
                                          <p:spTgt spid="230">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1108150b074_0_28"/>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Intalnire 8</a:t>
            </a:r>
            <a:endParaRPr b="1">
              <a:solidFill>
                <a:schemeClr val="lt2"/>
              </a:solidFill>
              <a:latin typeface="Roboto"/>
              <a:ea typeface="Roboto"/>
              <a:cs typeface="Roboto"/>
              <a:sym typeface="Roboto"/>
            </a:endParaRPr>
          </a:p>
        </p:txBody>
      </p:sp>
      <p:cxnSp>
        <p:nvCxnSpPr>
          <p:cNvPr id="236" name="Google Shape;236;g1108150b074_0_28"/>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37" name="Google Shape;237;g1108150b074_0_28"/>
          <p:cNvSpPr txBox="1"/>
          <p:nvPr/>
        </p:nvSpPr>
        <p:spPr>
          <a:xfrm>
            <a:off x="311700" y="1416500"/>
            <a:ext cx="8520600" cy="3324600"/>
          </a:xfrm>
          <a:prstGeom prst="rect">
            <a:avLst/>
          </a:prstGeom>
          <a:noFill/>
          <a:ln>
            <a:noFill/>
          </a:ln>
        </p:spPr>
        <p:txBody>
          <a:bodyPr anchorCtr="0" anchor="t" bIns="91425" lIns="91425" spcFirstLastPara="1" rIns="91425" wrap="square" tIns="91425">
            <a:spAutoFit/>
          </a:bodyPr>
          <a:lstStyle/>
          <a:p>
            <a:pPr indent="-336550" lvl="0" marL="457200" marR="0" rtl="0" algn="l">
              <a:lnSpc>
                <a:spcPct val="100000"/>
              </a:lnSpc>
              <a:spcBef>
                <a:spcPts val="0"/>
              </a:spcBef>
              <a:spcAft>
                <a:spcPts val="0"/>
              </a:spcAft>
              <a:buClr>
                <a:schemeClr val="lt1"/>
              </a:buClr>
              <a:buSzPts val="1700"/>
              <a:buFont typeface="Roboto"/>
              <a:buChar char="●"/>
            </a:pPr>
            <a:r>
              <a:rPr b="1" i="0" lang="en-GB" sz="1700" u="none" cap="none" strike="noStrike">
                <a:solidFill>
                  <a:schemeClr val="lt1"/>
                </a:solidFill>
                <a:latin typeface="Roboto"/>
                <a:ea typeface="Roboto"/>
                <a:cs typeface="Roboto"/>
                <a:sym typeface="Roboto"/>
              </a:rPr>
              <a:t>Sa </a:t>
            </a:r>
            <a:r>
              <a:rPr b="1" lang="en-GB" sz="1700">
                <a:solidFill>
                  <a:schemeClr val="lt1"/>
                </a:solidFill>
                <a:latin typeface="Roboto"/>
                <a:ea typeface="Roboto"/>
                <a:cs typeface="Roboto"/>
                <a:sym typeface="Roboto"/>
              </a:rPr>
              <a:t>verificam daca are toata lumea proiectul pe github</a:t>
            </a:r>
            <a:endParaRPr b="1" i="0" sz="1700" u="none" cap="none" strike="noStrike">
              <a:solidFill>
                <a:schemeClr val="lt1"/>
              </a:solidFill>
              <a:latin typeface="Roboto"/>
              <a:ea typeface="Roboto"/>
              <a:cs typeface="Roboto"/>
              <a:sym typeface="Roboto"/>
            </a:endParaRPr>
          </a:p>
          <a:p>
            <a:pPr indent="-336550" lvl="0" marL="457200" marR="0" rtl="0" algn="l">
              <a:lnSpc>
                <a:spcPct val="100000"/>
              </a:lnSpc>
              <a:spcBef>
                <a:spcPts val="0"/>
              </a:spcBef>
              <a:spcAft>
                <a:spcPts val="0"/>
              </a:spcAft>
              <a:buClr>
                <a:schemeClr val="lt1"/>
              </a:buClr>
              <a:buSzPts val="1700"/>
              <a:buFont typeface="Roboto"/>
              <a:buChar char="●"/>
            </a:pPr>
            <a:r>
              <a:rPr b="1" i="0" lang="en-GB" sz="1700" u="none" cap="none" strike="noStrike">
                <a:solidFill>
                  <a:schemeClr val="lt1"/>
                </a:solidFill>
                <a:latin typeface="Roboto"/>
                <a:ea typeface="Roboto"/>
                <a:cs typeface="Roboto"/>
                <a:sym typeface="Roboto"/>
              </a:rPr>
              <a:t>Sa </a:t>
            </a:r>
            <a:r>
              <a:rPr b="1" lang="en-GB" sz="1700">
                <a:solidFill>
                  <a:schemeClr val="lt1"/>
                </a:solidFill>
                <a:latin typeface="Roboto"/>
                <a:ea typeface="Roboto"/>
                <a:cs typeface="Roboto"/>
                <a:sym typeface="Roboto"/>
              </a:rPr>
              <a:t>aprofundam si sa sedimentam diferitele tipuri de selectori</a:t>
            </a:r>
            <a:endParaRPr b="1" i="0" sz="1700" u="none" cap="none" strike="noStrike">
              <a:solidFill>
                <a:schemeClr val="lt1"/>
              </a:solidFill>
              <a:latin typeface="Roboto"/>
              <a:ea typeface="Roboto"/>
              <a:cs typeface="Roboto"/>
              <a:sym typeface="Roboto"/>
            </a:endParaRPr>
          </a:p>
          <a:p>
            <a:pPr indent="-336550" lvl="1" marL="914400" marR="0" rtl="0" algn="l">
              <a:lnSpc>
                <a:spcPct val="100000"/>
              </a:lnSpc>
              <a:spcBef>
                <a:spcPts val="0"/>
              </a:spcBef>
              <a:spcAft>
                <a:spcPts val="0"/>
              </a:spcAft>
              <a:buClr>
                <a:schemeClr val="lt1"/>
              </a:buClr>
              <a:buSzPts val="1700"/>
              <a:buFont typeface="Roboto"/>
              <a:buChar char="○"/>
            </a:pPr>
            <a:r>
              <a:rPr b="1" lang="en-GB" sz="1700">
                <a:solidFill>
                  <a:schemeClr val="lt1"/>
                </a:solidFill>
                <a:latin typeface="Roboto"/>
                <a:ea typeface="Roboto"/>
                <a:cs typeface="Roboto"/>
                <a:sym typeface="Roboto"/>
              </a:rPr>
              <a:t>Id</a:t>
            </a:r>
            <a:endParaRPr b="1" sz="1700">
              <a:solidFill>
                <a:schemeClr val="lt1"/>
              </a:solidFill>
              <a:latin typeface="Roboto"/>
              <a:ea typeface="Roboto"/>
              <a:cs typeface="Roboto"/>
              <a:sym typeface="Roboto"/>
            </a:endParaRPr>
          </a:p>
          <a:p>
            <a:pPr indent="-336550" lvl="1" marL="914400" marR="0" rtl="0" algn="l">
              <a:lnSpc>
                <a:spcPct val="100000"/>
              </a:lnSpc>
              <a:spcBef>
                <a:spcPts val="0"/>
              </a:spcBef>
              <a:spcAft>
                <a:spcPts val="0"/>
              </a:spcAft>
              <a:buClr>
                <a:schemeClr val="lt1"/>
              </a:buClr>
              <a:buSzPts val="1700"/>
              <a:buFont typeface="Roboto"/>
              <a:buChar char="○"/>
            </a:pPr>
            <a:r>
              <a:rPr b="1" lang="en-GB" sz="1700">
                <a:solidFill>
                  <a:schemeClr val="lt1"/>
                </a:solidFill>
                <a:latin typeface="Roboto"/>
                <a:ea typeface="Roboto"/>
                <a:cs typeface="Roboto"/>
                <a:sym typeface="Roboto"/>
              </a:rPr>
              <a:t>Link Text</a:t>
            </a:r>
            <a:endParaRPr b="1" sz="1700">
              <a:solidFill>
                <a:schemeClr val="lt1"/>
              </a:solidFill>
              <a:latin typeface="Roboto"/>
              <a:ea typeface="Roboto"/>
              <a:cs typeface="Roboto"/>
              <a:sym typeface="Roboto"/>
            </a:endParaRPr>
          </a:p>
          <a:p>
            <a:pPr indent="-336550" lvl="1" marL="914400" marR="0" rtl="0" algn="l">
              <a:lnSpc>
                <a:spcPct val="100000"/>
              </a:lnSpc>
              <a:spcBef>
                <a:spcPts val="0"/>
              </a:spcBef>
              <a:spcAft>
                <a:spcPts val="0"/>
              </a:spcAft>
              <a:buClr>
                <a:schemeClr val="lt1"/>
              </a:buClr>
              <a:buSzPts val="1700"/>
              <a:buFont typeface="Roboto"/>
              <a:buChar char="○"/>
            </a:pPr>
            <a:r>
              <a:rPr b="1" lang="en-GB" sz="1700">
                <a:solidFill>
                  <a:schemeClr val="lt1"/>
                </a:solidFill>
                <a:latin typeface="Roboto"/>
                <a:ea typeface="Roboto"/>
                <a:cs typeface="Roboto"/>
                <a:sym typeface="Roboto"/>
              </a:rPr>
              <a:t>Partial Link Text</a:t>
            </a:r>
            <a:endParaRPr b="1" sz="1700">
              <a:solidFill>
                <a:schemeClr val="lt1"/>
              </a:solidFill>
              <a:latin typeface="Roboto"/>
              <a:ea typeface="Roboto"/>
              <a:cs typeface="Roboto"/>
              <a:sym typeface="Roboto"/>
            </a:endParaRPr>
          </a:p>
          <a:p>
            <a:pPr indent="-336550" lvl="1" marL="914400" rtl="0" algn="l">
              <a:spcBef>
                <a:spcPts val="0"/>
              </a:spcBef>
              <a:spcAft>
                <a:spcPts val="0"/>
              </a:spcAft>
              <a:buClr>
                <a:schemeClr val="lt1"/>
              </a:buClr>
              <a:buSzPts val="1700"/>
              <a:buFont typeface="Roboto"/>
              <a:buChar char="○"/>
            </a:pPr>
            <a:r>
              <a:rPr b="1" lang="en-GB" sz="1700">
                <a:solidFill>
                  <a:schemeClr val="lt1"/>
                </a:solidFill>
                <a:latin typeface="Roboto"/>
                <a:ea typeface="Roboto"/>
                <a:cs typeface="Roboto"/>
                <a:sym typeface="Roboto"/>
              </a:rPr>
              <a:t>Name</a:t>
            </a:r>
            <a:endParaRPr b="1" sz="1700">
              <a:solidFill>
                <a:schemeClr val="lt1"/>
              </a:solidFill>
              <a:latin typeface="Roboto"/>
              <a:ea typeface="Roboto"/>
              <a:cs typeface="Roboto"/>
              <a:sym typeface="Roboto"/>
            </a:endParaRPr>
          </a:p>
          <a:p>
            <a:pPr indent="-336550" lvl="1" marL="914400" rtl="0" algn="l">
              <a:spcBef>
                <a:spcPts val="0"/>
              </a:spcBef>
              <a:spcAft>
                <a:spcPts val="0"/>
              </a:spcAft>
              <a:buClr>
                <a:schemeClr val="lt1"/>
              </a:buClr>
              <a:buSzPts val="1700"/>
              <a:buFont typeface="Roboto"/>
              <a:buChar char="○"/>
            </a:pPr>
            <a:r>
              <a:rPr b="1" lang="en-GB" sz="1700">
                <a:solidFill>
                  <a:schemeClr val="lt1"/>
                </a:solidFill>
                <a:latin typeface="Roboto"/>
                <a:ea typeface="Roboto"/>
                <a:cs typeface="Roboto"/>
                <a:sym typeface="Roboto"/>
              </a:rPr>
              <a:t>Tag</a:t>
            </a:r>
            <a:endParaRPr b="1" sz="1700">
              <a:solidFill>
                <a:schemeClr val="lt1"/>
              </a:solidFill>
              <a:latin typeface="Roboto"/>
              <a:ea typeface="Roboto"/>
              <a:cs typeface="Roboto"/>
              <a:sym typeface="Roboto"/>
            </a:endParaRPr>
          </a:p>
          <a:p>
            <a:pPr indent="-336550" lvl="1" marL="914400" rtl="0" algn="l">
              <a:spcBef>
                <a:spcPts val="0"/>
              </a:spcBef>
              <a:spcAft>
                <a:spcPts val="0"/>
              </a:spcAft>
              <a:buClr>
                <a:schemeClr val="lt1"/>
              </a:buClr>
              <a:buSzPts val="1700"/>
              <a:buFont typeface="Roboto"/>
              <a:buChar char="○"/>
            </a:pPr>
            <a:r>
              <a:rPr b="1" lang="en-GB" sz="1700">
                <a:solidFill>
                  <a:schemeClr val="lt1"/>
                </a:solidFill>
                <a:latin typeface="Roboto"/>
                <a:ea typeface="Roboto"/>
                <a:cs typeface="Roboto"/>
                <a:sym typeface="Roboto"/>
              </a:rPr>
              <a:t>Class name</a:t>
            </a:r>
            <a:endParaRPr b="1" sz="1700">
              <a:solidFill>
                <a:schemeClr val="lt1"/>
              </a:solidFill>
              <a:latin typeface="Roboto"/>
              <a:ea typeface="Roboto"/>
              <a:cs typeface="Roboto"/>
              <a:sym typeface="Roboto"/>
            </a:endParaRPr>
          </a:p>
          <a:p>
            <a:pPr indent="-336550" lvl="1" marL="914400" marR="0" rtl="0" algn="l">
              <a:lnSpc>
                <a:spcPct val="100000"/>
              </a:lnSpc>
              <a:spcBef>
                <a:spcPts val="0"/>
              </a:spcBef>
              <a:spcAft>
                <a:spcPts val="0"/>
              </a:spcAft>
              <a:buClr>
                <a:schemeClr val="lt1"/>
              </a:buClr>
              <a:buSzPts val="1700"/>
              <a:buFont typeface="Roboto"/>
              <a:buChar char="○"/>
            </a:pPr>
            <a:r>
              <a:rPr b="1" lang="en-GB" sz="1700">
                <a:solidFill>
                  <a:schemeClr val="lt1"/>
                </a:solidFill>
                <a:latin typeface="Roboto"/>
                <a:ea typeface="Roboto"/>
                <a:cs typeface="Roboto"/>
                <a:sym typeface="Roboto"/>
              </a:rPr>
              <a:t>CSS</a:t>
            </a:r>
            <a:endParaRPr b="1" sz="1700">
              <a:solidFill>
                <a:schemeClr val="lt1"/>
              </a:solidFill>
              <a:latin typeface="Roboto"/>
              <a:ea typeface="Roboto"/>
              <a:cs typeface="Roboto"/>
              <a:sym typeface="Roboto"/>
            </a:endParaRPr>
          </a:p>
          <a:p>
            <a:pPr indent="-336550" lvl="1" marL="914400" marR="0" rtl="0" algn="l">
              <a:lnSpc>
                <a:spcPct val="100000"/>
              </a:lnSpc>
              <a:spcBef>
                <a:spcPts val="0"/>
              </a:spcBef>
              <a:spcAft>
                <a:spcPts val="0"/>
              </a:spcAft>
              <a:buClr>
                <a:schemeClr val="lt1"/>
              </a:buClr>
              <a:buSzPts val="1700"/>
              <a:buFont typeface="Roboto"/>
              <a:buChar char="○"/>
            </a:pPr>
            <a:r>
              <a:rPr b="1" lang="en-GB" sz="1700">
                <a:solidFill>
                  <a:schemeClr val="lt1"/>
                </a:solidFill>
                <a:latin typeface="Roboto"/>
                <a:ea typeface="Roboto"/>
                <a:cs typeface="Roboto"/>
                <a:sym typeface="Roboto"/>
              </a:rPr>
              <a:t>Xpath</a:t>
            </a:r>
            <a:endParaRPr b="1" sz="1700">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2100"/>
              <a:buFont typeface="Arial"/>
              <a:buNone/>
            </a:pPr>
            <a:r>
              <a:t/>
            </a:r>
            <a:endParaRPr b="1" i="0" sz="1700" u="none" cap="none" strike="noStrike">
              <a:solidFill>
                <a:schemeClr val="lt1"/>
              </a:solidFill>
              <a:latin typeface="Roboto"/>
              <a:ea typeface="Roboto"/>
              <a:cs typeface="Roboto"/>
              <a:sym typeface="Roboto"/>
            </a:endParaRPr>
          </a:p>
          <a:p>
            <a:pPr indent="0" lvl="0" marL="914400" marR="0" rtl="0" algn="l">
              <a:lnSpc>
                <a:spcPct val="100000"/>
              </a:lnSpc>
              <a:spcBef>
                <a:spcPts val="0"/>
              </a:spcBef>
              <a:spcAft>
                <a:spcPts val="0"/>
              </a:spcAft>
              <a:buClr>
                <a:srgbClr val="000000"/>
              </a:buClr>
              <a:buSzPts val="2100"/>
              <a:buFont typeface="Arial"/>
              <a:buNone/>
            </a:pPr>
            <a:r>
              <a:t/>
            </a:r>
            <a:endParaRPr b="1" i="0" sz="17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0" st="0"/>
                                            </p:txEl>
                                          </p:spTgt>
                                        </p:tgtEl>
                                        <p:attrNameLst>
                                          <p:attrName>style.visibility</p:attrName>
                                        </p:attrNameLst>
                                      </p:cBhvr>
                                      <p:to>
                                        <p:strVal val="visible"/>
                                      </p:to>
                                    </p:set>
                                    <p:animEffect filter="fade" transition="in">
                                      <p:cBhvr>
                                        <p:cTn dur="1000"/>
                                        <p:tgtEl>
                                          <p:spTgt spid="2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1" st="1"/>
                                            </p:txEl>
                                          </p:spTgt>
                                        </p:tgtEl>
                                        <p:attrNameLst>
                                          <p:attrName>style.visibility</p:attrName>
                                        </p:attrNameLst>
                                      </p:cBhvr>
                                      <p:to>
                                        <p:strVal val="visible"/>
                                      </p:to>
                                    </p:set>
                                    <p:animEffect filter="fade" transition="in">
                                      <p:cBhvr>
                                        <p:cTn dur="1000"/>
                                        <p:tgtEl>
                                          <p:spTgt spid="23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2" st="2"/>
                                            </p:txEl>
                                          </p:spTgt>
                                        </p:tgtEl>
                                        <p:attrNameLst>
                                          <p:attrName>style.visibility</p:attrName>
                                        </p:attrNameLst>
                                      </p:cBhvr>
                                      <p:to>
                                        <p:strVal val="visible"/>
                                      </p:to>
                                    </p:set>
                                    <p:animEffect filter="fade" transition="in">
                                      <p:cBhvr>
                                        <p:cTn dur="1000"/>
                                        <p:tgtEl>
                                          <p:spTgt spid="23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3" st="3"/>
                                            </p:txEl>
                                          </p:spTgt>
                                        </p:tgtEl>
                                        <p:attrNameLst>
                                          <p:attrName>style.visibility</p:attrName>
                                        </p:attrNameLst>
                                      </p:cBhvr>
                                      <p:to>
                                        <p:strVal val="visible"/>
                                      </p:to>
                                    </p:set>
                                    <p:animEffect filter="fade" transition="in">
                                      <p:cBhvr>
                                        <p:cTn dur="1000"/>
                                        <p:tgtEl>
                                          <p:spTgt spid="23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4" st="4"/>
                                            </p:txEl>
                                          </p:spTgt>
                                        </p:tgtEl>
                                        <p:attrNameLst>
                                          <p:attrName>style.visibility</p:attrName>
                                        </p:attrNameLst>
                                      </p:cBhvr>
                                      <p:to>
                                        <p:strVal val="visible"/>
                                      </p:to>
                                    </p:set>
                                    <p:animEffect filter="fade" transition="in">
                                      <p:cBhvr>
                                        <p:cTn dur="1000"/>
                                        <p:tgtEl>
                                          <p:spTgt spid="23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5" st="5"/>
                                            </p:txEl>
                                          </p:spTgt>
                                        </p:tgtEl>
                                        <p:attrNameLst>
                                          <p:attrName>style.visibility</p:attrName>
                                        </p:attrNameLst>
                                      </p:cBhvr>
                                      <p:to>
                                        <p:strVal val="visible"/>
                                      </p:to>
                                    </p:set>
                                    <p:animEffect filter="fade" transition="in">
                                      <p:cBhvr>
                                        <p:cTn dur="1000"/>
                                        <p:tgtEl>
                                          <p:spTgt spid="23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6" st="6"/>
                                            </p:txEl>
                                          </p:spTgt>
                                        </p:tgtEl>
                                        <p:attrNameLst>
                                          <p:attrName>style.visibility</p:attrName>
                                        </p:attrNameLst>
                                      </p:cBhvr>
                                      <p:to>
                                        <p:strVal val="visible"/>
                                      </p:to>
                                    </p:set>
                                    <p:animEffect filter="fade" transition="in">
                                      <p:cBhvr>
                                        <p:cTn dur="1000"/>
                                        <p:tgtEl>
                                          <p:spTgt spid="23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7" st="7"/>
                                            </p:txEl>
                                          </p:spTgt>
                                        </p:tgtEl>
                                        <p:attrNameLst>
                                          <p:attrName>style.visibility</p:attrName>
                                        </p:attrNameLst>
                                      </p:cBhvr>
                                      <p:to>
                                        <p:strVal val="visible"/>
                                      </p:to>
                                    </p:set>
                                    <p:animEffect filter="fade" transition="in">
                                      <p:cBhvr>
                                        <p:cTn dur="1000"/>
                                        <p:tgtEl>
                                          <p:spTgt spid="23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8" st="8"/>
                                            </p:txEl>
                                          </p:spTgt>
                                        </p:tgtEl>
                                        <p:attrNameLst>
                                          <p:attrName>style.visibility</p:attrName>
                                        </p:attrNameLst>
                                      </p:cBhvr>
                                      <p:to>
                                        <p:strVal val="visible"/>
                                      </p:to>
                                    </p:set>
                                    <p:animEffect filter="fade" transition="in">
                                      <p:cBhvr>
                                        <p:cTn dur="1000"/>
                                        <p:tgtEl>
                                          <p:spTgt spid="23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9" st="9"/>
                                            </p:txEl>
                                          </p:spTgt>
                                        </p:tgtEl>
                                        <p:attrNameLst>
                                          <p:attrName>style.visibility</p:attrName>
                                        </p:attrNameLst>
                                      </p:cBhvr>
                                      <p:to>
                                        <p:strVal val="visible"/>
                                      </p:to>
                                    </p:set>
                                    <p:animEffect filter="fade" transition="in">
                                      <p:cBhvr>
                                        <p:cTn dur="1000"/>
                                        <p:tgtEl>
                                          <p:spTgt spid="237">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10" st="10"/>
                                            </p:txEl>
                                          </p:spTgt>
                                        </p:tgtEl>
                                        <p:attrNameLst>
                                          <p:attrName>style.visibility</p:attrName>
                                        </p:attrNameLst>
                                      </p:cBhvr>
                                      <p:to>
                                        <p:strVal val="visible"/>
                                      </p:to>
                                    </p:set>
                                    <p:animEffect filter="fade" transition="in">
                                      <p:cBhvr>
                                        <p:cTn dur="1000"/>
                                        <p:tgtEl>
                                          <p:spTgt spid="237">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11" st="11"/>
                                            </p:txEl>
                                          </p:spTgt>
                                        </p:tgtEl>
                                        <p:attrNameLst>
                                          <p:attrName>style.visibility</p:attrName>
                                        </p:attrNameLst>
                                      </p:cBhvr>
                                      <p:to>
                                        <p:strVal val="visible"/>
                                      </p:to>
                                    </p:set>
                                    <p:animEffect filter="fade" transition="in">
                                      <p:cBhvr>
                                        <p:cTn dur="1000"/>
                                        <p:tgtEl>
                                          <p:spTgt spid="237">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11115eacdc4_0_22"/>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Id</a:t>
            </a:r>
            <a:endParaRPr b="1">
              <a:solidFill>
                <a:schemeClr val="lt2"/>
              </a:solidFill>
              <a:latin typeface="Roboto"/>
              <a:ea typeface="Roboto"/>
              <a:cs typeface="Roboto"/>
              <a:sym typeface="Roboto"/>
            </a:endParaRPr>
          </a:p>
        </p:txBody>
      </p:sp>
      <p:cxnSp>
        <p:nvCxnSpPr>
          <p:cNvPr id="243" name="Google Shape;243;g11115eacdc4_0_22"/>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44" name="Google Shape;244;g11115eacdc4_0_22"/>
          <p:cNvSpPr txBox="1"/>
          <p:nvPr/>
        </p:nvSpPr>
        <p:spPr>
          <a:xfrm>
            <a:off x="311700" y="1416500"/>
            <a:ext cx="8520600" cy="3648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In Terminal: pip install webdriver-manager si pip install selenium</a:t>
            </a:r>
            <a:endParaRPr b="1" sz="1500">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Deschidem Chrome</a:t>
            </a:r>
            <a:endParaRPr b="1" sz="1500">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Navigam catre url dorit (ex: </a:t>
            </a:r>
            <a:r>
              <a:rPr b="1" lang="en-GB" sz="1500" u="sng">
                <a:solidFill>
                  <a:schemeClr val="hlink"/>
                </a:solidFill>
                <a:latin typeface="Roboto"/>
                <a:ea typeface="Roboto"/>
                <a:cs typeface="Roboto"/>
                <a:sym typeface="Roboto"/>
                <a:hlinkClick r:id="rId3"/>
              </a:rPr>
              <a:t>https://formy-project.herokuapp.com/form</a:t>
            </a:r>
            <a:r>
              <a:rPr b="1" lang="en-GB" sz="1500">
                <a:solidFill>
                  <a:schemeClr val="lt1"/>
                </a:solidFill>
                <a:latin typeface="Roboto"/>
                <a:ea typeface="Roboto"/>
                <a:cs typeface="Roboto"/>
                <a:sym typeface="Roboto"/>
              </a:rPr>
              <a:t>)</a:t>
            </a:r>
            <a:endParaRPr b="1" sz="1500">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Click dreapta pe elementul ce dorim sa il inspectam</a:t>
            </a:r>
            <a:endParaRPr b="1" sz="1500">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Selectati optiunea ‘Inspect’</a:t>
            </a:r>
            <a:endParaRPr b="1" sz="1500">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Veti gasi partea de html a unui website</a:t>
            </a:r>
            <a:endParaRPr b="1" sz="1500">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Structura e urmatoarea:</a:t>
            </a:r>
            <a:endParaRPr b="1" sz="1500">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tag sau webelement (ex: &lt;input&gt;)</a:t>
            </a:r>
            <a:endParaRPr b="1" sz="1500">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atribut=”valoare” (ex: type=”text” id=”first-name”)</a:t>
            </a:r>
            <a:endParaRPr b="1" sz="1500">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Copiem ID al elementului dorit (ex: ‘first-name’)</a:t>
            </a:r>
            <a:endParaRPr b="1" sz="1500">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											</a:t>
            </a:r>
            <a:endParaRPr b="1" i="0" sz="1500" u="none" cap="none" strike="noStrike">
              <a:solidFill>
                <a:schemeClr val="lt1"/>
              </a:solidFill>
              <a:latin typeface="Roboto"/>
              <a:ea typeface="Roboto"/>
              <a:cs typeface="Roboto"/>
              <a:sym typeface="Roboto"/>
            </a:endParaRPr>
          </a:p>
        </p:txBody>
      </p:sp>
      <p:pic>
        <p:nvPicPr>
          <p:cNvPr id="245" name="Google Shape;245;g11115eacdc4_0_22"/>
          <p:cNvPicPr preferRelativeResize="0"/>
          <p:nvPr/>
        </p:nvPicPr>
        <p:blipFill>
          <a:blip r:embed="rId4">
            <a:alphaModFix/>
          </a:blip>
          <a:stretch>
            <a:fillRect/>
          </a:stretch>
        </p:blipFill>
        <p:spPr>
          <a:xfrm>
            <a:off x="398000" y="3830650"/>
            <a:ext cx="5686425" cy="1038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1191c8fdb8e_0_3"/>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Link Text / Partial link text</a:t>
            </a:r>
            <a:endParaRPr b="1">
              <a:solidFill>
                <a:schemeClr val="lt2"/>
              </a:solidFill>
              <a:latin typeface="Roboto"/>
              <a:ea typeface="Roboto"/>
              <a:cs typeface="Roboto"/>
              <a:sym typeface="Roboto"/>
            </a:endParaRPr>
          </a:p>
        </p:txBody>
      </p:sp>
      <p:cxnSp>
        <p:nvCxnSpPr>
          <p:cNvPr id="251" name="Google Shape;251;g1191c8fdb8e_0_3"/>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52" name="Google Shape;252;g1191c8fdb8e_0_3"/>
          <p:cNvSpPr txBox="1"/>
          <p:nvPr/>
        </p:nvSpPr>
        <p:spPr>
          <a:xfrm>
            <a:off x="311700" y="1416500"/>
            <a:ext cx="8520600" cy="15699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None/>
            </a:pPr>
            <a:r>
              <a:t/>
            </a:r>
            <a:endParaRPr b="1" sz="1500">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											</a:t>
            </a:r>
            <a:endParaRPr b="1" i="0" sz="1500" u="none" cap="none" strike="noStrike">
              <a:solidFill>
                <a:schemeClr val="lt1"/>
              </a:solidFill>
              <a:latin typeface="Roboto"/>
              <a:ea typeface="Roboto"/>
              <a:cs typeface="Roboto"/>
              <a:sym typeface="Roboto"/>
            </a:endParaRPr>
          </a:p>
        </p:txBody>
      </p:sp>
      <p:pic>
        <p:nvPicPr>
          <p:cNvPr id="253" name="Google Shape;253;g1191c8fdb8e_0_3"/>
          <p:cNvPicPr preferRelativeResize="0"/>
          <p:nvPr/>
        </p:nvPicPr>
        <p:blipFill>
          <a:blip r:embed="rId3">
            <a:alphaModFix/>
          </a:blip>
          <a:stretch>
            <a:fillRect/>
          </a:stretch>
        </p:blipFill>
        <p:spPr>
          <a:xfrm>
            <a:off x="311700" y="1376075"/>
            <a:ext cx="6029325" cy="1562100"/>
          </a:xfrm>
          <a:prstGeom prst="rect">
            <a:avLst/>
          </a:prstGeom>
          <a:noFill/>
          <a:ln>
            <a:noFill/>
          </a:ln>
        </p:spPr>
      </p:pic>
      <p:pic>
        <p:nvPicPr>
          <p:cNvPr id="254" name="Google Shape;254;g1191c8fdb8e_0_3"/>
          <p:cNvPicPr preferRelativeResize="0"/>
          <p:nvPr/>
        </p:nvPicPr>
        <p:blipFill>
          <a:blip r:embed="rId4">
            <a:alphaModFix/>
          </a:blip>
          <a:stretch>
            <a:fillRect/>
          </a:stretch>
        </p:blipFill>
        <p:spPr>
          <a:xfrm>
            <a:off x="311700" y="3301525"/>
            <a:ext cx="6029324" cy="733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1191c8fdcea_0_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Name / Tag </a:t>
            </a:r>
            <a:endParaRPr b="1">
              <a:solidFill>
                <a:schemeClr val="lt2"/>
              </a:solidFill>
              <a:latin typeface="Roboto"/>
              <a:ea typeface="Roboto"/>
              <a:cs typeface="Roboto"/>
              <a:sym typeface="Roboto"/>
            </a:endParaRPr>
          </a:p>
        </p:txBody>
      </p:sp>
      <p:cxnSp>
        <p:nvCxnSpPr>
          <p:cNvPr id="260" name="Google Shape;260;g1191c8fdcea_0_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61" name="Google Shape;261;g1191c8fdcea_0_0"/>
          <p:cNvSpPr txBox="1"/>
          <p:nvPr/>
        </p:nvSpPr>
        <p:spPr>
          <a:xfrm>
            <a:off x="311700" y="1416500"/>
            <a:ext cx="8520600" cy="15699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None/>
            </a:pPr>
            <a:r>
              <a:t/>
            </a:r>
            <a:endParaRPr b="1" sz="1500">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											</a:t>
            </a:r>
            <a:endParaRPr b="1" i="0" sz="1500" u="none" cap="none" strike="noStrike">
              <a:solidFill>
                <a:schemeClr val="lt1"/>
              </a:solidFill>
              <a:latin typeface="Roboto"/>
              <a:ea typeface="Roboto"/>
              <a:cs typeface="Roboto"/>
              <a:sym typeface="Roboto"/>
            </a:endParaRPr>
          </a:p>
        </p:txBody>
      </p:sp>
      <p:pic>
        <p:nvPicPr>
          <p:cNvPr id="262" name="Google Shape;262;g1191c8fdcea_0_0"/>
          <p:cNvPicPr preferRelativeResize="0"/>
          <p:nvPr/>
        </p:nvPicPr>
        <p:blipFill>
          <a:blip r:embed="rId3">
            <a:alphaModFix/>
          </a:blip>
          <a:stretch>
            <a:fillRect/>
          </a:stretch>
        </p:blipFill>
        <p:spPr>
          <a:xfrm>
            <a:off x="269900" y="1321850"/>
            <a:ext cx="6010275" cy="1266825"/>
          </a:xfrm>
          <a:prstGeom prst="rect">
            <a:avLst/>
          </a:prstGeom>
          <a:noFill/>
          <a:ln>
            <a:noFill/>
          </a:ln>
        </p:spPr>
      </p:pic>
      <p:pic>
        <p:nvPicPr>
          <p:cNvPr id="263" name="Google Shape;263;g1191c8fdcea_0_0"/>
          <p:cNvPicPr preferRelativeResize="0"/>
          <p:nvPr/>
        </p:nvPicPr>
        <p:blipFill>
          <a:blip r:embed="rId4">
            <a:alphaModFix/>
          </a:blip>
          <a:stretch>
            <a:fillRect/>
          </a:stretch>
        </p:blipFill>
        <p:spPr>
          <a:xfrm>
            <a:off x="269900" y="2813375"/>
            <a:ext cx="6010276" cy="19978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EB PROPOSAL">
  <a:themeElements>
    <a:clrScheme name="Simple Light">
      <a:dk1>
        <a:srgbClr val="000000"/>
      </a:dk1>
      <a:lt1>
        <a:srgbClr val="FFFFFF"/>
      </a:lt1>
      <a:dk2>
        <a:srgbClr val="595959"/>
      </a:dk2>
      <a:lt2>
        <a:srgbClr val="EEEEEE"/>
      </a:lt2>
      <a:accent1>
        <a:srgbClr val="FFB215"/>
      </a:accent1>
      <a:accent2>
        <a:srgbClr val="FFB215"/>
      </a:accent2>
      <a:accent3>
        <a:srgbClr val="FFB215"/>
      </a:accent3>
      <a:accent4>
        <a:srgbClr val="FFB215"/>
      </a:accent4>
      <a:accent5>
        <a:srgbClr val="FFB215"/>
      </a:accent5>
      <a:accent6>
        <a:srgbClr val="FFB215"/>
      </a:accent6>
      <a:hlink>
        <a:srgbClr val="FFB21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