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CADFE-1F68-411A-BA68-723543805799}" v="32" dt="2021-11-15T10:24:05.653"/>
    <p1510:client id="{CFF33293-7C0A-448F-AF54-C6FD4147E48B}" v="148" dt="2021-11-15T10:20:24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8F62-5560-44FF-8073-F8DAF1A5F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A389E-9573-4A66-B1CF-244A5633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0BE7-49D4-4453-9814-8BA43972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F01B-8190-45B5-8887-AC0011F7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AF3B-B5FB-40AC-8E7F-BBBAB353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7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AAF-5790-44C2-A617-614CFD4A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4F26-99F5-414B-BD58-8F80D891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795E-5E11-4130-BCED-8E3CAC5A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C55F-B541-4F0A-8CF5-2CECB80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FBC6-787D-4367-BF77-9699E161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7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729D-D58C-4067-A0DF-E1F5C47E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AFE4-F217-4700-ADB4-F00BAE59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AF42-77B2-41CF-897E-A76E3C82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23C2-5EFE-42DD-A20F-92E10802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B415-1EEE-4234-85B7-23019A09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5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01C-6254-44B9-920E-D6DDB9B8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B121-431D-4C27-869E-283FB3A38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16B93-357F-4C43-9D3E-376C227F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66FE-8977-4453-B802-715F853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B334-45E3-42B9-AB65-17167F24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41191-F7E8-40C5-B94C-5C485736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5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9D90-9AFC-4666-97E7-AFB04C54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5B50-92F0-4436-A5AB-78A28515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82BBC-55F6-4FFA-A242-C0406BB0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7D202-67D6-4A14-ABE6-24860BBD8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3E50-2664-446D-B5F1-5F9DFB3AC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EB4AB-4B8D-4B50-B514-2DA9A532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31368-C978-44E9-83FA-6C49C16A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1B046-AAB1-41DF-85D3-4C14DACA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9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E462-C622-4CA4-ADD1-8C9897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1C69F-8E0D-439C-897B-08899DA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09CF-ED61-4418-90FE-BD63E8BF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92D9-67BA-4AB9-AF8C-A880075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73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FE23D-DA50-4945-903E-F7229FB0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88B70-9E9D-4880-8122-0E666F7A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3776-76C8-474A-8230-EDCA2F65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72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253F-B66A-4A71-B88F-D1BF4E0B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755E-7703-4841-8F02-80E49771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9D236-B4E2-4788-9844-5DBFE7EA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5C41-89B3-4B08-853F-0742F3DF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4D33-CA71-45FF-97A1-5BCA7B0A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DB57-9577-43C4-87D6-E94B0D3B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F1F0-9C0F-40E4-9490-6F70AB07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42455-EF61-4099-9542-2519406D3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6DA1-CAE0-4DBE-858C-74E215AC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8657-0112-4DBC-AAAF-F7E9DACF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303C-1137-485A-950B-4C6AFC91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3E228-E4F5-4AE9-8472-72F2BCE1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52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92BC-C653-4BB7-A1D6-EDF4BE7E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967F2-CE5F-4FF1-907E-03E864B4E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3250-61EA-4A39-834E-EE5E9E7C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250F-0C63-489D-AED7-411EF5EC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F8FE-C326-4CE6-B0C4-016C48F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51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C704-F2B4-4C2A-B0DA-DE79443E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911BF-631C-41B6-8C27-17A356EB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E8-74C0-462A-AAAA-F88DF91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E405-ABA9-4EE2-BF7A-93DDB086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E77A-3691-432E-8A72-5F751908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7924C-021D-4D18-B581-69C90EF4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6CA6F-D0FA-4570-945A-00F128EF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9AD5-631B-4E6D-ADBD-903BDBD36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33D8-E045-42F3-A638-60FF164648AF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5118-6CD9-4FB0-BBBB-2C3B9A2EF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DF17-9326-452C-913F-95EFB9CB7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3EC4-9BA5-4E40-B0B8-FDC7575D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9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1EA0CC-E8DD-41B2-AF19-6B7E7868C80C}"/>
              </a:ext>
            </a:extLst>
          </p:cNvPr>
          <p:cNvSpPr/>
          <p:nvPr/>
        </p:nvSpPr>
        <p:spPr>
          <a:xfrm>
            <a:off x="214489" y="218430"/>
            <a:ext cx="11695289" cy="646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B5B9C-BCD2-409C-B4E2-1C43D280F3D6}"/>
              </a:ext>
            </a:extLst>
          </p:cNvPr>
          <p:cNvSpPr txBox="1"/>
          <p:nvPr/>
        </p:nvSpPr>
        <p:spPr>
          <a:xfrm>
            <a:off x="3104444" y="324290"/>
            <a:ext cx="54393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u="sng" dirty="0">
                <a:latin typeface="Times New Roman"/>
                <a:cs typeface="Times New Roman"/>
              </a:rPr>
              <a:t>ER DIAGRAM FOR HOME SERCIVE WEBSITE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B0893B-983D-479F-B542-ABA81634C098}"/>
              </a:ext>
            </a:extLst>
          </p:cNvPr>
          <p:cNvSpPr/>
          <p:nvPr/>
        </p:nvSpPr>
        <p:spPr>
          <a:xfrm>
            <a:off x="5319888" y="1189378"/>
            <a:ext cx="1354667" cy="1185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989A0-93D8-498D-93D5-DBA4EA6A298D}"/>
              </a:ext>
            </a:extLst>
          </p:cNvPr>
          <p:cNvSpPr txBox="1"/>
          <p:nvPr/>
        </p:nvSpPr>
        <p:spPr>
          <a:xfrm>
            <a:off x="2031999" y="1241778"/>
            <a:ext cx="1354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0828-D5E5-44F3-96E2-7C5F73AF5DD4}"/>
              </a:ext>
            </a:extLst>
          </p:cNvPr>
          <p:cNvSpPr txBox="1"/>
          <p:nvPr/>
        </p:nvSpPr>
        <p:spPr>
          <a:xfrm>
            <a:off x="2031999" y="2597242"/>
            <a:ext cx="1354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64F41-D3CE-46C6-A907-6C5CD98765C9}"/>
              </a:ext>
            </a:extLst>
          </p:cNvPr>
          <p:cNvSpPr txBox="1"/>
          <p:nvPr/>
        </p:nvSpPr>
        <p:spPr>
          <a:xfrm>
            <a:off x="8607777" y="1241778"/>
            <a:ext cx="1354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A6789E-10AD-4183-85AC-BFE9A497BE6A}"/>
              </a:ext>
            </a:extLst>
          </p:cNvPr>
          <p:cNvSpPr/>
          <p:nvPr/>
        </p:nvSpPr>
        <p:spPr>
          <a:xfrm>
            <a:off x="280106" y="523333"/>
            <a:ext cx="1689807" cy="510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login_role_id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27EDDA-D19A-474E-B6DC-2DB0AED7309C}"/>
              </a:ext>
            </a:extLst>
          </p:cNvPr>
          <p:cNvSpPr/>
          <p:nvPr/>
        </p:nvSpPr>
        <p:spPr>
          <a:xfrm>
            <a:off x="282223" y="1189378"/>
            <a:ext cx="1292580" cy="454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#login_id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A2F928-A8FB-4384-966B-15D0110A6138}"/>
              </a:ext>
            </a:extLst>
          </p:cNvPr>
          <p:cNvSpPr/>
          <p:nvPr/>
        </p:nvSpPr>
        <p:spPr>
          <a:xfrm>
            <a:off x="242883" y="1825680"/>
            <a:ext cx="1354667" cy="53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login_username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CFE4DF-215B-4D25-90FB-E18E40351EA5}"/>
              </a:ext>
            </a:extLst>
          </p:cNvPr>
          <p:cNvSpPr/>
          <p:nvPr/>
        </p:nvSpPr>
        <p:spPr>
          <a:xfrm>
            <a:off x="1834444" y="1883730"/>
            <a:ext cx="1354667" cy="53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user_password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1790C-ABBF-420B-9FC9-F74268C9E839}"/>
              </a:ext>
            </a:extLst>
          </p:cNvPr>
          <p:cNvSpPr/>
          <p:nvPr/>
        </p:nvSpPr>
        <p:spPr>
          <a:xfrm>
            <a:off x="223662" y="2514265"/>
            <a:ext cx="1432982" cy="4628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user_name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8FAD77-3510-435C-A9D8-CBAD075AA1CF}"/>
              </a:ext>
            </a:extLst>
          </p:cNvPr>
          <p:cNvSpPr/>
          <p:nvPr/>
        </p:nvSpPr>
        <p:spPr>
          <a:xfrm>
            <a:off x="280107" y="3141200"/>
            <a:ext cx="1317444" cy="513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user_mob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31AC99-5DAF-4A6B-9EF9-8BE9EB8F75B0}"/>
              </a:ext>
            </a:extLst>
          </p:cNvPr>
          <p:cNvSpPr/>
          <p:nvPr/>
        </p:nvSpPr>
        <p:spPr>
          <a:xfrm>
            <a:off x="1656644" y="3368512"/>
            <a:ext cx="1354667" cy="53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user_add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A0AF81-F4F7-43E5-9F05-DA21B70B3021}"/>
              </a:ext>
            </a:extLst>
          </p:cNvPr>
          <p:cNvSpPr/>
          <p:nvPr/>
        </p:nvSpPr>
        <p:spPr>
          <a:xfrm>
            <a:off x="3011312" y="3110089"/>
            <a:ext cx="1354666" cy="5444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 err="1">
                <a:solidFill>
                  <a:schemeClr val="tx1"/>
                </a:solidFill>
              </a:rPr>
              <a:t>user_email</a:t>
            </a:r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0C4717-8DE2-401C-A119-99AE4BC69C8A}"/>
              </a:ext>
            </a:extLst>
          </p:cNvPr>
          <p:cNvSpPr/>
          <p:nvPr/>
        </p:nvSpPr>
        <p:spPr>
          <a:xfrm>
            <a:off x="3369731" y="1878844"/>
            <a:ext cx="1214653" cy="4599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#user_id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929F31-FDD1-47A9-8880-C1D730DC6823}"/>
              </a:ext>
            </a:extLst>
          </p:cNvPr>
          <p:cNvSpPr/>
          <p:nvPr/>
        </p:nvSpPr>
        <p:spPr>
          <a:xfrm>
            <a:off x="9104628" y="316668"/>
            <a:ext cx="1354667" cy="53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#role_id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61C4EC-340F-4B1C-BBD0-CCBD472247A7}"/>
              </a:ext>
            </a:extLst>
          </p:cNvPr>
          <p:cNvSpPr/>
          <p:nvPr/>
        </p:nvSpPr>
        <p:spPr>
          <a:xfrm>
            <a:off x="10459295" y="566266"/>
            <a:ext cx="1430728" cy="53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role_name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4EBFE2-640E-4AB7-9DEF-310EFCA3D2A0}"/>
              </a:ext>
            </a:extLst>
          </p:cNvPr>
          <p:cNvSpPr/>
          <p:nvPr/>
        </p:nvSpPr>
        <p:spPr>
          <a:xfrm>
            <a:off x="10364670" y="1230227"/>
            <a:ext cx="1354667" cy="53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role_desc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C7FE1A-2C83-4CD3-AA25-196196DEA0D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997221" y="850447"/>
            <a:ext cx="1" cy="338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B40B0F-361E-4BAE-BB95-4C0DD93F02F7}"/>
              </a:ext>
            </a:extLst>
          </p:cNvPr>
          <p:cNvCxnSpPr>
            <a:cxnSpLocks/>
          </p:cNvCxnSpPr>
          <p:nvPr/>
        </p:nvCxnSpPr>
        <p:spPr>
          <a:xfrm flipH="1" flipV="1">
            <a:off x="2709333" y="839041"/>
            <a:ext cx="3283974" cy="15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37A0F2-77E3-4A68-9093-7BAEE778ED6B}"/>
              </a:ext>
            </a:extLst>
          </p:cNvPr>
          <p:cNvCxnSpPr>
            <a:cxnSpLocks/>
          </p:cNvCxnSpPr>
          <p:nvPr/>
        </p:nvCxnSpPr>
        <p:spPr>
          <a:xfrm>
            <a:off x="2701502" y="836090"/>
            <a:ext cx="3916" cy="403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41A10B-BF23-4076-BBE6-2161D7E88FB3}"/>
              </a:ext>
            </a:extLst>
          </p:cNvPr>
          <p:cNvCxnSpPr>
            <a:cxnSpLocks/>
          </p:cNvCxnSpPr>
          <p:nvPr/>
        </p:nvCxnSpPr>
        <p:spPr>
          <a:xfrm flipH="1" flipV="1">
            <a:off x="1714615" y="956888"/>
            <a:ext cx="986887" cy="282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FFD86B-4D80-4035-91CF-B12BF527867E}"/>
              </a:ext>
            </a:extLst>
          </p:cNvPr>
          <p:cNvCxnSpPr>
            <a:cxnSpLocks/>
          </p:cNvCxnSpPr>
          <p:nvPr/>
        </p:nvCxnSpPr>
        <p:spPr>
          <a:xfrm flipH="1" flipV="1">
            <a:off x="1566972" y="1414734"/>
            <a:ext cx="457196" cy="96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6C2D8C-8F24-4D95-B632-4A2C45B3D30D}"/>
              </a:ext>
            </a:extLst>
          </p:cNvPr>
          <p:cNvCxnSpPr>
            <a:cxnSpLocks/>
          </p:cNvCxnSpPr>
          <p:nvPr/>
        </p:nvCxnSpPr>
        <p:spPr>
          <a:xfrm flipH="1">
            <a:off x="2503947" y="1608545"/>
            <a:ext cx="197555" cy="272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C2215F-AD1E-4050-A342-4DEE748CEB0A}"/>
              </a:ext>
            </a:extLst>
          </p:cNvPr>
          <p:cNvCxnSpPr>
            <a:cxnSpLocks/>
          </p:cNvCxnSpPr>
          <p:nvPr/>
        </p:nvCxnSpPr>
        <p:spPr>
          <a:xfrm flipH="1">
            <a:off x="1391333" y="1423879"/>
            <a:ext cx="632835" cy="477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E5B5E8-F19E-4C5C-9DB8-5DCBC3931AB6}"/>
              </a:ext>
            </a:extLst>
          </p:cNvPr>
          <p:cNvCxnSpPr>
            <a:cxnSpLocks/>
            <a:stCxn id="7" idx="1"/>
            <a:endCxn id="15" idx="6"/>
          </p:cNvCxnSpPr>
          <p:nvPr/>
        </p:nvCxnSpPr>
        <p:spPr>
          <a:xfrm flipH="1" flipV="1">
            <a:off x="1656644" y="2745682"/>
            <a:ext cx="375355" cy="36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EA98C9-84E7-47F9-A8F1-B612A6C9838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04616" y="2953080"/>
            <a:ext cx="627383" cy="2632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46C34-D046-44A1-9684-CE368115BFA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2333978" y="2966574"/>
            <a:ext cx="375355" cy="401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29B78F-7856-4C69-BD7E-CD14B4AEA99D}"/>
              </a:ext>
            </a:extLst>
          </p:cNvPr>
          <p:cNvCxnSpPr>
            <a:cxnSpLocks/>
            <a:stCxn id="18" idx="0"/>
            <a:endCxn id="7" idx="3"/>
          </p:cNvCxnSpPr>
          <p:nvPr/>
        </p:nvCxnSpPr>
        <p:spPr>
          <a:xfrm flipH="1" flipV="1">
            <a:off x="3386666" y="2781908"/>
            <a:ext cx="301979" cy="328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4C2500A-50DF-45B8-99AE-A18D8202A4C3}"/>
              </a:ext>
            </a:extLst>
          </p:cNvPr>
          <p:cNvCxnSpPr>
            <a:cxnSpLocks/>
            <a:stCxn id="20" idx="3"/>
            <a:endCxn id="8" idx="0"/>
          </p:cNvCxnSpPr>
          <p:nvPr/>
        </p:nvCxnSpPr>
        <p:spPr>
          <a:xfrm flipH="1">
            <a:off x="9285111" y="772277"/>
            <a:ext cx="17903" cy="469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35638D-3816-45D8-9015-47A20A27948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601684" y="833156"/>
            <a:ext cx="857611" cy="401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DBFA396-7176-46D6-93C8-3E1D58A3E968}"/>
              </a:ext>
            </a:extLst>
          </p:cNvPr>
          <p:cNvCxnSpPr>
            <a:cxnSpLocks/>
            <a:stCxn id="22" idx="2"/>
            <a:endCxn id="8" idx="3"/>
          </p:cNvCxnSpPr>
          <p:nvPr/>
        </p:nvCxnSpPr>
        <p:spPr>
          <a:xfrm flipH="1" flipV="1">
            <a:off x="9962444" y="1426444"/>
            <a:ext cx="402226" cy="70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A914573-871A-4B76-AE20-E08D4C76546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851570" y="1767969"/>
            <a:ext cx="468318" cy="14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3708DD4-5BAF-4F5D-8429-EFD7ADA9AFA2}"/>
              </a:ext>
            </a:extLst>
          </p:cNvPr>
          <p:cNvCxnSpPr>
            <a:cxnSpLocks/>
          </p:cNvCxnSpPr>
          <p:nvPr/>
        </p:nvCxnSpPr>
        <p:spPr>
          <a:xfrm flipH="1" flipV="1">
            <a:off x="4849988" y="1764006"/>
            <a:ext cx="1584" cy="1051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F9CA9E69-8EEE-4820-BBB3-36F0885C8BC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674555" y="1426444"/>
            <a:ext cx="1933222" cy="355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2518DB3-108C-4F72-A506-93A24F65A48F}"/>
              </a:ext>
            </a:extLst>
          </p:cNvPr>
          <p:cNvCxnSpPr>
            <a:cxnSpLocks/>
          </p:cNvCxnSpPr>
          <p:nvPr/>
        </p:nvCxnSpPr>
        <p:spPr>
          <a:xfrm>
            <a:off x="7430213" y="2484361"/>
            <a:ext cx="0" cy="22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292E77-E5F4-4F27-9D1D-A8B0C1DACB1E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 flipH="1">
            <a:off x="2709333" y="2271458"/>
            <a:ext cx="838280" cy="325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218CCF-EB01-430B-A114-ADA102595412}"/>
              </a:ext>
            </a:extLst>
          </p:cNvPr>
          <p:cNvCxnSpPr>
            <a:cxnSpLocks/>
          </p:cNvCxnSpPr>
          <p:nvPr/>
        </p:nvCxnSpPr>
        <p:spPr>
          <a:xfrm flipH="1" flipV="1">
            <a:off x="3357914" y="2802169"/>
            <a:ext cx="1540878" cy="8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3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2021-11-15T10:13:34Z</dcterms:created>
  <dcterms:modified xsi:type="dcterms:W3CDTF">2021-11-15T10:32:15Z</dcterms:modified>
</cp:coreProperties>
</file>