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Nunito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84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18" roundtripDataSignature="AMtx7mhgTdoAA095TFsoAq5reP9bgBi1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Sans-bold.fntdata"/><Relationship Id="rId14" Type="http://schemas.openxmlformats.org/officeDocument/2006/relationships/font" Target="fonts/NunitoSans-regular.fntdata"/><Relationship Id="rId17" Type="http://schemas.openxmlformats.org/officeDocument/2006/relationships/font" Target="fonts/NunitoSans-boldItalic.fntdata"/><Relationship Id="rId16" Type="http://schemas.openxmlformats.org/officeDocument/2006/relationships/font" Target="fonts/Nuni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1" name="Google Shape;11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0" name="Google Shape;12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9" name="Google Shape;12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8" name="Google Shape;13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8" name="Google Shape;14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9614" y="2953800"/>
            <a:ext cx="2932771" cy="9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526224" y="769163"/>
            <a:ext cx="11136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Social issue focused and its solution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558069" y="1580236"/>
            <a:ext cx="11104481" cy="2785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[Social issue focused: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[My Innovative idea to solve the Social issue: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7678" y="6064475"/>
            <a:ext cx="1321969" cy="4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558069" y="653617"/>
            <a:ext cx="794852" cy="57773"/>
          </a:xfrm>
          <a:prstGeom prst="rect">
            <a:avLst/>
          </a:prstGeom>
          <a:solidFill>
            <a:srgbClr val="613C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3CC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1110149" y="1632813"/>
            <a:ext cx="794852" cy="57773"/>
          </a:xfrm>
          <a:prstGeom prst="rect">
            <a:avLst/>
          </a:prstGeom>
          <a:solidFill>
            <a:srgbClr val="613C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3CCE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Topic/Course</a:t>
            </a:r>
            <a:endParaRPr b="1" sz="45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Sub-Topic (Example: name of college)</a:t>
            </a:r>
            <a:endParaRPr b="1" sz="15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[Capstone Project Title] </a:t>
            </a:r>
            <a:endParaRPr/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7678" y="6064475"/>
            <a:ext cx="1321969" cy="4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/>
        </p:nvSpPr>
        <p:spPr>
          <a:xfrm>
            <a:off x="526224" y="769163"/>
            <a:ext cx="1113632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Reason for choosing this project</a:t>
            </a: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558069" y="1580236"/>
            <a:ext cx="11104481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[List out the reasons for choosing this specific project]</a:t>
            </a:r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7678" y="6064475"/>
            <a:ext cx="1321969" cy="4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/>
          <p:nvPr/>
        </p:nvSpPr>
        <p:spPr>
          <a:xfrm>
            <a:off x="558069" y="653617"/>
            <a:ext cx="794852" cy="57773"/>
          </a:xfrm>
          <a:prstGeom prst="rect">
            <a:avLst/>
          </a:prstGeom>
          <a:solidFill>
            <a:srgbClr val="613C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3CC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526224" y="769163"/>
            <a:ext cx="1113632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Where I’m going to apply the mandatory concepts and how?</a:t>
            </a:r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558069" y="1580236"/>
            <a:ext cx="11104481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Flexbox: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Functions: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Arrays: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For loop: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Conditional statements: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7678" y="6064475"/>
            <a:ext cx="1321969" cy="4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558069" y="653617"/>
            <a:ext cx="794852" cy="57773"/>
          </a:xfrm>
          <a:prstGeom prst="rect">
            <a:avLst/>
          </a:prstGeom>
          <a:solidFill>
            <a:srgbClr val="613C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3CC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/>
        </p:nvSpPr>
        <p:spPr>
          <a:xfrm>
            <a:off x="526224" y="769163"/>
            <a:ext cx="1113632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Wireframe presentation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558069" y="1580236"/>
            <a:ext cx="11104481" cy="2785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Wireframe link:[]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Number of webpages: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Type of Navbar: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7678" y="6064475"/>
            <a:ext cx="1321969" cy="4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/>
          <p:nvPr/>
        </p:nvSpPr>
        <p:spPr>
          <a:xfrm>
            <a:off x="558069" y="653617"/>
            <a:ext cx="794852" cy="57773"/>
          </a:xfrm>
          <a:prstGeom prst="rect">
            <a:avLst/>
          </a:prstGeom>
          <a:solidFill>
            <a:srgbClr val="613C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3CC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1110149" y="1632813"/>
            <a:ext cx="794852" cy="57773"/>
          </a:xfrm>
          <a:prstGeom prst="rect">
            <a:avLst/>
          </a:prstGeom>
          <a:solidFill>
            <a:srgbClr val="613C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3CCE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Topic/Course</a:t>
            </a:r>
            <a:endParaRPr b="1" sz="45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Sub-Topic (Example: name of college)</a:t>
            </a:r>
            <a:endParaRPr b="1" sz="15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1015554" y="1740939"/>
            <a:ext cx="1016089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Questions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[Audience can ask their doubts to the presenter]</a:t>
            </a:r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7678" y="6064475"/>
            <a:ext cx="1321969" cy="4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7030A0"/>
                </a:solidFill>
                <a:latin typeface="Nunito Sans"/>
                <a:ea typeface="Nunito Sans"/>
                <a:cs typeface="Nunito Sans"/>
                <a:sym typeface="Nunito Sans"/>
              </a:rPr>
              <a:t>THANK YOU</a:t>
            </a:r>
            <a:endParaRPr b="1" sz="8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7678" y="6064475"/>
            <a:ext cx="1321969" cy="4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2020-10-28T09:19:28Z</dcterms:created>
  <dc:creator>Ramkumar Anandan</dc:creator>
</cp:coreProperties>
</file>