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5"/>
  </p:notesMasterIdLst>
  <p:sldIdLst>
    <p:sldId id="256" r:id="rId2"/>
    <p:sldId id="258" r:id="rId3"/>
    <p:sldId id="296" r:id="rId4"/>
    <p:sldId id="260" r:id="rId5"/>
    <p:sldId id="259" r:id="rId6"/>
    <p:sldId id="297" r:id="rId7"/>
    <p:sldId id="261" r:id="rId8"/>
    <p:sldId id="298" r:id="rId9"/>
    <p:sldId id="271" r:id="rId10"/>
    <p:sldId id="299" r:id="rId11"/>
    <p:sldId id="262" r:id="rId12"/>
    <p:sldId id="300" r:id="rId13"/>
    <p:sldId id="264" r:id="rId14"/>
    <p:sldId id="301" r:id="rId15"/>
    <p:sldId id="263" r:id="rId16"/>
    <p:sldId id="267" r:id="rId17"/>
    <p:sldId id="268" r:id="rId18"/>
    <p:sldId id="269" r:id="rId19"/>
    <p:sldId id="270" r:id="rId20"/>
    <p:sldId id="272" r:id="rId21"/>
    <p:sldId id="273" r:id="rId22"/>
    <p:sldId id="274" r:id="rId23"/>
    <p:sldId id="277" r:id="rId24"/>
  </p:sldIdLst>
  <p:sldSz cx="9144000" cy="5143500" type="screen16x9"/>
  <p:notesSz cx="6858000" cy="9144000"/>
  <p:embeddedFontLst>
    <p:embeddedFont>
      <p:font typeface="Anaheim" panose="020B0604020202020204" charset="0"/>
      <p:regular r:id="rId26"/>
      <p:bold r:id="rId27"/>
    </p:embeddedFont>
    <p:embeddedFont>
      <p:font typeface="Bebas Neue" panose="020B0606020202050201" pitchFamily="34" charset="0"/>
      <p:regular r:id="rId28"/>
    </p:embeddedFont>
    <p:embeddedFont>
      <p:font typeface="Garamond" panose="02020404030301010803" pitchFamily="18" charset="0"/>
      <p:regular r:id="rId29"/>
      <p:bold r:id="rId30"/>
      <p:italic r:id="rId31"/>
    </p:embeddedFont>
    <p:embeddedFont>
      <p:font typeface="Michroma" panose="020B0604020202020204" charset="0"/>
      <p:regular r:id="rId32"/>
    </p:embeddedFont>
    <p:embeddedFont>
      <p:font typeface="Nunito Light" pitchFamily="2" charset="0"/>
      <p:regular r:id="rId33"/>
      <p:italic r:id="rId34"/>
    </p:embeddedFont>
    <p:embeddedFont>
      <p:font typeface="Open Sans" panose="020B0606030504020204" pitchFamily="34" charset="0"/>
      <p:regular r:id="rId35"/>
      <p:bold r:id="rId36"/>
      <p:italic r:id="rId37"/>
      <p:boldItalic r:id="rId38"/>
    </p:embeddedFont>
    <p:embeddedFont>
      <p:font typeface="Space Grotesk" panose="020B0604020202020204" charset="0"/>
      <p:regular r:id="rId39"/>
      <p:bold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D84DCF-0752-4919-BDD2-94F0FF0E9152}" v="10" dt="2024-12-11T19:37:39.571"/>
  </p1510:revLst>
</p1510:revInfo>
</file>

<file path=ppt/tableStyles.xml><?xml version="1.0" encoding="utf-8"?>
<a:tblStyleLst xmlns:a="http://schemas.openxmlformats.org/drawingml/2006/main" def="{6033EE03-7239-468B-8CAF-2702B151D783}">
  <a:tblStyle styleId="{6033EE03-7239-468B-8CAF-2702B151D7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B77557A-6CCF-4343-96A3-00337708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ushi shah" userId="5d7c7a4eb022b1e1" providerId="LiveId" clId="{B6D84DCF-0752-4919-BDD2-94F0FF0E9152}"/>
    <pc:docChg chg="undo custSel addSld delSld modSld delMainMaster">
      <pc:chgData name="khushi shah" userId="5d7c7a4eb022b1e1" providerId="LiveId" clId="{B6D84DCF-0752-4919-BDD2-94F0FF0E9152}" dt="2024-12-11T19:44:02.722" v="169" actId="2711"/>
      <pc:docMkLst>
        <pc:docMk/>
      </pc:docMkLst>
      <pc:sldChg chg="modSp mod">
        <pc:chgData name="khushi shah" userId="5d7c7a4eb022b1e1" providerId="LiveId" clId="{B6D84DCF-0752-4919-BDD2-94F0FF0E9152}" dt="2024-12-11T19:39:15.472" v="138" actId="255"/>
        <pc:sldMkLst>
          <pc:docMk/>
          <pc:sldMk cId="0" sldId="256"/>
        </pc:sldMkLst>
        <pc:spChg chg="mod">
          <ac:chgData name="khushi shah" userId="5d7c7a4eb022b1e1" providerId="LiveId" clId="{B6D84DCF-0752-4919-BDD2-94F0FF0E9152}" dt="2024-12-11T19:38:59.942" v="136" actId="2711"/>
          <ac:spMkLst>
            <pc:docMk/>
            <pc:sldMk cId="0" sldId="256"/>
            <ac:spMk id="569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15.472" v="138" actId="255"/>
          <ac:spMkLst>
            <pc:docMk/>
            <pc:sldMk cId="0" sldId="256"/>
            <ac:spMk id="570" creationId="{00000000-0000-0000-0000-000000000000}"/>
          </ac:spMkLst>
        </pc:spChg>
      </pc:sldChg>
      <pc:sldChg chg="modSp mod">
        <pc:chgData name="khushi shah" userId="5d7c7a4eb022b1e1" providerId="LiveId" clId="{B6D84DCF-0752-4919-BDD2-94F0FF0E9152}" dt="2024-12-11T19:39:32.361" v="139" actId="2711"/>
        <pc:sldMkLst>
          <pc:docMk/>
          <pc:sldMk cId="0" sldId="258"/>
        </pc:sldMkLst>
        <pc:spChg chg="mod">
          <ac:chgData name="khushi shah" userId="5d7c7a4eb022b1e1" providerId="LiveId" clId="{B6D84DCF-0752-4919-BDD2-94F0FF0E9152}" dt="2024-12-11T19:39:32.361" v="139" actId="2711"/>
          <ac:spMkLst>
            <pc:docMk/>
            <pc:sldMk cId="0" sldId="258"/>
            <ac:spMk id="593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32.361" v="139" actId="2711"/>
          <ac:spMkLst>
            <pc:docMk/>
            <pc:sldMk cId="0" sldId="258"/>
            <ac:spMk id="594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32.361" v="139" actId="2711"/>
          <ac:spMkLst>
            <pc:docMk/>
            <pc:sldMk cId="0" sldId="258"/>
            <ac:spMk id="595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32.361" v="139" actId="2711"/>
          <ac:spMkLst>
            <pc:docMk/>
            <pc:sldMk cId="0" sldId="258"/>
            <ac:spMk id="596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32.361" v="139" actId="2711"/>
          <ac:spMkLst>
            <pc:docMk/>
            <pc:sldMk cId="0" sldId="258"/>
            <ac:spMk id="597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32.361" v="139" actId="2711"/>
          <ac:spMkLst>
            <pc:docMk/>
            <pc:sldMk cId="0" sldId="258"/>
            <ac:spMk id="598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32.361" v="139" actId="2711"/>
          <ac:spMkLst>
            <pc:docMk/>
            <pc:sldMk cId="0" sldId="258"/>
            <ac:spMk id="599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32.361" v="139" actId="2711"/>
          <ac:spMkLst>
            <pc:docMk/>
            <pc:sldMk cId="0" sldId="258"/>
            <ac:spMk id="600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32.361" v="139" actId="2711"/>
          <ac:spMkLst>
            <pc:docMk/>
            <pc:sldMk cId="0" sldId="258"/>
            <ac:spMk id="601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32.361" v="139" actId="2711"/>
          <ac:spMkLst>
            <pc:docMk/>
            <pc:sldMk cId="0" sldId="258"/>
            <ac:spMk id="602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32.361" v="139" actId="2711"/>
          <ac:spMkLst>
            <pc:docMk/>
            <pc:sldMk cId="0" sldId="258"/>
            <ac:spMk id="603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32.361" v="139" actId="2711"/>
          <ac:spMkLst>
            <pc:docMk/>
            <pc:sldMk cId="0" sldId="258"/>
            <ac:spMk id="604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32.361" v="139" actId="2711"/>
          <ac:spMkLst>
            <pc:docMk/>
            <pc:sldMk cId="0" sldId="258"/>
            <ac:spMk id="605" creationId="{00000000-0000-0000-0000-000000000000}"/>
          </ac:spMkLst>
        </pc:spChg>
      </pc:sldChg>
      <pc:sldChg chg="modSp mod">
        <pc:chgData name="khushi shah" userId="5d7c7a4eb022b1e1" providerId="LiveId" clId="{B6D84DCF-0752-4919-BDD2-94F0FF0E9152}" dt="2024-12-11T19:39:57.544" v="142" actId="2711"/>
        <pc:sldMkLst>
          <pc:docMk/>
          <pc:sldMk cId="0" sldId="259"/>
        </pc:sldMkLst>
        <pc:spChg chg="mod">
          <ac:chgData name="khushi shah" userId="5d7c7a4eb022b1e1" providerId="LiveId" clId="{B6D84DCF-0752-4919-BDD2-94F0FF0E9152}" dt="2024-12-11T19:39:57.544" v="142" actId="2711"/>
          <ac:spMkLst>
            <pc:docMk/>
            <pc:sldMk cId="0" sldId="259"/>
            <ac:spMk id="610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57.544" v="142" actId="2711"/>
          <ac:spMkLst>
            <pc:docMk/>
            <pc:sldMk cId="0" sldId="259"/>
            <ac:spMk id="611" creationId="{00000000-0000-0000-0000-000000000000}"/>
          </ac:spMkLst>
        </pc:spChg>
      </pc:sldChg>
      <pc:sldChg chg="modSp mod">
        <pc:chgData name="khushi shah" userId="5d7c7a4eb022b1e1" providerId="LiveId" clId="{B6D84DCF-0752-4919-BDD2-94F0FF0E9152}" dt="2024-12-11T19:39:51.167" v="141" actId="2711"/>
        <pc:sldMkLst>
          <pc:docMk/>
          <pc:sldMk cId="0" sldId="260"/>
        </pc:sldMkLst>
        <pc:spChg chg="mod">
          <ac:chgData name="khushi shah" userId="5d7c7a4eb022b1e1" providerId="LiveId" clId="{B6D84DCF-0752-4919-BDD2-94F0FF0E9152}" dt="2024-12-11T19:39:51.167" v="141" actId="2711"/>
          <ac:spMkLst>
            <pc:docMk/>
            <pc:sldMk cId="0" sldId="260"/>
            <ac:spMk id="617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51.167" v="141" actId="2711"/>
          <ac:spMkLst>
            <pc:docMk/>
            <pc:sldMk cId="0" sldId="260"/>
            <ac:spMk id="618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51.167" v="141" actId="2711"/>
          <ac:spMkLst>
            <pc:docMk/>
            <pc:sldMk cId="0" sldId="260"/>
            <ac:spMk id="621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51.167" v="141" actId="2711"/>
          <ac:spMkLst>
            <pc:docMk/>
            <pc:sldMk cId="0" sldId="260"/>
            <ac:spMk id="622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51.167" v="141" actId="2711"/>
          <ac:spMkLst>
            <pc:docMk/>
            <pc:sldMk cId="0" sldId="260"/>
            <ac:spMk id="623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51.167" v="141" actId="2711"/>
          <ac:spMkLst>
            <pc:docMk/>
            <pc:sldMk cId="0" sldId="260"/>
            <ac:spMk id="625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51.167" v="141" actId="2711"/>
          <ac:spMkLst>
            <pc:docMk/>
            <pc:sldMk cId="0" sldId="260"/>
            <ac:spMk id="626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51.167" v="141" actId="2711"/>
          <ac:spMkLst>
            <pc:docMk/>
            <pc:sldMk cId="0" sldId="260"/>
            <ac:spMk id="627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51.167" v="141" actId="2711"/>
          <ac:spMkLst>
            <pc:docMk/>
            <pc:sldMk cId="0" sldId="260"/>
            <ac:spMk id="628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51.167" v="141" actId="2711"/>
          <ac:spMkLst>
            <pc:docMk/>
            <pc:sldMk cId="0" sldId="260"/>
            <ac:spMk id="630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51.167" v="141" actId="2711"/>
          <ac:spMkLst>
            <pc:docMk/>
            <pc:sldMk cId="0" sldId="260"/>
            <ac:spMk id="632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51.167" v="141" actId="2711"/>
          <ac:spMkLst>
            <pc:docMk/>
            <pc:sldMk cId="0" sldId="260"/>
            <ac:spMk id="633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51.167" v="141" actId="2711"/>
          <ac:spMkLst>
            <pc:docMk/>
            <pc:sldMk cId="0" sldId="260"/>
            <ac:spMk id="634" creationId="{00000000-0000-0000-0000-000000000000}"/>
          </ac:spMkLst>
        </pc:spChg>
      </pc:sldChg>
      <pc:sldChg chg="modSp mod">
        <pc:chgData name="khushi shah" userId="5d7c7a4eb022b1e1" providerId="LiveId" clId="{B6D84DCF-0752-4919-BDD2-94F0FF0E9152}" dt="2024-12-11T19:40:21.435" v="145" actId="1076"/>
        <pc:sldMkLst>
          <pc:docMk/>
          <pc:sldMk cId="0" sldId="261"/>
        </pc:sldMkLst>
        <pc:spChg chg="mod">
          <ac:chgData name="khushi shah" userId="5d7c7a4eb022b1e1" providerId="LiveId" clId="{B6D84DCF-0752-4919-BDD2-94F0FF0E9152}" dt="2024-12-11T19:40:13.402" v="144" actId="2711"/>
          <ac:spMkLst>
            <pc:docMk/>
            <pc:sldMk cId="0" sldId="261"/>
            <ac:spMk id="10" creationId="{D86599E2-2745-8087-B572-B4F2E8BD2F01}"/>
          </ac:spMkLst>
        </pc:spChg>
        <pc:spChg chg="mod">
          <ac:chgData name="khushi shah" userId="5d7c7a4eb022b1e1" providerId="LiveId" clId="{B6D84DCF-0752-4919-BDD2-94F0FF0E9152}" dt="2024-12-11T19:40:13.402" v="144" actId="2711"/>
          <ac:spMkLst>
            <pc:docMk/>
            <pc:sldMk cId="0" sldId="261"/>
            <ac:spMk id="640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0:21.435" v="145" actId="1076"/>
          <ac:spMkLst>
            <pc:docMk/>
            <pc:sldMk cId="0" sldId="261"/>
            <ac:spMk id="643" creationId="{00000000-0000-0000-0000-000000000000}"/>
          </ac:spMkLst>
        </pc:spChg>
      </pc:sldChg>
      <pc:sldChg chg="modSp mod">
        <pc:chgData name="khushi shah" userId="5d7c7a4eb022b1e1" providerId="LiveId" clId="{B6D84DCF-0752-4919-BDD2-94F0FF0E9152}" dt="2024-12-11T19:40:50.775" v="149" actId="2711"/>
        <pc:sldMkLst>
          <pc:docMk/>
          <pc:sldMk cId="0" sldId="262"/>
        </pc:sldMkLst>
        <pc:spChg chg="mod">
          <ac:chgData name="khushi shah" userId="5d7c7a4eb022b1e1" providerId="LiveId" clId="{B6D84DCF-0752-4919-BDD2-94F0FF0E9152}" dt="2024-12-11T19:40:50.775" v="149" actId="2711"/>
          <ac:spMkLst>
            <pc:docMk/>
            <pc:sldMk cId="0" sldId="262"/>
            <ac:spMk id="6" creationId="{A9C0C73F-00D7-ED2F-33E3-8E77DA1DE162}"/>
          </ac:spMkLst>
        </pc:spChg>
        <pc:spChg chg="mod">
          <ac:chgData name="khushi shah" userId="5d7c7a4eb022b1e1" providerId="LiveId" clId="{B6D84DCF-0752-4919-BDD2-94F0FF0E9152}" dt="2024-12-11T19:40:50.775" v="149" actId="2711"/>
          <ac:spMkLst>
            <pc:docMk/>
            <pc:sldMk cId="0" sldId="262"/>
            <ac:spMk id="7" creationId="{FF195D94-CD7C-EDD6-0E55-0C0A66BA12FB}"/>
          </ac:spMkLst>
        </pc:spChg>
        <pc:spChg chg="mod">
          <ac:chgData name="khushi shah" userId="5d7c7a4eb022b1e1" providerId="LiveId" clId="{B6D84DCF-0752-4919-BDD2-94F0FF0E9152}" dt="2024-12-11T19:40:50.775" v="149" actId="2711"/>
          <ac:spMkLst>
            <pc:docMk/>
            <pc:sldMk cId="0" sldId="262"/>
            <ac:spMk id="13" creationId="{B56C1EFE-D4B0-C2D0-A42E-A487680D5FE3}"/>
          </ac:spMkLst>
        </pc:spChg>
        <pc:spChg chg="mod">
          <ac:chgData name="khushi shah" userId="5d7c7a4eb022b1e1" providerId="LiveId" clId="{B6D84DCF-0752-4919-BDD2-94F0FF0E9152}" dt="2024-12-11T19:40:50.775" v="149" actId="2711"/>
          <ac:spMkLst>
            <pc:docMk/>
            <pc:sldMk cId="0" sldId="262"/>
            <ac:spMk id="648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0:50.775" v="149" actId="2711"/>
          <ac:spMkLst>
            <pc:docMk/>
            <pc:sldMk cId="0" sldId="262"/>
            <ac:spMk id="649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0:50.775" v="149" actId="2711"/>
          <ac:spMkLst>
            <pc:docMk/>
            <pc:sldMk cId="0" sldId="262"/>
            <ac:spMk id="650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0:50.775" v="149" actId="2711"/>
          <ac:spMkLst>
            <pc:docMk/>
            <pc:sldMk cId="0" sldId="262"/>
            <ac:spMk id="654" creationId="{00000000-0000-0000-0000-000000000000}"/>
          </ac:spMkLst>
        </pc:spChg>
      </pc:sldChg>
      <pc:sldChg chg="modSp mod">
        <pc:chgData name="khushi shah" userId="5d7c7a4eb022b1e1" providerId="LiveId" clId="{B6D84DCF-0752-4919-BDD2-94F0FF0E9152}" dt="2024-12-11T19:42:47.123" v="157" actId="2711"/>
        <pc:sldMkLst>
          <pc:docMk/>
          <pc:sldMk cId="0" sldId="263"/>
        </pc:sldMkLst>
        <pc:spChg chg="mod">
          <ac:chgData name="khushi shah" userId="5d7c7a4eb022b1e1" providerId="LiveId" clId="{B6D84DCF-0752-4919-BDD2-94F0FF0E9152}" dt="2024-12-11T19:42:47.123" v="157" actId="2711"/>
          <ac:spMkLst>
            <pc:docMk/>
            <pc:sldMk cId="0" sldId="263"/>
            <ac:spMk id="659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2:47.123" v="157" actId="2711"/>
          <ac:spMkLst>
            <pc:docMk/>
            <pc:sldMk cId="0" sldId="263"/>
            <ac:spMk id="660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2:47.123" v="157" actId="2711"/>
          <ac:spMkLst>
            <pc:docMk/>
            <pc:sldMk cId="0" sldId="263"/>
            <ac:spMk id="661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2:47.123" v="157" actId="2711"/>
          <ac:spMkLst>
            <pc:docMk/>
            <pc:sldMk cId="0" sldId="263"/>
            <ac:spMk id="662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2:47.123" v="157" actId="2711"/>
          <ac:spMkLst>
            <pc:docMk/>
            <pc:sldMk cId="0" sldId="263"/>
            <ac:spMk id="663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2:47.123" v="157" actId="2711"/>
          <ac:spMkLst>
            <pc:docMk/>
            <pc:sldMk cId="0" sldId="263"/>
            <ac:spMk id="664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2:47.123" v="157" actId="2711"/>
          <ac:spMkLst>
            <pc:docMk/>
            <pc:sldMk cId="0" sldId="263"/>
            <ac:spMk id="665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2:47.123" v="157" actId="2711"/>
          <ac:spMkLst>
            <pc:docMk/>
            <pc:sldMk cId="0" sldId="263"/>
            <ac:spMk id="666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2:47.123" v="157" actId="2711"/>
          <ac:spMkLst>
            <pc:docMk/>
            <pc:sldMk cId="0" sldId="263"/>
            <ac:spMk id="667" creationId="{00000000-0000-0000-0000-000000000000}"/>
          </ac:spMkLst>
        </pc:spChg>
      </pc:sldChg>
      <pc:sldChg chg="addSp delSp modSp mod">
        <pc:chgData name="khushi shah" userId="5d7c7a4eb022b1e1" providerId="LiveId" clId="{B6D84DCF-0752-4919-BDD2-94F0FF0E9152}" dt="2024-12-11T19:41:02.940" v="151" actId="2711"/>
        <pc:sldMkLst>
          <pc:docMk/>
          <pc:sldMk cId="0" sldId="264"/>
        </pc:sldMkLst>
        <pc:spChg chg="del">
          <ac:chgData name="khushi shah" userId="5d7c7a4eb022b1e1" providerId="LiveId" clId="{B6D84DCF-0752-4919-BDD2-94F0FF0E9152}" dt="2024-12-11T19:33:35.189" v="56" actId="478"/>
          <ac:spMkLst>
            <pc:docMk/>
            <pc:sldMk cId="0" sldId="264"/>
            <ac:spMk id="2" creationId="{50A11B99-DDDC-6EB5-417E-3EB5ABB2E798}"/>
          </ac:spMkLst>
        </pc:spChg>
        <pc:spChg chg="add del mod">
          <ac:chgData name="khushi shah" userId="5d7c7a4eb022b1e1" providerId="LiveId" clId="{B6D84DCF-0752-4919-BDD2-94F0FF0E9152}" dt="2024-12-11T19:37:16.927" v="116" actId="478"/>
          <ac:spMkLst>
            <pc:docMk/>
            <pc:sldMk cId="0" sldId="264"/>
            <ac:spMk id="3" creationId="{1A8A6C7B-F374-810A-456F-25863EE66CCC}"/>
          </ac:spMkLst>
        </pc:spChg>
        <pc:spChg chg="add del mod">
          <ac:chgData name="khushi shah" userId="5d7c7a4eb022b1e1" providerId="LiveId" clId="{B6D84DCF-0752-4919-BDD2-94F0FF0E9152}" dt="2024-12-11T19:34:17.343" v="69" actId="478"/>
          <ac:spMkLst>
            <pc:docMk/>
            <pc:sldMk cId="0" sldId="264"/>
            <ac:spMk id="4" creationId="{02698C15-0905-832A-E592-76401BB3B6F0}"/>
          </ac:spMkLst>
        </pc:spChg>
        <pc:spChg chg="add mod">
          <ac:chgData name="khushi shah" userId="5d7c7a4eb022b1e1" providerId="LiveId" clId="{B6D84DCF-0752-4919-BDD2-94F0FF0E9152}" dt="2024-12-11T19:41:02.940" v="151" actId="2711"/>
          <ac:spMkLst>
            <pc:docMk/>
            <pc:sldMk cId="0" sldId="264"/>
            <ac:spMk id="5" creationId="{08BFFAD7-5650-CFE4-9013-71885CC14DC7}"/>
          </ac:spMkLst>
        </pc:spChg>
        <pc:spChg chg="add mod">
          <ac:chgData name="khushi shah" userId="5d7c7a4eb022b1e1" providerId="LiveId" clId="{B6D84DCF-0752-4919-BDD2-94F0FF0E9152}" dt="2024-12-11T19:41:02.940" v="151" actId="2711"/>
          <ac:spMkLst>
            <pc:docMk/>
            <pc:sldMk cId="0" sldId="264"/>
            <ac:spMk id="6" creationId="{FA6A56A3-E132-732B-7DED-A9546BB21E77}"/>
          </ac:spMkLst>
        </pc:spChg>
        <pc:spChg chg="add del mod">
          <ac:chgData name="khushi shah" userId="5d7c7a4eb022b1e1" providerId="LiveId" clId="{B6D84DCF-0752-4919-BDD2-94F0FF0E9152}" dt="2024-12-11T19:33:42.744" v="58" actId="478"/>
          <ac:spMkLst>
            <pc:docMk/>
            <pc:sldMk cId="0" sldId="264"/>
            <ac:spMk id="7" creationId="{CC48412E-92DB-3C03-27E2-4BB34506DCB3}"/>
          </ac:spMkLst>
        </pc:spChg>
        <pc:spChg chg="add del mod">
          <ac:chgData name="khushi shah" userId="5d7c7a4eb022b1e1" providerId="LiveId" clId="{B6D84DCF-0752-4919-BDD2-94F0FF0E9152}" dt="2024-12-11T19:33:31.910" v="55" actId="478"/>
          <ac:spMkLst>
            <pc:docMk/>
            <pc:sldMk cId="0" sldId="264"/>
            <ac:spMk id="9" creationId="{B31322D5-AB8D-A384-4BE4-CC24F58BC2C6}"/>
          </ac:spMkLst>
        </pc:spChg>
        <pc:spChg chg="add mod">
          <ac:chgData name="khushi shah" userId="5d7c7a4eb022b1e1" providerId="LiveId" clId="{B6D84DCF-0752-4919-BDD2-94F0FF0E9152}" dt="2024-12-11T19:41:02.940" v="151" actId="2711"/>
          <ac:spMkLst>
            <pc:docMk/>
            <pc:sldMk cId="0" sldId="264"/>
            <ac:spMk id="10" creationId="{68DCD902-747A-1E5B-2565-0CDCC96CF7EF}"/>
          </ac:spMkLst>
        </pc:spChg>
        <pc:spChg chg="add del mod">
          <ac:chgData name="khushi shah" userId="5d7c7a4eb022b1e1" providerId="LiveId" clId="{B6D84DCF-0752-4919-BDD2-94F0FF0E9152}" dt="2024-12-11T19:34:25.610" v="71" actId="478"/>
          <ac:spMkLst>
            <pc:docMk/>
            <pc:sldMk cId="0" sldId="264"/>
            <ac:spMk id="12" creationId="{F594A013-3838-6A6C-E904-A330A7B02084}"/>
          </ac:spMkLst>
        </pc:spChg>
        <pc:spChg chg="add mod">
          <ac:chgData name="khushi shah" userId="5d7c7a4eb022b1e1" providerId="LiveId" clId="{B6D84DCF-0752-4919-BDD2-94F0FF0E9152}" dt="2024-12-11T19:41:02.940" v="151" actId="2711"/>
          <ac:spMkLst>
            <pc:docMk/>
            <pc:sldMk cId="0" sldId="264"/>
            <ac:spMk id="13" creationId="{11A6D885-1355-2A33-E5FB-73C70CFC13AB}"/>
          </ac:spMkLst>
        </pc:spChg>
        <pc:spChg chg="del">
          <ac:chgData name="khushi shah" userId="5d7c7a4eb022b1e1" providerId="LiveId" clId="{B6D84DCF-0752-4919-BDD2-94F0FF0E9152}" dt="2024-12-11T19:35:36.050" v="87" actId="478"/>
          <ac:spMkLst>
            <pc:docMk/>
            <pc:sldMk cId="0" sldId="264"/>
            <ac:spMk id="14" creationId="{6F7C00BB-5F0B-758E-BE46-EFA9450A96FE}"/>
          </ac:spMkLst>
        </pc:spChg>
        <pc:spChg chg="del mod">
          <ac:chgData name="khushi shah" userId="5d7c7a4eb022b1e1" providerId="LiveId" clId="{B6D84DCF-0752-4919-BDD2-94F0FF0E9152}" dt="2024-12-11T19:38:13.470" v="132" actId="478"/>
          <ac:spMkLst>
            <pc:docMk/>
            <pc:sldMk cId="0" sldId="264"/>
            <ac:spMk id="15" creationId="{34333DC3-6322-88E3-E5CA-667E9A11CEF1}"/>
          </ac:spMkLst>
        </pc:spChg>
        <pc:spChg chg="add del mod">
          <ac:chgData name="khushi shah" userId="5d7c7a4eb022b1e1" providerId="LiveId" clId="{B6D84DCF-0752-4919-BDD2-94F0FF0E9152}" dt="2024-12-11T19:35:33.100" v="86" actId="478"/>
          <ac:spMkLst>
            <pc:docMk/>
            <pc:sldMk cId="0" sldId="264"/>
            <ac:spMk id="17" creationId="{76E413BD-CC0D-4A52-E5F5-D7107ACAB556}"/>
          </ac:spMkLst>
        </pc:spChg>
        <pc:spChg chg="add del mod">
          <ac:chgData name="khushi shah" userId="5d7c7a4eb022b1e1" providerId="LiveId" clId="{B6D84DCF-0752-4919-BDD2-94F0FF0E9152}" dt="2024-12-11T19:36:43.183" v="104" actId="478"/>
          <ac:spMkLst>
            <pc:docMk/>
            <pc:sldMk cId="0" sldId="264"/>
            <ac:spMk id="18" creationId="{F35ACA74-F806-3094-A78A-2BD11877CB9E}"/>
          </ac:spMkLst>
        </pc:spChg>
        <pc:spChg chg="add mod">
          <ac:chgData name="khushi shah" userId="5d7c7a4eb022b1e1" providerId="LiveId" clId="{B6D84DCF-0752-4919-BDD2-94F0FF0E9152}" dt="2024-12-11T19:41:02.940" v="151" actId="2711"/>
          <ac:spMkLst>
            <pc:docMk/>
            <pc:sldMk cId="0" sldId="264"/>
            <ac:spMk id="19" creationId="{AB57AE45-84B9-20A1-D126-22A723F0A6FA}"/>
          </ac:spMkLst>
        </pc:spChg>
        <pc:spChg chg="add del mod">
          <ac:chgData name="khushi shah" userId="5d7c7a4eb022b1e1" providerId="LiveId" clId="{B6D84DCF-0752-4919-BDD2-94F0FF0E9152}" dt="2024-12-11T19:37:12.664" v="115" actId="478"/>
          <ac:spMkLst>
            <pc:docMk/>
            <pc:sldMk cId="0" sldId="264"/>
            <ac:spMk id="21" creationId="{94F76F40-926E-99DB-2595-C470A6CFD53F}"/>
          </ac:spMkLst>
        </pc:spChg>
        <pc:spChg chg="add del">
          <ac:chgData name="khushi shah" userId="5d7c7a4eb022b1e1" providerId="LiveId" clId="{B6D84DCF-0752-4919-BDD2-94F0FF0E9152}" dt="2024-12-11T19:37:35.879" v="119" actId="22"/>
          <ac:spMkLst>
            <pc:docMk/>
            <pc:sldMk cId="0" sldId="264"/>
            <ac:spMk id="23" creationId="{54CF5783-74B4-44C5-192C-09F556AD8628}"/>
          </ac:spMkLst>
        </pc:spChg>
        <pc:spChg chg="add mod">
          <ac:chgData name="khushi shah" userId="5d7c7a4eb022b1e1" providerId="LiveId" clId="{B6D84DCF-0752-4919-BDD2-94F0FF0E9152}" dt="2024-12-11T19:41:02.940" v="151" actId="2711"/>
          <ac:spMkLst>
            <pc:docMk/>
            <pc:sldMk cId="0" sldId="264"/>
            <ac:spMk id="24" creationId="{3125A707-87DF-309E-7437-37FBD1DAD6D4}"/>
          </ac:spMkLst>
        </pc:spChg>
        <pc:spChg chg="add del mod">
          <ac:chgData name="khushi shah" userId="5d7c7a4eb022b1e1" providerId="LiveId" clId="{B6D84DCF-0752-4919-BDD2-94F0FF0E9152}" dt="2024-12-11T19:38:11.061" v="131" actId="478"/>
          <ac:spMkLst>
            <pc:docMk/>
            <pc:sldMk cId="0" sldId="264"/>
            <ac:spMk id="26" creationId="{C9B297D4-45AB-BBF9-32B2-955BA8ED5945}"/>
          </ac:spMkLst>
        </pc:spChg>
        <pc:spChg chg="mod">
          <ac:chgData name="khushi shah" userId="5d7c7a4eb022b1e1" providerId="LiveId" clId="{B6D84DCF-0752-4919-BDD2-94F0FF0E9152}" dt="2024-12-11T19:41:02.940" v="151" actId="2711"/>
          <ac:spMkLst>
            <pc:docMk/>
            <pc:sldMk cId="0" sldId="264"/>
            <ac:spMk id="672" creationId="{00000000-0000-0000-0000-000000000000}"/>
          </ac:spMkLst>
        </pc:spChg>
        <pc:spChg chg="del">
          <ac:chgData name="khushi shah" userId="5d7c7a4eb022b1e1" providerId="LiveId" clId="{B6D84DCF-0752-4919-BDD2-94F0FF0E9152}" dt="2024-12-11T19:33:29.352" v="54" actId="478"/>
          <ac:spMkLst>
            <pc:docMk/>
            <pc:sldMk cId="0" sldId="264"/>
            <ac:spMk id="677" creationId="{00000000-0000-0000-0000-000000000000}"/>
          </ac:spMkLst>
        </pc:spChg>
        <pc:spChg chg="del mod">
          <ac:chgData name="khushi shah" userId="5d7c7a4eb022b1e1" providerId="LiveId" clId="{B6D84DCF-0752-4919-BDD2-94F0FF0E9152}" dt="2024-12-11T19:34:20.114" v="70" actId="478"/>
          <ac:spMkLst>
            <pc:docMk/>
            <pc:sldMk cId="0" sldId="264"/>
            <ac:spMk id="678" creationId="{00000000-0000-0000-0000-000000000000}"/>
          </ac:spMkLst>
        </pc:spChg>
        <pc:spChg chg="del">
          <ac:chgData name="khushi shah" userId="5d7c7a4eb022b1e1" providerId="LiveId" clId="{B6D84DCF-0752-4919-BDD2-94F0FF0E9152}" dt="2024-12-11T19:35:29.283" v="85" actId="478"/>
          <ac:spMkLst>
            <pc:docMk/>
            <pc:sldMk cId="0" sldId="264"/>
            <ac:spMk id="679" creationId="{00000000-0000-0000-0000-000000000000}"/>
          </ac:spMkLst>
        </pc:spChg>
        <pc:spChg chg="del">
          <ac:chgData name="khushi shah" userId="5d7c7a4eb022b1e1" providerId="LiveId" clId="{B6D84DCF-0752-4919-BDD2-94F0FF0E9152}" dt="2024-12-11T19:37:10.638" v="114" actId="478"/>
          <ac:spMkLst>
            <pc:docMk/>
            <pc:sldMk cId="0" sldId="264"/>
            <ac:spMk id="682" creationId="{00000000-0000-0000-0000-000000000000}"/>
          </ac:spMkLst>
        </pc:spChg>
        <pc:spChg chg="del">
          <ac:chgData name="khushi shah" userId="5d7c7a4eb022b1e1" providerId="LiveId" clId="{B6D84DCF-0752-4919-BDD2-94F0FF0E9152}" dt="2024-12-11T19:38:08.672" v="130" actId="478"/>
          <ac:spMkLst>
            <pc:docMk/>
            <pc:sldMk cId="0" sldId="264"/>
            <ac:spMk id="683" creationId="{00000000-0000-0000-0000-000000000000}"/>
          </ac:spMkLst>
        </pc:spChg>
      </pc:sldChg>
      <pc:sldChg chg="del">
        <pc:chgData name="khushi shah" userId="5d7c7a4eb022b1e1" providerId="LiveId" clId="{B6D84DCF-0752-4919-BDD2-94F0FF0E9152}" dt="2024-12-11T19:42:54.172" v="158" actId="2696"/>
        <pc:sldMkLst>
          <pc:docMk/>
          <pc:sldMk cId="0" sldId="265"/>
        </pc:sldMkLst>
      </pc:sldChg>
      <pc:sldChg chg="del">
        <pc:chgData name="khushi shah" userId="5d7c7a4eb022b1e1" providerId="LiveId" clId="{B6D84DCF-0752-4919-BDD2-94F0FF0E9152}" dt="2024-12-11T19:42:59.131" v="159" actId="2696"/>
        <pc:sldMkLst>
          <pc:docMk/>
          <pc:sldMk cId="0" sldId="266"/>
        </pc:sldMkLst>
      </pc:sldChg>
      <pc:sldChg chg="modSp mod">
        <pc:chgData name="khushi shah" userId="5d7c7a4eb022b1e1" providerId="LiveId" clId="{B6D84DCF-0752-4919-BDD2-94F0FF0E9152}" dt="2024-12-11T19:43:06.325" v="160" actId="2711"/>
        <pc:sldMkLst>
          <pc:docMk/>
          <pc:sldMk cId="0" sldId="267"/>
        </pc:sldMkLst>
        <pc:spChg chg="mod">
          <ac:chgData name="khushi shah" userId="5d7c7a4eb022b1e1" providerId="LiveId" clId="{B6D84DCF-0752-4919-BDD2-94F0FF0E9152}" dt="2024-12-11T19:43:06.325" v="160" actId="2711"/>
          <ac:spMkLst>
            <pc:docMk/>
            <pc:sldMk cId="0" sldId="267"/>
            <ac:spMk id="721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06.325" v="160" actId="2711"/>
          <ac:spMkLst>
            <pc:docMk/>
            <pc:sldMk cId="0" sldId="267"/>
            <ac:spMk id="722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06.325" v="160" actId="2711"/>
          <ac:spMkLst>
            <pc:docMk/>
            <pc:sldMk cId="0" sldId="267"/>
            <ac:spMk id="723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06.325" v="160" actId="2711"/>
          <ac:spMkLst>
            <pc:docMk/>
            <pc:sldMk cId="0" sldId="267"/>
            <ac:spMk id="724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06.325" v="160" actId="2711"/>
          <ac:spMkLst>
            <pc:docMk/>
            <pc:sldMk cId="0" sldId="267"/>
            <ac:spMk id="725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06.325" v="160" actId="2711"/>
          <ac:spMkLst>
            <pc:docMk/>
            <pc:sldMk cId="0" sldId="267"/>
            <ac:spMk id="726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06.325" v="160" actId="2711"/>
          <ac:spMkLst>
            <pc:docMk/>
            <pc:sldMk cId="0" sldId="267"/>
            <ac:spMk id="727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06.325" v="160" actId="2711"/>
          <ac:spMkLst>
            <pc:docMk/>
            <pc:sldMk cId="0" sldId="267"/>
            <ac:spMk id="728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06.325" v="160" actId="2711"/>
          <ac:spMkLst>
            <pc:docMk/>
            <pc:sldMk cId="0" sldId="267"/>
            <ac:spMk id="729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06.325" v="160" actId="2711"/>
          <ac:spMkLst>
            <pc:docMk/>
            <pc:sldMk cId="0" sldId="267"/>
            <ac:spMk id="730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06.325" v="160" actId="2711"/>
          <ac:spMkLst>
            <pc:docMk/>
            <pc:sldMk cId="0" sldId="267"/>
            <ac:spMk id="731" creationId="{00000000-0000-0000-0000-000000000000}"/>
          </ac:spMkLst>
        </pc:spChg>
      </pc:sldChg>
      <pc:sldChg chg="modSp mod">
        <pc:chgData name="khushi shah" userId="5d7c7a4eb022b1e1" providerId="LiveId" clId="{B6D84DCF-0752-4919-BDD2-94F0FF0E9152}" dt="2024-12-11T19:43:13.427" v="161" actId="2711"/>
        <pc:sldMkLst>
          <pc:docMk/>
          <pc:sldMk cId="0" sldId="268"/>
        </pc:sldMkLst>
        <pc:spChg chg="mod">
          <ac:chgData name="khushi shah" userId="5d7c7a4eb022b1e1" providerId="LiveId" clId="{B6D84DCF-0752-4919-BDD2-94F0FF0E9152}" dt="2024-12-11T19:43:13.427" v="161" actId="2711"/>
          <ac:spMkLst>
            <pc:docMk/>
            <pc:sldMk cId="0" sldId="268"/>
            <ac:spMk id="737" creationId="{00000000-0000-0000-0000-000000000000}"/>
          </ac:spMkLst>
        </pc:spChg>
      </pc:sldChg>
      <pc:sldChg chg="modSp mod">
        <pc:chgData name="khushi shah" userId="5d7c7a4eb022b1e1" providerId="LiveId" clId="{B6D84DCF-0752-4919-BDD2-94F0FF0E9152}" dt="2024-12-11T19:43:19.315" v="162" actId="2711"/>
        <pc:sldMkLst>
          <pc:docMk/>
          <pc:sldMk cId="0" sldId="269"/>
        </pc:sldMkLst>
        <pc:spChg chg="mod">
          <ac:chgData name="khushi shah" userId="5d7c7a4eb022b1e1" providerId="LiveId" clId="{B6D84DCF-0752-4919-BDD2-94F0FF0E9152}" dt="2024-12-11T19:43:19.315" v="162" actId="2711"/>
          <ac:spMkLst>
            <pc:docMk/>
            <pc:sldMk cId="0" sldId="269"/>
            <ac:spMk id="743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19.315" v="162" actId="2711"/>
          <ac:spMkLst>
            <pc:docMk/>
            <pc:sldMk cId="0" sldId="269"/>
            <ac:spMk id="744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19.315" v="162" actId="2711"/>
          <ac:spMkLst>
            <pc:docMk/>
            <pc:sldMk cId="0" sldId="269"/>
            <ac:spMk id="745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19.315" v="162" actId="2711"/>
          <ac:spMkLst>
            <pc:docMk/>
            <pc:sldMk cId="0" sldId="269"/>
            <ac:spMk id="746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19.315" v="162" actId="2711"/>
          <ac:spMkLst>
            <pc:docMk/>
            <pc:sldMk cId="0" sldId="269"/>
            <ac:spMk id="747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19.315" v="162" actId="2711"/>
          <ac:spMkLst>
            <pc:docMk/>
            <pc:sldMk cId="0" sldId="269"/>
            <ac:spMk id="748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19.315" v="162" actId="2711"/>
          <ac:spMkLst>
            <pc:docMk/>
            <pc:sldMk cId="0" sldId="269"/>
            <ac:spMk id="749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19.315" v="162" actId="2711"/>
          <ac:spMkLst>
            <pc:docMk/>
            <pc:sldMk cId="0" sldId="269"/>
            <ac:spMk id="750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19.315" v="162" actId="2711"/>
          <ac:spMkLst>
            <pc:docMk/>
            <pc:sldMk cId="0" sldId="269"/>
            <ac:spMk id="751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19.315" v="162" actId="2711"/>
          <ac:spMkLst>
            <pc:docMk/>
            <pc:sldMk cId="0" sldId="269"/>
            <ac:spMk id="752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19.315" v="162" actId="2711"/>
          <ac:spMkLst>
            <pc:docMk/>
            <pc:sldMk cId="0" sldId="269"/>
            <ac:spMk id="753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19.315" v="162" actId="2711"/>
          <ac:spMkLst>
            <pc:docMk/>
            <pc:sldMk cId="0" sldId="269"/>
            <ac:spMk id="754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19.315" v="162" actId="2711"/>
          <ac:spMkLst>
            <pc:docMk/>
            <pc:sldMk cId="0" sldId="269"/>
            <ac:spMk id="755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19.315" v="162" actId="2711"/>
          <ac:spMkLst>
            <pc:docMk/>
            <pc:sldMk cId="0" sldId="269"/>
            <ac:spMk id="756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19.315" v="162" actId="2711"/>
          <ac:spMkLst>
            <pc:docMk/>
            <pc:sldMk cId="0" sldId="269"/>
            <ac:spMk id="758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19.315" v="162" actId="2711"/>
          <ac:spMkLst>
            <pc:docMk/>
            <pc:sldMk cId="0" sldId="269"/>
            <ac:spMk id="759" creationId="{00000000-0000-0000-0000-000000000000}"/>
          </ac:spMkLst>
        </pc:spChg>
      </pc:sldChg>
      <pc:sldChg chg="modSp mod">
        <pc:chgData name="khushi shah" userId="5d7c7a4eb022b1e1" providerId="LiveId" clId="{B6D84DCF-0752-4919-BDD2-94F0FF0E9152}" dt="2024-12-11T19:43:27.609" v="163" actId="2711"/>
        <pc:sldMkLst>
          <pc:docMk/>
          <pc:sldMk cId="0" sldId="270"/>
        </pc:sldMkLst>
        <pc:spChg chg="mod">
          <ac:chgData name="khushi shah" userId="5d7c7a4eb022b1e1" providerId="LiveId" clId="{B6D84DCF-0752-4919-BDD2-94F0FF0E9152}" dt="2024-12-11T19:43:27.609" v="163" actId="2711"/>
          <ac:spMkLst>
            <pc:docMk/>
            <pc:sldMk cId="0" sldId="270"/>
            <ac:spMk id="771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27.609" v="163" actId="2711"/>
          <ac:spMkLst>
            <pc:docMk/>
            <pc:sldMk cId="0" sldId="270"/>
            <ac:spMk id="772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27.609" v="163" actId="2711"/>
          <ac:spMkLst>
            <pc:docMk/>
            <pc:sldMk cId="0" sldId="270"/>
            <ac:spMk id="773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27.609" v="163" actId="2711"/>
          <ac:spMkLst>
            <pc:docMk/>
            <pc:sldMk cId="0" sldId="270"/>
            <ac:spMk id="774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27.609" v="163" actId="2711"/>
          <ac:spMkLst>
            <pc:docMk/>
            <pc:sldMk cId="0" sldId="270"/>
            <ac:spMk id="775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27.609" v="163" actId="2711"/>
          <ac:spMkLst>
            <pc:docMk/>
            <pc:sldMk cId="0" sldId="270"/>
            <ac:spMk id="776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27.609" v="163" actId="2711"/>
          <ac:spMkLst>
            <pc:docMk/>
            <pc:sldMk cId="0" sldId="270"/>
            <ac:spMk id="777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27.609" v="163" actId="2711"/>
          <ac:spMkLst>
            <pc:docMk/>
            <pc:sldMk cId="0" sldId="270"/>
            <ac:spMk id="778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27.609" v="163" actId="2711"/>
          <ac:spMkLst>
            <pc:docMk/>
            <pc:sldMk cId="0" sldId="270"/>
            <ac:spMk id="779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27.609" v="163" actId="2711"/>
          <ac:spMkLst>
            <pc:docMk/>
            <pc:sldMk cId="0" sldId="270"/>
            <ac:spMk id="787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27.609" v="163" actId="2711"/>
          <ac:spMkLst>
            <pc:docMk/>
            <pc:sldMk cId="0" sldId="270"/>
            <ac:spMk id="788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27.609" v="163" actId="2711"/>
          <ac:spMkLst>
            <pc:docMk/>
            <pc:sldMk cId="0" sldId="270"/>
            <ac:spMk id="789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27.609" v="163" actId="2711"/>
          <ac:spMkLst>
            <pc:docMk/>
            <pc:sldMk cId="0" sldId="270"/>
            <ac:spMk id="790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27.609" v="163" actId="2711"/>
          <ac:spMkLst>
            <pc:docMk/>
            <pc:sldMk cId="0" sldId="270"/>
            <ac:spMk id="791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27.609" v="163" actId="2711"/>
          <ac:spMkLst>
            <pc:docMk/>
            <pc:sldMk cId="0" sldId="270"/>
            <ac:spMk id="792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27.609" v="163" actId="2711"/>
          <ac:spMkLst>
            <pc:docMk/>
            <pc:sldMk cId="0" sldId="270"/>
            <ac:spMk id="793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27.609" v="163" actId="2711"/>
          <ac:spMkLst>
            <pc:docMk/>
            <pc:sldMk cId="0" sldId="270"/>
            <ac:spMk id="794" creationId="{00000000-0000-0000-0000-000000000000}"/>
          </ac:spMkLst>
        </pc:spChg>
      </pc:sldChg>
      <pc:sldChg chg="modSp mod">
        <pc:chgData name="khushi shah" userId="5d7c7a4eb022b1e1" providerId="LiveId" clId="{B6D84DCF-0752-4919-BDD2-94F0FF0E9152}" dt="2024-12-11T19:40:37.381" v="147" actId="2711"/>
        <pc:sldMkLst>
          <pc:docMk/>
          <pc:sldMk cId="0" sldId="271"/>
        </pc:sldMkLst>
        <pc:spChg chg="mod">
          <ac:chgData name="khushi shah" userId="5d7c7a4eb022b1e1" providerId="LiveId" clId="{B6D84DCF-0752-4919-BDD2-94F0FF0E9152}" dt="2024-12-11T19:40:37.381" v="147" actId="2711"/>
          <ac:spMkLst>
            <pc:docMk/>
            <pc:sldMk cId="0" sldId="271"/>
            <ac:spMk id="4" creationId="{80FDD91D-5D33-3D64-272E-62844D8CB231}"/>
          </ac:spMkLst>
        </pc:spChg>
        <pc:spChg chg="mod">
          <ac:chgData name="khushi shah" userId="5d7c7a4eb022b1e1" providerId="LiveId" clId="{B6D84DCF-0752-4919-BDD2-94F0FF0E9152}" dt="2024-12-11T19:40:37.381" v="147" actId="2711"/>
          <ac:spMkLst>
            <pc:docMk/>
            <pc:sldMk cId="0" sldId="271"/>
            <ac:spMk id="7" creationId="{05578F55-D02C-57CD-014B-D89B7372EAAB}"/>
          </ac:spMkLst>
        </pc:spChg>
        <pc:spChg chg="mod">
          <ac:chgData name="khushi shah" userId="5d7c7a4eb022b1e1" providerId="LiveId" clId="{B6D84DCF-0752-4919-BDD2-94F0FF0E9152}" dt="2024-12-11T19:40:37.381" v="147" actId="2711"/>
          <ac:spMkLst>
            <pc:docMk/>
            <pc:sldMk cId="0" sldId="271"/>
            <ac:spMk id="8" creationId="{FEE59C06-D59F-C439-73C6-368433B3ED55}"/>
          </ac:spMkLst>
        </pc:spChg>
        <pc:spChg chg="mod">
          <ac:chgData name="khushi shah" userId="5d7c7a4eb022b1e1" providerId="LiveId" clId="{B6D84DCF-0752-4919-BDD2-94F0FF0E9152}" dt="2024-12-11T19:40:37.381" v="147" actId="2711"/>
          <ac:spMkLst>
            <pc:docMk/>
            <pc:sldMk cId="0" sldId="271"/>
            <ac:spMk id="16" creationId="{FDEB42AF-7FDA-5B0C-819A-6D06FC065230}"/>
          </ac:spMkLst>
        </pc:spChg>
        <pc:spChg chg="mod">
          <ac:chgData name="khushi shah" userId="5d7c7a4eb022b1e1" providerId="LiveId" clId="{B6D84DCF-0752-4919-BDD2-94F0FF0E9152}" dt="2024-12-11T19:40:37.381" v="147" actId="2711"/>
          <ac:spMkLst>
            <pc:docMk/>
            <pc:sldMk cId="0" sldId="271"/>
            <ac:spMk id="19" creationId="{B6132311-BAE5-9DAB-5571-EC61D34CD854}"/>
          </ac:spMkLst>
        </pc:spChg>
        <pc:spChg chg="mod">
          <ac:chgData name="khushi shah" userId="5d7c7a4eb022b1e1" providerId="LiveId" clId="{B6D84DCF-0752-4919-BDD2-94F0FF0E9152}" dt="2024-12-11T19:40:37.381" v="147" actId="2711"/>
          <ac:spMkLst>
            <pc:docMk/>
            <pc:sldMk cId="0" sldId="271"/>
            <ac:spMk id="20" creationId="{E87BB3B1-4206-6B5D-EF19-AE9C1B15EDD8}"/>
          </ac:spMkLst>
        </pc:spChg>
        <pc:spChg chg="mod">
          <ac:chgData name="khushi shah" userId="5d7c7a4eb022b1e1" providerId="LiveId" clId="{B6D84DCF-0752-4919-BDD2-94F0FF0E9152}" dt="2024-12-11T19:40:37.381" v="147" actId="2711"/>
          <ac:spMkLst>
            <pc:docMk/>
            <pc:sldMk cId="0" sldId="271"/>
            <ac:spMk id="21" creationId="{D9C67B99-55B1-4CD2-1E03-B76969FC8D68}"/>
          </ac:spMkLst>
        </pc:spChg>
        <pc:spChg chg="mod">
          <ac:chgData name="khushi shah" userId="5d7c7a4eb022b1e1" providerId="LiveId" clId="{B6D84DCF-0752-4919-BDD2-94F0FF0E9152}" dt="2024-12-11T19:40:37.381" v="147" actId="2711"/>
          <ac:spMkLst>
            <pc:docMk/>
            <pc:sldMk cId="0" sldId="271"/>
            <ac:spMk id="807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0:37.381" v="147" actId="2711"/>
          <ac:spMkLst>
            <pc:docMk/>
            <pc:sldMk cId="0" sldId="271"/>
            <ac:spMk id="809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0:37.381" v="147" actId="2711"/>
          <ac:spMkLst>
            <pc:docMk/>
            <pc:sldMk cId="0" sldId="271"/>
            <ac:spMk id="812" creationId="{00000000-0000-0000-0000-000000000000}"/>
          </ac:spMkLst>
        </pc:spChg>
      </pc:sldChg>
      <pc:sldChg chg="modSp mod">
        <pc:chgData name="khushi shah" userId="5d7c7a4eb022b1e1" providerId="LiveId" clId="{B6D84DCF-0752-4919-BDD2-94F0FF0E9152}" dt="2024-12-11T19:43:33.060" v="164" actId="2711"/>
        <pc:sldMkLst>
          <pc:docMk/>
          <pc:sldMk cId="0" sldId="272"/>
        </pc:sldMkLst>
        <pc:spChg chg="mod">
          <ac:chgData name="khushi shah" userId="5d7c7a4eb022b1e1" providerId="LiveId" clId="{B6D84DCF-0752-4919-BDD2-94F0FF0E9152}" dt="2024-12-11T19:43:33.060" v="164" actId="2711"/>
          <ac:spMkLst>
            <pc:docMk/>
            <pc:sldMk cId="0" sldId="272"/>
            <ac:spMk id="835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33.060" v="164" actId="2711"/>
          <ac:spMkLst>
            <pc:docMk/>
            <pc:sldMk cId="0" sldId="272"/>
            <ac:spMk id="836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33.060" v="164" actId="2711"/>
          <ac:spMkLst>
            <pc:docMk/>
            <pc:sldMk cId="0" sldId="272"/>
            <ac:spMk id="837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33.060" v="164" actId="2711"/>
          <ac:spMkLst>
            <pc:docMk/>
            <pc:sldMk cId="0" sldId="272"/>
            <ac:spMk id="838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33.060" v="164" actId="2711"/>
          <ac:spMkLst>
            <pc:docMk/>
            <pc:sldMk cId="0" sldId="272"/>
            <ac:spMk id="839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33.060" v="164" actId="2711"/>
          <ac:spMkLst>
            <pc:docMk/>
            <pc:sldMk cId="0" sldId="272"/>
            <ac:spMk id="840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33.060" v="164" actId="2711"/>
          <ac:spMkLst>
            <pc:docMk/>
            <pc:sldMk cId="0" sldId="272"/>
            <ac:spMk id="841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33.060" v="164" actId="2711"/>
          <ac:spMkLst>
            <pc:docMk/>
            <pc:sldMk cId="0" sldId="272"/>
            <ac:spMk id="842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33.060" v="164" actId="2711"/>
          <ac:spMkLst>
            <pc:docMk/>
            <pc:sldMk cId="0" sldId="272"/>
            <ac:spMk id="843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33.060" v="164" actId="2711"/>
          <ac:spMkLst>
            <pc:docMk/>
            <pc:sldMk cId="0" sldId="272"/>
            <ac:spMk id="844" creationId="{00000000-0000-0000-0000-000000000000}"/>
          </ac:spMkLst>
        </pc:spChg>
      </pc:sldChg>
      <pc:sldChg chg="modSp mod">
        <pc:chgData name="khushi shah" userId="5d7c7a4eb022b1e1" providerId="LiveId" clId="{B6D84DCF-0752-4919-BDD2-94F0FF0E9152}" dt="2024-12-11T19:43:38.844" v="165" actId="2711"/>
        <pc:sldMkLst>
          <pc:docMk/>
          <pc:sldMk cId="0" sldId="273"/>
        </pc:sldMkLst>
        <pc:spChg chg="mod">
          <ac:chgData name="khushi shah" userId="5d7c7a4eb022b1e1" providerId="LiveId" clId="{B6D84DCF-0752-4919-BDD2-94F0FF0E9152}" dt="2024-12-11T19:43:38.844" v="165" actId="2711"/>
          <ac:spMkLst>
            <pc:docMk/>
            <pc:sldMk cId="0" sldId="273"/>
            <ac:spMk id="849" creationId="{00000000-0000-0000-0000-000000000000}"/>
          </ac:spMkLst>
        </pc:spChg>
      </pc:sldChg>
      <pc:sldChg chg="modSp mod">
        <pc:chgData name="khushi shah" userId="5d7c7a4eb022b1e1" providerId="LiveId" clId="{B6D84DCF-0752-4919-BDD2-94F0FF0E9152}" dt="2024-12-11T19:43:44.240" v="166" actId="2711"/>
        <pc:sldMkLst>
          <pc:docMk/>
          <pc:sldMk cId="0" sldId="274"/>
        </pc:sldMkLst>
        <pc:spChg chg="mod">
          <ac:chgData name="khushi shah" userId="5d7c7a4eb022b1e1" providerId="LiveId" clId="{B6D84DCF-0752-4919-BDD2-94F0FF0E9152}" dt="2024-12-11T19:43:44.240" v="166" actId="2711"/>
          <ac:spMkLst>
            <pc:docMk/>
            <pc:sldMk cId="0" sldId="274"/>
            <ac:spMk id="855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44.240" v="166" actId="2711"/>
          <ac:spMkLst>
            <pc:docMk/>
            <pc:sldMk cId="0" sldId="274"/>
            <ac:spMk id="857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44.240" v="166" actId="2711"/>
          <ac:spMkLst>
            <pc:docMk/>
            <pc:sldMk cId="0" sldId="274"/>
            <ac:spMk id="858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44.240" v="166" actId="2711"/>
          <ac:spMkLst>
            <pc:docMk/>
            <pc:sldMk cId="0" sldId="274"/>
            <ac:spMk id="859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44.240" v="166" actId="2711"/>
          <ac:spMkLst>
            <pc:docMk/>
            <pc:sldMk cId="0" sldId="274"/>
            <ac:spMk id="860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44.240" v="166" actId="2711"/>
          <ac:spMkLst>
            <pc:docMk/>
            <pc:sldMk cId="0" sldId="274"/>
            <ac:spMk id="861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44.240" v="166" actId="2711"/>
          <ac:spMkLst>
            <pc:docMk/>
            <pc:sldMk cId="0" sldId="274"/>
            <ac:spMk id="862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44.240" v="166" actId="2711"/>
          <ac:spMkLst>
            <pc:docMk/>
            <pc:sldMk cId="0" sldId="274"/>
            <ac:spMk id="865" creationId="{00000000-0000-0000-0000-000000000000}"/>
          </ac:spMkLst>
        </pc:spChg>
      </pc:sldChg>
      <pc:sldChg chg="del">
        <pc:chgData name="khushi shah" userId="5d7c7a4eb022b1e1" providerId="LiveId" clId="{B6D84DCF-0752-4919-BDD2-94F0FF0E9152}" dt="2024-12-11T19:43:51.170" v="167" actId="2696"/>
        <pc:sldMkLst>
          <pc:docMk/>
          <pc:sldMk cId="0" sldId="275"/>
        </pc:sldMkLst>
      </pc:sldChg>
      <pc:sldChg chg="del">
        <pc:chgData name="khushi shah" userId="5d7c7a4eb022b1e1" providerId="LiveId" clId="{B6D84DCF-0752-4919-BDD2-94F0FF0E9152}" dt="2024-12-11T19:43:57.796" v="168" actId="2696"/>
        <pc:sldMkLst>
          <pc:docMk/>
          <pc:sldMk cId="0" sldId="276"/>
        </pc:sldMkLst>
      </pc:sldChg>
      <pc:sldChg chg="modSp mod">
        <pc:chgData name="khushi shah" userId="5d7c7a4eb022b1e1" providerId="LiveId" clId="{B6D84DCF-0752-4919-BDD2-94F0FF0E9152}" dt="2024-12-11T19:44:02.722" v="169" actId="2711"/>
        <pc:sldMkLst>
          <pc:docMk/>
          <pc:sldMk cId="0" sldId="277"/>
        </pc:sldMkLst>
        <pc:spChg chg="mod">
          <ac:chgData name="khushi shah" userId="5d7c7a4eb022b1e1" providerId="LiveId" clId="{B6D84DCF-0752-4919-BDD2-94F0FF0E9152}" dt="2024-12-11T19:44:02.722" v="169" actId="2711"/>
          <ac:spMkLst>
            <pc:docMk/>
            <pc:sldMk cId="0" sldId="277"/>
            <ac:spMk id="917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4:02.722" v="169" actId="2711"/>
          <ac:spMkLst>
            <pc:docMk/>
            <pc:sldMk cId="0" sldId="277"/>
            <ac:spMk id="918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4:02.722" v="169" actId="2711"/>
          <ac:spMkLst>
            <pc:docMk/>
            <pc:sldMk cId="0" sldId="277"/>
            <ac:spMk id="919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4:02.722" v="169" actId="2711"/>
          <ac:spMkLst>
            <pc:docMk/>
            <pc:sldMk cId="0" sldId="277"/>
            <ac:spMk id="920" creationId="{00000000-0000-0000-0000-000000000000}"/>
          </ac:spMkLst>
        </pc:spChg>
      </pc:sldChg>
      <pc:sldChg chg="del">
        <pc:chgData name="khushi shah" userId="5d7c7a4eb022b1e1" providerId="LiveId" clId="{B6D84DCF-0752-4919-BDD2-94F0FF0E9152}" dt="2024-12-11T19:42:15.558" v="156" actId="47"/>
        <pc:sldMkLst>
          <pc:docMk/>
          <pc:sldMk cId="0" sldId="278"/>
        </pc:sldMkLst>
      </pc:sldChg>
      <pc:sldChg chg="del">
        <pc:chgData name="khushi shah" userId="5d7c7a4eb022b1e1" providerId="LiveId" clId="{B6D84DCF-0752-4919-BDD2-94F0FF0E9152}" dt="2024-12-11T19:42:15.558" v="156" actId="47"/>
        <pc:sldMkLst>
          <pc:docMk/>
          <pc:sldMk cId="0" sldId="279"/>
        </pc:sldMkLst>
      </pc:sldChg>
      <pc:sldChg chg="del">
        <pc:chgData name="khushi shah" userId="5d7c7a4eb022b1e1" providerId="LiveId" clId="{B6D84DCF-0752-4919-BDD2-94F0FF0E9152}" dt="2024-12-11T19:42:09.459" v="155" actId="47"/>
        <pc:sldMkLst>
          <pc:docMk/>
          <pc:sldMk cId="0" sldId="280"/>
        </pc:sldMkLst>
      </pc:sldChg>
      <pc:sldChg chg="del">
        <pc:chgData name="khushi shah" userId="5d7c7a4eb022b1e1" providerId="LiveId" clId="{B6D84DCF-0752-4919-BDD2-94F0FF0E9152}" dt="2024-12-11T19:42:09.459" v="155" actId="47"/>
        <pc:sldMkLst>
          <pc:docMk/>
          <pc:sldMk cId="0" sldId="281"/>
        </pc:sldMkLst>
      </pc:sldChg>
      <pc:sldChg chg="del">
        <pc:chgData name="khushi shah" userId="5d7c7a4eb022b1e1" providerId="LiveId" clId="{B6D84DCF-0752-4919-BDD2-94F0FF0E9152}" dt="2024-12-11T19:42:09.459" v="155" actId="47"/>
        <pc:sldMkLst>
          <pc:docMk/>
          <pc:sldMk cId="0" sldId="282"/>
        </pc:sldMkLst>
      </pc:sldChg>
      <pc:sldChg chg="del">
        <pc:chgData name="khushi shah" userId="5d7c7a4eb022b1e1" providerId="LiveId" clId="{B6D84DCF-0752-4919-BDD2-94F0FF0E9152}" dt="2024-12-11T19:42:09.459" v="155" actId="47"/>
        <pc:sldMkLst>
          <pc:docMk/>
          <pc:sldMk cId="0" sldId="283"/>
        </pc:sldMkLst>
      </pc:sldChg>
      <pc:sldChg chg="del">
        <pc:chgData name="khushi shah" userId="5d7c7a4eb022b1e1" providerId="LiveId" clId="{B6D84DCF-0752-4919-BDD2-94F0FF0E9152}" dt="2024-12-11T19:42:09.459" v="155" actId="47"/>
        <pc:sldMkLst>
          <pc:docMk/>
          <pc:sldMk cId="0" sldId="284"/>
        </pc:sldMkLst>
      </pc:sldChg>
      <pc:sldChg chg="del">
        <pc:chgData name="khushi shah" userId="5d7c7a4eb022b1e1" providerId="LiveId" clId="{B6D84DCF-0752-4919-BDD2-94F0FF0E9152}" dt="2024-12-11T19:42:09.459" v="155" actId="47"/>
        <pc:sldMkLst>
          <pc:docMk/>
          <pc:sldMk cId="0" sldId="285"/>
        </pc:sldMkLst>
      </pc:sldChg>
      <pc:sldChg chg="del">
        <pc:chgData name="khushi shah" userId="5d7c7a4eb022b1e1" providerId="LiveId" clId="{B6D84DCF-0752-4919-BDD2-94F0FF0E9152}" dt="2024-12-11T19:42:03.388" v="154" actId="47"/>
        <pc:sldMkLst>
          <pc:docMk/>
          <pc:sldMk cId="0" sldId="286"/>
        </pc:sldMkLst>
      </pc:sldChg>
      <pc:sldChg chg="del">
        <pc:chgData name="khushi shah" userId="5d7c7a4eb022b1e1" providerId="LiveId" clId="{B6D84DCF-0752-4919-BDD2-94F0FF0E9152}" dt="2024-12-11T19:42:03.388" v="154" actId="47"/>
        <pc:sldMkLst>
          <pc:docMk/>
          <pc:sldMk cId="0" sldId="287"/>
        </pc:sldMkLst>
      </pc:sldChg>
      <pc:sldChg chg="del">
        <pc:chgData name="khushi shah" userId="5d7c7a4eb022b1e1" providerId="LiveId" clId="{B6D84DCF-0752-4919-BDD2-94F0FF0E9152}" dt="2024-12-11T19:42:03.388" v="154" actId="47"/>
        <pc:sldMkLst>
          <pc:docMk/>
          <pc:sldMk cId="0" sldId="288"/>
        </pc:sldMkLst>
      </pc:sldChg>
      <pc:sldChg chg="del">
        <pc:chgData name="khushi shah" userId="5d7c7a4eb022b1e1" providerId="LiveId" clId="{B6D84DCF-0752-4919-BDD2-94F0FF0E9152}" dt="2024-12-11T19:42:03.388" v="154" actId="47"/>
        <pc:sldMkLst>
          <pc:docMk/>
          <pc:sldMk cId="0" sldId="289"/>
        </pc:sldMkLst>
      </pc:sldChg>
      <pc:sldChg chg="del">
        <pc:chgData name="khushi shah" userId="5d7c7a4eb022b1e1" providerId="LiveId" clId="{B6D84DCF-0752-4919-BDD2-94F0FF0E9152}" dt="2024-12-11T19:42:03.388" v="154" actId="47"/>
        <pc:sldMkLst>
          <pc:docMk/>
          <pc:sldMk cId="0" sldId="290"/>
        </pc:sldMkLst>
      </pc:sldChg>
      <pc:sldChg chg="del">
        <pc:chgData name="khushi shah" userId="5d7c7a4eb022b1e1" providerId="LiveId" clId="{B6D84DCF-0752-4919-BDD2-94F0FF0E9152}" dt="2024-12-11T19:42:03.388" v="154" actId="47"/>
        <pc:sldMkLst>
          <pc:docMk/>
          <pc:sldMk cId="0" sldId="291"/>
        </pc:sldMkLst>
      </pc:sldChg>
      <pc:sldChg chg="del">
        <pc:chgData name="khushi shah" userId="5d7c7a4eb022b1e1" providerId="LiveId" clId="{B6D84DCF-0752-4919-BDD2-94F0FF0E9152}" dt="2024-12-11T19:42:03.388" v="154" actId="47"/>
        <pc:sldMkLst>
          <pc:docMk/>
          <pc:sldMk cId="0" sldId="292"/>
        </pc:sldMkLst>
      </pc:sldChg>
      <pc:sldChg chg="del">
        <pc:chgData name="khushi shah" userId="5d7c7a4eb022b1e1" providerId="LiveId" clId="{B6D84DCF-0752-4919-BDD2-94F0FF0E9152}" dt="2024-12-11T19:42:03.388" v="154" actId="47"/>
        <pc:sldMkLst>
          <pc:docMk/>
          <pc:sldMk cId="0" sldId="293"/>
        </pc:sldMkLst>
      </pc:sldChg>
      <pc:sldChg chg="del">
        <pc:chgData name="khushi shah" userId="5d7c7a4eb022b1e1" providerId="LiveId" clId="{B6D84DCF-0752-4919-BDD2-94F0FF0E9152}" dt="2024-12-11T19:42:03.388" v="154" actId="47"/>
        <pc:sldMkLst>
          <pc:docMk/>
          <pc:sldMk cId="0" sldId="294"/>
        </pc:sldMkLst>
      </pc:sldChg>
      <pc:sldChg chg="del">
        <pc:chgData name="khushi shah" userId="5d7c7a4eb022b1e1" providerId="LiveId" clId="{B6D84DCF-0752-4919-BDD2-94F0FF0E9152}" dt="2024-12-11T19:42:03.388" v="154" actId="47"/>
        <pc:sldMkLst>
          <pc:docMk/>
          <pc:sldMk cId="0" sldId="295"/>
        </pc:sldMkLst>
      </pc:sldChg>
      <pc:sldChg chg="modSp mod">
        <pc:chgData name="khushi shah" userId="5d7c7a4eb022b1e1" providerId="LiveId" clId="{B6D84DCF-0752-4919-BDD2-94F0FF0E9152}" dt="2024-12-11T19:39:39.990" v="140" actId="2711"/>
        <pc:sldMkLst>
          <pc:docMk/>
          <pc:sldMk cId="2647506678" sldId="296"/>
        </pc:sldMkLst>
        <pc:spChg chg="mod">
          <ac:chgData name="khushi shah" userId="5d7c7a4eb022b1e1" providerId="LiveId" clId="{B6D84DCF-0752-4919-BDD2-94F0FF0E9152}" dt="2024-12-11T19:39:39.990" v="140" actId="2711"/>
          <ac:spMkLst>
            <pc:docMk/>
            <pc:sldMk cId="2647506678" sldId="296"/>
            <ac:spMk id="593" creationId="{D2E406B1-F63A-8618-9326-9AC54F700A83}"/>
          </ac:spMkLst>
        </pc:spChg>
        <pc:spChg chg="mod">
          <ac:chgData name="khushi shah" userId="5d7c7a4eb022b1e1" providerId="LiveId" clId="{B6D84DCF-0752-4919-BDD2-94F0FF0E9152}" dt="2024-12-11T19:39:39.990" v="140" actId="2711"/>
          <ac:spMkLst>
            <pc:docMk/>
            <pc:sldMk cId="2647506678" sldId="296"/>
            <ac:spMk id="594" creationId="{D39814A4-C2E8-6FC7-D4BF-103882C15853}"/>
          </ac:spMkLst>
        </pc:spChg>
        <pc:spChg chg="mod">
          <ac:chgData name="khushi shah" userId="5d7c7a4eb022b1e1" providerId="LiveId" clId="{B6D84DCF-0752-4919-BDD2-94F0FF0E9152}" dt="2024-12-11T19:39:39.990" v="140" actId="2711"/>
          <ac:spMkLst>
            <pc:docMk/>
            <pc:sldMk cId="2647506678" sldId="296"/>
            <ac:spMk id="595" creationId="{6D41A599-604A-36FB-A399-1F8F1DCC3988}"/>
          </ac:spMkLst>
        </pc:spChg>
        <pc:spChg chg="mod">
          <ac:chgData name="khushi shah" userId="5d7c7a4eb022b1e1" providerId="LiveId" clId="{B6D84DCF-0752-4919-BDD2-94F0FF0E9152}" dt="2024-12-11T19:39:39.990" v="140" actId="2711"/>
          <ac:spMkLst>
            <pc:docMk/>
            <pc:sldMk cId="2647506678" sldId="296"/>
            <ac:spMk id="596" creationId="{C48D9A71-CFC3-005B-26B4-74A6D7AC9B21}"/>
          </ac:spMkLst>
        </pc:spChg>
        <pc:spChg chg="mod">
          <ac:chgData name="khushi shah" userId="5d7c7a4eb022b1e1" providerId="LiveId" clId="{B6D84DCF-0752-4919-BDD2-94F0FF0E9152}" dt="2024-12-11T19:39:39.990" v="140" actId="2711"/>
          <ac:spMkLst>
            <pc:docMk/>
            <pc:sldMk cId="2647506678" sldId="296"/>
            <ac:spMk id="597" creationId="{38413EC2-D7D3-6A26-52B7-8C87403DAE4E}"/>
          </ac:spMkLst>
        </pc:spChg>
        <pc:spChg chg="mod">
          <ac:chgData name="khushi shah" userId="5d7c7a4eb022b1e1" providerId="LiveId" clId="{B6D84DCF-0752-4919-BDD2-94F0FF0E9152}" dt="2024-12-11T19:39:39.990" v="140" actId="2711"/>
          <ac:spMkLst>
            <pc:docMk/>
            <pc:sldMk cId="2647506678" sldId="296"/>
            <ac:spMk id="598" creationId="{3DCFDC58-3649-B49F-ADB3-7287B2B728D2}"/>
          </ac:spMkLst>
        </pc:spChg>
        <pc:spChg chg="mod">
          <ac:chgData name="khushi shah" userId="5d7c7a4eb022b1e1" providerId="LiveId" clId="{B6D84DCF-0752-4919-BDD2-94F0FF0E9152}" dt="2024-12-11T19:39:39.990" v="140" actId="2711"/>
          <ac:spMkLst>
            <pc:docMk/>
            <pc:sldMk cId="2647506678" sldId="296"/>
            <ac:spMk id="599" creationId="{8EB26D0E-0478-99BB-65A6-F98A6198EDF7}"/>
          </ac:spMkLst>
        </pc:spChg>
        <pc:spChg chg="mod">
          <ac:chgData name="khushi shah" userId="5d7c7a4eb022b1e1" providerId="LiveId" clId="{B6D84DCF-0752-4919-BDD2-94F0FF0E9152}" dt="2024-12-11T19:39:39.990" v="140" actId="2711"/>
          <ac:spMkLst>
            <pc:docMk/>
            <pc:sldMk cId="2647506678" sldId="296"/>
            <ac:spMk id="600" creationId="{FB8DBC40-A344-8013-8498-123EB86BDFAF}"/>
          </ac:spMkLst>
        </pc:spChg>
        <pc:spChg chg="mod">
          <ac:chgData name="khushi shah" userId="5d7c7a4eb022b1e1" providerId="LiveId" clId="{B6D84DCF-0752-4919-BDD2-94F0FF0E9152}" dt="2024-12-11T19:39:39.990" v="140" actId="2711"/>
          <ac:spMkLst>
            <pc:docMk/>
            <pc:sldMk cId="2647506678" sldId="296"/>
            <ac:spMk id="601" creationId="{6E88C5FB-8D79-CAE7-A1CC-4F6EF6A47558}"/>
          </ac:spMkLst>
        </pc:spChg>
        <pc:spChg chg="mod">
          <ac:chgData name="khushi shah" userId="5d7c7a4eb022b1e1" providerId="LiveId" clId="{B6D84DCF-0752-4919-BDD2-94F0FF0E9152}" dt="2024-12-11T19:39:39.990" v="140" actId="2711"/>
          <ac:spMkLst>
            <pc:docMk/>
            <pc:sldMk cId="2647506678" sldId="296"/>
            <ac:spMk id="602" creationId="{FE7FDB4C-9CCE-0E50-128A-0CD72B968CAE}"/>
          </ac:spMkLst>
        </pc:spChg>
        <pc:spChg chg="mod">
          <ac:chgData name="khushi shah" userId="5d7c7a4eb022b1e1" providerId="LiveId" clId="{B6D84DCF-0752-4919-BDD2-94F0FF0E9152}" dt="2024-12-11T19:39:39.990" v="140" actId="2711"/>
          <ac:spMkLst>
            <pc:docMk/>
            <pc:sldMk cId="2647506678" sldId="296"/>
            <ac:spMk id="603" creationId="{C3E162D1-CE39-0C4B-BB8C-AEFCE7F46E86}"/>
          </ac:spMkLst>
        </pc:spChg>
        <pc:spChg chg="mod">
          <ac:chgData name="khushi shah" userId="5d7c7a4eb022b1e1" providerId="LiveId" clId="{B6D84DCF-0752-4919-BDD2-94F0FF0E9152}" dt="2024-12-11T19:39:39.990" v="140" actId="2711"/>
          <ac:spMkLst>
            <pc:docMk/>
            <pc:sldMk cId="2647506678" sldId="296"/>
            <ac:spMk id="604" creationId="{097C3156-D94C-1557-CB07-8D1175076718}"/>
          </ac:spMkLst>
        </pc:spChg>
        <pc:spChg chg="mod">
          <ac:chgData name="khushi shah" userId="5d7c7a4eb022b1e1" providerId="LiveId" clId="{B6D84DCF-0752-4919-BDD2-94F0FF0E9152}" dt="2024-12-11T19:39:39.990" v="140" actId="2711"/>
          <ac:spMkLst>
            <pc:docMk/>
            <pc:sldMk cId="2647506678" sldId="296"/>
            <ac:spMk id="605" creationId="{A1207EAA-9BC4-643F-DE6D-B67A47AD9E2E}"/>
          </ac:spMkLst>
        </pc:spChg>
      </pc:sldChg>
      <pc:sldChg chg="modSp mod">
        <pc:chgData name="khushi shah" userId="5d7c7a4eb022b1e1" providerId="LiveId" clId="{B6D84DCF-0752-4919-BDD2-94F0FF0E9152}" dt="2024-12-11T19:40:06.263" v="143" actId="2711"/>
        <pc:sldMkLst>
          <pc:docMk/>
          <pc:sldMk cId="3502227663" sldId="297"/>
        </pc:sldMkLst>
        <pc:spChg chg="mod">
          <ac:chgData name="khushi shah" userId="5d7c7a4eb022b1e1" providerId="LiveId" clId="{B6D84DCF-0752-4919-BDD2-94F0FF0E9152}" dt="2024-12-11T19:40:06.263" v="143" actId="2711"/>
          <ac:spMkLst>
            <pc:docMk/>
            <pc:sldMk cId="3502227663" sldId="297"/>
            <ac:spMk id="617" creationId="{A2D22863-1D1F-856A-B9D9-63AB592C6E7F}"/>
          </ac:spMkLst>
        </pc:spChg>
        <pc:spChg chg="mod">
          <ac:chgData name="khushi shah" userId="5d7c7a4eb022b1e1" providerId="LiveId" clId="{B6D84DCF-0752-4919-BDD2-94F0FF0E9152}" dt="2024-12-11T19:40:06.263" v="143" actId="2711"/>
          <ac:spMkLst>
            <pc:docMk/>
            <pc:sldMk cId="3502227663" sldId="297"/>
            <ac:spMk id="618" creationId="{7840D721-5D3D-9058-D972-B91B910B5338}"/>
          </ac:spMkLst>
        </pc:spChg>
        <pc:spChg chg="mod">
          <ac:chgData name="khushi shah" userId="5d7c7a4eb022b1e1" providerId="LiveId" clId="{B6D84DCF-0752-4919-BDD2-94F0FF0E9152}" dt="2024-12-11T19:40:06.263" v="143" actId="2711"/>
          <ac:spMkLst>
            <pc:docMk/>
            <pc:sldMk cId="3502227663" sldId="297"/>
            <ac:spMk id="621" creationId="{64B5239E-9270-D685-C5D0-B6319BE6BC88}"/>
          </ac:spMkLst>
        </pc:spChg>
        <pc:spChg chg="mod">
          <ac:chgData name="khushi shah" userId="5d7c7a4eb022b1e1" providerId="LiveId" clId="{B6D84DCF-0752-4919-BDD2-94F0FF0E9152}" dt="2024-12-11T19:40:06.263" v="143" actId="2711"/>
          <ac:spMkLst>
            <pc:docMk/>
            <pc:sldMk cId="3502227663" sldId="297"/>
            <ac:spMk id="622" creationId="{EF4F7B22-59F5-9191-CE47-A8556F6FCD0E}"/>
          </ac:spMkLst>
        </pc:spChg>
        <pc:spChg chg="mod">
          <ac:chgData name="khushi shah" userId="5d7c7a4eb022b1e1" providerId="LiveId" clId="{B6D84DCF-0752-4919-BDD2-94F0FF0E9152}" dt="2024-12-11T19:40:06.263" v="143" actId="2711"/>
          <ac:spMkLst>
            <pc:docMk/>
            <pc:sldMk cId="3502227663" sldId="297"/>
            <ac:spMk id="623" creationId="{3C5200DF-FE43-1B8E-D69C-A581E62B9BFA}"/>
          </ac:spMkLst>
        </pc:spChg>
        <pc:spChg chg="mod">
          <ac:chgData name="khushi shah" userId="5d7c7a4eb022b1e1" providerId="LiveId" clId="{B6D84DCF-0752-4919-BDD2-94F0FF0E9152}" dt="2024-12-11T19:40:06.263" v="143" actId="2711"/>
          <ac:spMkLst>
            <pc:docMk/>
            <pc:sldMk cId="3502227663" sldId="297"/>
            <ac:spMk id="625" creationId="{FEB1C635-BB53-BF1F-19A9-B2A9FCACFA0A}"/>
          </ac:spMkLst>
        </pc:spChg>
        <pc:spChg chg="mod">
          <ac:chgData name="khushi shah" userId="5d7c7a4eb022b1e1" providerId="LiveId" clId="{B6D84DCF-0752-4919-BDD2-94F0FF0E9152}" dt="2024-12-11T19:40:06.263" v="143" actId="2711"/>
          <ac:spMkLst>
            <pc:docMk/>
            <pc:sldMk cId="3502227663" sldId="297"/>
            <ac:spMk id="626" creationId="{3EEC8D9C-9621-0064-7AD6-7891B34157A1}"/>
          </ac:spMkLst>
        </pc:spChg>
        <pc:spChg chg="mod">
          <ac:chgData name="khushi shah" userId="5d7c7a4eb022b1e1" providerId="LiveId" clId="{B6D84DCF-0752-4919-BDD2-94F0FF0E9152}" dt="2024-12-11T19:40:06.263" v="143" actId="2711"/>
          <ac:spMkLst>
            <pc:docMk/>
            <pc:sldMk cId="3502227663" sldId="297"/>
            <ac:spMk id="627" creationId="{B4178D56-D9F4-7429-BF6A-58771D5DDE3E}"/>
          </ac:spMkLst>
        </pc:spChg>
        <pc:spChg chg="mod">
          <ac:chgData name="khushi shah" userId="5d7c7a4eb022b1e1" providerId="LiveId" clId="{B6D84DCF-0752-4919-BDD2-94F0FF0E9152}" dt="2024-12-11T19:40:06.263" v="143" actId="2711"/>
          <ac:spMkLst>
            <pc:docMk/>
            <pc:sldMk cId="3502227663" sldId="297"/>
            <ac:spMk id="628" creationId="{7E5EDE69-F51D-8E1A-3844-F990CBB539A6}"/>
          </ac:spMkLst>
        </pc:spChg>
        <pc:spChg chg="mod">
          <ac:chgData name="khushi shah" userId="5d7c7a4eb022b1e1" providerId="LiveId" clId="{B6D84DCF-0752-4919-BDD2-94F0FF0E9152}" dt="2024-12-11T19:40:06.263" v="143" actId="2711"/>
          <ac:spMkLst>
            <pc:docMk/>
            <pc:sldMk cId="3502227663" sldId="297"/>
            <ac:spMk id="630" creationId="{F799E3C6-CD03-4A7A-1050-CBA5A175566B}"/>
          </ac:spMkLst>
        </pc:spChg>
        <pc:spChg chg="mod">
          <ac:chgData name="khushi shah" userId="5d7c7a4eb022b1e1" providerId="LiveId" clId="{B6D84DCF-0752-4919-BDD2-94F0FF0E9152}" dt="2024-12-11T19:40:06.263" v="143" actId="2711"/>
          <ac:spMkLst>
            <pc:docMk/>
            <pc:sldMk cId="3502227663" sldId="297"/>
            <ac:spMk id="632" creationId="{C9E015DC-0558-60DA-5B8B-F124CCBD0B9A}"/>
          </ac:spMkLst>
        </pc:spChg>
        <pc:spChg chg="mod">
          <ac:chgData name="khushi shah" userId="5d7c7a4eb022b1e1" providerId="LiveId" clId="{B6D84DCF-0752-4919-BDD2-94F0FF0E9152}" dt="2024-12-11T19:40:06.263" v="143" actId="2711"/>
          <ac:spMkLst>
            <pc:docMk/>
            <pc:sldMk cId="3502227663" sldId="297"/>
            <ac:spMk id="633" creationId="{EB4FC02B-95B6-E163-8A89-ADB5C2E826EC}"/>
          </ac:spMkLst>
        </pc:spChg>
        <pc:spChg chg="mod">
          <ac:chgData name="khushi shah" userId="5d7c7a4eb022b1e1" providerId="LiveId" clId="{B6D84DCF-0752-4919-BDD2-94F0FF0E9152}" dt="2024-12-11T19:40:06.263" v="143" actId="2711"/>
          <ac:spMkLst>
            <pc:docMk/>
            <pc:sldMk cId="3502227663" sldId="297"/>
            <ac:spMk id="634" creationId="{234DE10E-DFAA-F2FB-529D-F47608EDC81E}"/>
          </ac:spMkLst>
        </pc:spChg>
      </pc:sldChg>
      <pc:sldChg chg="modSp mod">
        <pc:chgData name="khushi shah" userId="5d7c7a4eb022b1e1" providerId="LiveId" clId="{B6D84DCF-0752-4919-BDD2-94F0FF0E9152}" dt="2024-12-11T19:40:29.538" v="146" actId="2711"/>
        <pc:sldMkLst>
          <pc:docMk/>
          <pc:sldMk cId="713548265" sldId="298"/>
        </pc:sldMkLst>
        <pc:spChg chg="mod">
          <ac:chgData name="khushi shah" userId="5d7c7a4eb022b1e1" providerId="LiveId" clId="{B6D84DCF-0752-4919-BDD2-94F0FF0E9152}" dt="2024-12-11T19:40:29.538" v="146" actId="2711"/>
          <ac:spMkLst>
            <pc:docMk/>
            <pc:sldMk cId="713548265" sldId="298"/>
            <ac:spMk id="617" creationId="{566A8AF9-CAAB-FA24-1DF6-3771B56854E3}"/>
          </ac:spMkLst>
        </pc:spChg>
        <pc:spChg chg="mod">
          <ac:chgData name="khushi shah" userId="5d7c7a4eb022b1e1" providerId="LiveId" clId="{B6D84DCF-0752-4919-BDD2-94F0FF0E9152}" dt="2024-12-11T19:40:29.538" v="146" actId="2711"/>
          <ac:spMkLst>
            <pc:docMk/>
            <pc:sldMk cId="713548265" sldId="298"/>
            <ac:spMk id="618" creationId="{144643A5-8280-7378-CEB0-6663DA20F5E6}"/>
          </ac:spMkLst>
        </pc:spChg>
        <pc:spChg chg="mod">
          <ac:chgData name="khushi shah" userId="5d7c7a4eb022b1e1" providerId="LiveId" clId="{B6D84DCF-0752-4919-BDD2-94F0FF0E9152}" dt="2024-12-11T19:40:29.538" v="146" actId="2711"/>
          <ac:spMkLst>
            <pc:docMk/>
            <pc:sldMk cId="713548265" sldId="298"/>
            <ac:spMk id="621" creationId="{7953AD07-FFE3-F68C-9A68-E3B375CD15C1}"/>
          </ac:spMkLst>
        </pc:spChg>
        <pc:spChg chg="mod">
          <ac:chgData name="khushi shah" userId="5d7c7a4eb022b1e1" providerId="LiveId" clId="{B6D84DCF-0752-4919-BDD2-94F0FF0E9152}" dt="2024-12-11T19:40:29.538" v="146" actId="2711"/>
          <ac:spMkLst>
            <pc:docMk/>
            <pc:sldMk cId="713548265" sldId="298"/>
            <ac:spMk id="622" creationId="{88AC386B-31E9-03EE-BD1E-EADFAA95DC38}"/>
          </ac:spMkLst>
        </pc:spChg>
        <pc:spChg chg="mod">
          <ac:chgData name="khushi shah" userId="5d7c7a4eb022b1e1" providerId="LiveId" clId="{B6D84DCF-0752-4919-BDD2-94F0FF0E9152}" dt="2024-12-11T19:40:29.538" v="146" actId="2711"/>
          <ac:spMkLst>
            <pc:docMk/>
            <pc:sldMk cId="713548265" sldId="298"/>
            <ac:spMk id="623" creationId="{0C8A235C-A29D-956E-2E47-FEF6DAA32D70}"/>
          </ac:spMkLst>
        </pc:spChg>
        <pc:spChg chg="mod">
          <ac:chgData name="khushi shah" userId="5d7c7a4eb022b1e1" providerId="LiveId" clId="{B6D84DCF-0752-4919-BDD2-94F0FF0E9152}" dt="2024-12-11T19:40:29.538" v="146" actId="2711"/>
          <ac:spMkLst>
            <pc:docMk/>
            <pc:sldMk cId="713548265" sldId="298"/>
            <ac:spMk id="625" creationId="{1B839020-7F1F-5ED2-81CE-FA4034421FCF}"/>
          </ac:spMkLst>
        </pc:spChg>
        <pc:spChg chg="mod">
          <ac:chgData name="khushi shah" userId="5d7c7a4eb022b1e1" providerId="LiveId" clId="{B6D84DCF-0752-4919-BDD2-94F0FF0E9152}" dt="2024-12-11T19:40:29.538" v="146" actId="2711"/>
          <ac:spMkLst>
            <pc:docMk/>
            <pc:sldMk cId="713548265" sldId="298"/>
            <ac:spMk id="626" creationId="{E2F8C4F6-908F-C6B7-38E2-0F749D37C070}"/>
          </ac:spMkLst>
        </pc:spChg>
        <pc:spChg chg="mod">
          <ac:chgData name="khushi shah" userId="5d7c7a4eb022b1e1" providerId="LiveId" clId="{B6D84DCF-0752-4919-BDD2-94F0FF0E9152}" dt="2024-12-11T19:40:29.538" v="146" actId="2711"/>
          <ac:spMkLst>
            <pc:docMk/>
            <pc:sldMk cId="713548265" sldId="298"/>
            <ac:spMk id="627" creationId="{47CCBDFE-4605-CAE9-E26E-8BF90311679D}"/>
          </ac:spMkLst>
        </pc:spChg>
        <pc:spChg chg="mod">
          <ac:chgData name="khushi shah" userId="5d7c7a4eb022b1e1" providerId="LiveId" clId="{B6D84DCF-0752-4919-BDD2-94F0FF0E9152}" dt="2024-12-11T19:40:29.538" v="146" actId="2711"/>
          <ac:spMkLst>
            <pc:docMk/>
            <pc:sldMk cId="713548265" sldId="298"/>
            <ac:spMk id="628" creationId="{6996A2DC-C0D4-CECB-4180-1645D2AA817A}"/>
          </ac:spMkLst>
        </pc:spChg>
        <pc:spChg chg="mod">
          <ac:chgData name="khushi shah" userId="5d7c7a4eb022b1e1" providerId="LiveId" clId="{B6D84DCF-0752-4919-BDD2-94F0FF0E9152}" dt="2024-12-11T19:40:29.538" v="146" actId="2711"/>
          <ac:spMkLst>
            <pc:docMk/>
            <pc:sldMk cId="713548265" sldId="298"/>
            <ac:spMk id="630" creationId="{7116F6A3-0D5F-6129-EDB1-8F81AA5BE4A1}"/>
          </ac:spMkLst>
        </pc:spChg>
        <pc:spChg chg="mod">
          <ac:chgData name="khushi shah" userId="5d7c7a4eb022b1e1" providerId="LiveId" clId="{B6D84DCF-0752-4919-BDD2-94F0FF0E9152}" dt="2024-12-11T19:40:29.538" v="146" actId="2711"/>
          <ac:spMkLst>
            <pc:docMk/>
            <pc:sldMk cId="713548265" sldId="298"/>
            <ac:spMk id="632" creationId="{9ABF149B-5C8F-73A9-171E-AE5BC21A00CC}"/>
          </ac:spMkLst>
        </pc:spChg>
        <pc:spChg chg="mod">
          <ac:chgData name="khushi shah" userId="5d7c7a4eb022b1e1" providerId="LiveId" clId="{B6D84DCF-0752-4919-BDD2-94F0FF0E9152}" dt="2024-12-11T19:40:29.538" v="146" actId="2711"/>
          <ac:spMkLst>
            <pc:docMk/>
            <pc:sldMk cId="713548265" sldId="298"/>
            <ac:spMk id="633" creationId="{3D61597F-1958-1D8C-8281-279AD7D972AC}"/>
          </ac:spMkLst>
        </pc:spChg>
        <pc:spChg chg="mod">
          <ac:chgData name="khushi shah" userId="5d7c7a4eb022b1e1" providerId="LiveId" clId="{B6D84DCF-0752-4919-BDD2-94F0FF0E9152}" dt="2024-12-11T19:40:29.538" v="146" actId="2711"/>
          <ac:spMkLst>
            <pc:docMk/>
            <pc:sldMk cId="713548265" sldId="298"/>
            <ac:spMk id="634" creationId="{D4BD410D-C44E-49F9-3401-36D96417548F}"/>
          </ac:spMkLst>
        </pc:spChg>
      </pc:sldChg>
      <pc:sldChg chg="modSp mod">
        <pc:chgData name="khushi shah" userId="5d7c7a4eb022b1e1" providerId="LiveId" clId="{B6D84DCF-0752-4919-BDD2-94F0FF0E9152}" dt="2024-12-11T19:40:44.846" v="148" actId="2711"/>
        <pc:sldMkLst>
          <pc:docMk/>
          <pc:sldMk cId="336132674" sldId="299"/>
        </pc:sldMkLst>
        <pc:spChg chg="mod">
          <ac:chgData name="khushi shah" userId="5d7c7a4eb022b1e1" providerId="LiveId" clId="{B6D84DCF-0752-4919-BDD2-94F0FF0E9152}" dt="2024-12-11T19:40:44.846" v="148" actId="2711"/>
          <ac:spMkLst>
            <pc:docMk/>
            <pc:sldMk cId="336132674" sldId="299"/>
            <ac:spMk id="617" creationId="{F0BBB44C-5D3E-427D-AC55-95A5F3269C8F}"/>
          </ac:spMkLst>
        </pc:spChg>
        <pc:spChg chg="mod">
          <ac:chgData name="khushi shah" userId="5d7c7a4eb022b1e1" providerId="LiveId" clId="{B6D84DCF-0752-4919-BDD2-94F0FF0E9152}" dt="2024-12-11T19:40:44.846" v="148" actId="2711"/>
          <ac:spMkLst>
            <pc:docMk/>
            <pc:sldMk cId="336132674" sldId="299"/>
            <ac:spMk id="618" creationId="{FEB43E79-BD9B-0881-2DBB-BC8F60C16BD2}"/>
          </ac:spMkLst>
        </pc:spChg>
        <pc:spChg chg="mod">
          <ac:chgData name="khushi shah" userId="5d7c7a4eb022b1e1" providerId="LiveId" clId="{B6D84DCF-0752-4919-BDD2-94F0FF0E9152}" dt="2024-12-11T19:40:44.846" v="148" actId="2711"/>
          <ac:spMkLst>
            <pc:docMk/>
            <pc:sldMk cId="336132674" sldId="299"/>
            <ac:spMk id="621" creationId="{C7C65025-739F-9933-97BD-ED79EDA5A062}"/>
          </ac:spMkLst>
        </pc:spChg>
        <pc:spChg chg="mod">
          <ac:chgData name="khushi shah" userId="5d7c7a4eb022b1e1" providerId="LiveId" clId="{B6D84DCF-0752-4919-BDD2-94F0FF0E9152}" dt="2024-12-11T19:40:44.846" v="148" actId="2711"/>
          <ac:spMkLst>
            <pc:docMk/>
            <pc:sldMk cId="336132674" sldId="299"/>
            <ac:spMk id="622" creationId="{9344EE8B-1EF2-5CB0-4B07-CFF345952445}"/>
          </ac:spMkLst>
        </pc:spChg>
        <pc:spChg chg="mod">
          <ac:chgData name="khushi shah" userId="5d7c7a4eb022b1e1" providerId="LiveId" clId="{B6D84DCF-0752-4919-BDD2-94F0FF0E9152}" dt="2024-12-11T19:40:44.846" v="148" actId="2711"/>
          <ac:spMkLst>
            <pc:docMk/>
            <pc:sldMk cId="336132674" sldId="299"/>
            <ac:spMk id="623" creationId="{01830064-3BC5-627B-EC90-259B3C2124D9}"/>
          </ac:spMkLst>
        </pc:spChg>
        <pc:spChg chg="mod">
          <ac:chgData name="khushi shah" userId="5d7c7a4eb022b1e1" providerId="LiveId" clId="{B6D84DCF-0752-4919-BDD2-94F0FF0E9152}" dt="2024-12-11T19:40:44.846" v="148" actId="2711"/>
          <ac:spMkLst>
            <pc:docMk/>
            <pc:sldMk cId="336132674" sldId="299"/>
            <ac:spMk id="625" creationId="{9080F407-ADEC-ED67-B794-EFEB837ED143}"/>
          </ac:spMkLst>
        </pc:spChg>
        <pc:spChg chg="mod">
          <ac:chgData name="khushi shah" userId="5d7c7a4eb022b1e1" providerId="LiveId" clId="{B6D84DCF-0752-4919-BDD2-94F0FF0E9152}" dt="2024-12-11T19:40:44.846" v="148" actId="2711"/>
          <ac:spMkLst>
            <pc:docMk/>
            <pc:sldMk cId="336132674" sldId="299"/>
            <ac:spMk id="626" creationId="{2BC895FA-A7D3-8B6A-770B-FDB48A27D7C2}"/>
          </ac:spMkLst>
        </pc:spChg>
        <pc:spChg chg="mod">
          <ac:chgData name="khushi shah" userId="5d7c7a4eb022b1e1" providerId="LiveId" clId="{B6D84DCF-0752-4919-BDD2-94F0FF0E9152}" dt="2024-12-11T19:40:44.846" v="148" actId="2711"/>
          <ac:spMkLst>
            <pc:docMk/>
            <pc:sldMk cId="336132674" sldId="299"/>
            <ac:spMk id="627" creationId="{AE187CDC-1A6B-A8B9-265B-407244632017}"/>
          </ac:spMkLst>
        </pc:spChg>
        <pc:spChg chg="mod">
          <ac:chgData name="khushi shah" userId="5d7c7a4eb022b1e1" providerId="LiveId" clId="{B6D84DCF-0752-4919-BDD2-94F0FF0E9152}" dt="2024-12-11T19:40:44.846" v="148" actId="2711"/>
          <ac:spMkLst>
            <pc:docMk/>
            <pc:sldMk cId="336132674" sldId="299"/>
            <ac:spMk id="628" creationId="{0E8F92F2-D8E7-9B7A-5ACE-13AE8EAF188C}"/>
          </ac:spMkLst>
        </pc:spChg>
        <pc:spChg chg="mod">
          <ac:chgData name="khushi shah" userId="5d7c7a4eb022b1e1" providerId="LiveId" clId="{B6D84DCF-0752-4919-BDD2-94F0FF0E9152}" dt="2024-12-11T19:40:44.846" v="148" actId="2711"/>
          <ac:spMkLst>
            <pc:docMk/>
            <pc:sldMk cId="336132674" sldId="299"/>
            <ac:spMk id="630" creationId="{5B826F3E-4727-8018-EE57-00349922B84F}"/>
          </ac:spMkLst>
        </pc:spChg>
        <pc:spChg chg="mod">
          <ac:chgData name="khushi shah" userId="5d7c7a4eb022b1e1" providerId="LiveId" clId="{B6D84DCF-0752-4919-BDD2-94F0FF0E9152}" dt="2024-12-11T19:40:44.846" v="148" actId="2711"/>
          <ac:spMkLst>
            <pc:docMk/>
            <pc:sldMk cId="336132674" sldId="299"/>
            <ac:spMk id="632" creationId="{4784672A-16AE-2A54-C11B-2E69EBBE432D}"/>
          </ac:spMkLst>
        </pc:spChg>
        <pc:spChg chg="mod">
          <ac:chgData name="khushi shah" userId="5d7c7a4eb022b1e1" providerId="LiveId" clId="{B6D84DCF-0752-4919-BDD2-94F0FF0E9152}" dt="2024-12-11T19:40:44.846" v="148" actId="2711"/>
          <ac:spMkLst>
            <pc:docMk/>
            <pc:sldMk cId="336132674" sldId="299"/>
            <ac:spMk id="633" creationId="{5B3E8833-574B-B4FD-2349-C9679F9AEC94}"/>
          </ac:spMkLst>
        </pc:spChg>
        <pc:spChg chg="mod">
          <ac:chgData name="khushi shah" userId="5d7c7a4eb022b1e1" providerId="LiveId" clId="{B6D84DCF-0752-4919-BDD2-94F0FF0E9152}" dt="2024-12-11T19:40:44.846" v="148" actId="2711"/>
          <ac:spMkLst>
            <pc:docMk/>
            <pc:sldMk cId="336132674" sldId="299"/>
            <ac:spMk id="634" creationId="{559D8A5F-C308-848B-A34C-46917C54A8A9}"/>
          </ac:spMkLst>
        </pc:spChg>
      </pc:sldChg>
      <pc:sldChg chg="modSp mod">
        <pc:chgData name="khushi shah" userId="5d7c7a4eb022b1e1" providerId="LiveId" clId="{B6D84DCF-0752-4919-BDD2-94F0FF0E9152}" dt="2024-12-11T19:40:57.661" v="150" actId="2711"/>
        <pc:sldMkLst>
          <pc:docMk/>
          <pc:sldMk cId="394460873" sldId="300"/>
        </pc:sldMkLst>
        <pc:spChg chg="mod">
          <ac:chgData name="khushi shah" userId="5d7c7a4eb022b1e1" providerId="LiveId" clId="{B6D84DCF-0752-4919-BDD2-94F0FF0E9152}" dt="2024-12-11T19:40:57.661" v="150" actId="2711"/>
          <ac:spMkLst>
            <pc:docMk/>
            <pc:sldMk cId="394460873" sldId="300"/>
            <ac:spMk id="617" creationId="{503C09FA-264C-1668-A298-C7E69C705744}"/>
          </ac:spMkLst>
        </pc:spChg>
        <pc:spChg chg="mod">
          <ac:chgData name="khushi shah" userId="5d7c7a4eb022b1e1" providerId="LiveId" clId="{B6D84DCF-0752-4919-BDD2-94F0FF0E9152}" dt="2024-12-11T19:40:57.661" v="150" actId="2711"/>
          <ac:spMkLst>
            <pc:docMk/>
            <pc:sldMk cId="394460873" sldId="300"/>
            <ac:spMk id="618" creationId="{A818B2CF-4E59-8782-54CC-871EFE346288}"/>
          </ac:spMkLst>
        </pc:spChg>
        <pc:spChg chg="mod">
          <ac:chgData name="khushi shah" userId="5d7c7a4eb022b1e1" providerId="LiveId" clId="{B6D84DCF-0752-4919-BDD2-94F0FF0E9152}" dt="2024-12-11T19:40:57.661" v="150" actId="2711"/>
          <ac:spMkLst>
            <pc:docMk/>
            <pc:sldMk cId="394460873" sldId="300"/>
            <ac:spMk id="621" creationId="{FFAA8F47-4F7C-F6EB-B8A8-1CA7054A0DDF}"/>
          </ac:spMkLst>
        </pc:spChg>
        <pc:spChg chg="mod">
          <ac:chgData name="khushi shah" userId="5d7c7a4eb022b1e1" providerId="LiveId" clId="{B6D84DCF-0752-4919-BDD2-94F0FF0E9152}" dt="2024-12-11T19:40:57.661" v="150" actId="2711"/>
          <ac:spMkLst>
            <pc:docMk/>
            <pc:sldMk cId="394460873" sldId="300"/>
            <ac:spMk id="622" creationId="{8BF2745F-CBC8-F6EF-9BE0-5A7AA68E580D}"/>
          </ac:spMkLst>
        </pc:spChg>
        <pc:spChg chg="mod">
          <ac:chgData name="khushi shah" userId="5d7c7a4eb022b1e1" providerId="LiveId" clId="{B6D84DCF-0752-4919-BDD2-94F0FF0E9152}" dt="2024-12-11T19:40:57.661" v="150" actId="2711"/>
          <ac:spMkLst>
            <pc:docMk/>
            <pc:sldMk cId="394460873" sldId="300"/>
            <ac:spMk id="623" creationId="{F30DB599-58CC-820A-4163-902248734A8F}"/>
          </ac:spMkLst>
        </pc:spChg>
        <pc:spChg chg="mod">
          <ac:chgData name="khushi shah" userId="5d7c7a4eb022b1e1" providerId="LiveId" clId="{B6D84DCF-0752-4919-BDD2-94F0FF0E9152}" dt="2024-12-11T19:40:57.661" v="150" actId="2711"/>
          <ac:spMkLst>
            <pc:docMk/>
            <pc:sldMk cId="394460873" sldId="300"/>
            <ac:spMk id="625" creationId="{CC17AB06-2516-0E6B-3554-C74A48DEDA56}"/>
          </ac:spMkLst>
        </pc:spChg>
        <pc:spChg chg="mod">
          <ac:chgData name="khushi shah" userId="5d7c7a4eb022b1e1" providerId="LiveId" clId="{B6D84DCF-0752-4919-BDD2-94F0FF0E9152}" dt="2024-12-11T19:40:57.661" v="150" actId="2711"/>
          <ac:spMkLst>
            <pc:docMk/>
            <pc:sldMk cId="394460873" sldId="300"/>
            <ac:spMk id="626" creationId="{F98613E3-7B41-A527-FB42-2F71C9E4DD25}"/>
          </ac:spMkLst>
        </pc:spChg>
        <pc:spChg chg="mod">
          <ac:chgData name="khushi shah" userId="5d7c7a4eb022b1e1" providerId="LiveId" clId="{B6D84DCF-0752-4919-BDD2-94F0FF0E9152}" dt="2024-12-11T19:40:57.661" v="150" actId="2711"/>
          <ac:spMkLst>
            <pc:docMk/>
            <pc:sldMk cId="394460873" sldId="300"/>
            <ac:spMk id="627" creationId="{4F4A8E59-D992-915E-9809-443584D26BEB}"/>
          </ac:spMkLst>
        </pc:spChg>
        <pc:spChg chg="mod">
          <ac:chgData name="khushi shah" userId="5d7c7a4eb022b1e1" providerId="LiveId" clId="{B6D84DCF-0752-4919-BDD2-94F0FF0E9152}" dt="2024-12-11T19:40:57.661" v="150" actId="2711"/>
          <ac:spMkLst>
            <pc:docMk/>
            <pc:sldMk cId="394460873" sldId="300"/>
            <ac:spMk id="628" creationId="{89F66A95-F2F8-25CB-769B-D8C9C6EC6A57}"/>
          </ac:spMkLst>
        </pc:spChg>
        <pc:spChg chg="mod">
          <ac:chgData name="khushi shah" userId="5d7c7a4eb022b1e1" providerId="LiveId" clId="{B6D84DCF-0752-4919-BDD2-94F0FF0E9152}" dt="2024-12-11T19:40:57.661" v="150" actId="2711"/>
          <ac:spMkLst>
            <pc:docMk/>
            <pc:sldMk cId="394460873" sldId="300"/>
            <ac:spMk id="630" creationId="{FE4E25CA-003F-EBFD-C587-6FA77693EC02}"/>
          </ac:spMkLst>
        </pc:spChg>
        <pc:spChg chg="mod">
          <ac:chgData name="khushi shah" userId="5d7c7a4eb022b1e1" providerId="LiveId" clId="{B6D84DCF-0752-4919-BDD2-94F0FF0E9152}" dt="2024-12-11T19:40:57.661" v="150" actId="2711"/>
          <ac:spMkLst>
            <pc:docMk/>
            <pc:sldMk cId="394460873" sldId="300"/>
            <ac:spMk id="632" creationId="{33854989-9DF3-EE52-B4C5-8DAFC1651249}"/>
          </ac:spMkLst>
        </pc:spChg>
        <pc:spChg chg="mod">
          <ac:chgData name="khushi shah" userId="5d7c7a4eb022b1e1" providerId="LiveId" clId="{B6D84DCF-0752-4919-BDD2-94F0FF0E9152}" dt="2024-12-11T19:40:57.661" v="150" actId="2711"/>
          <ac:spMkLst>
            <pc:docMk/>
            <pc:sldMk cId="394460873" sldId="300"/>
            <ac:spMk id="633" creationId="{8E16F546-CCB1-A74B-FC83-12665F5AFC9A}"/>
          </ac:spMkLst>
        </pc:spChg>
        <pc:spChg chg="mod">
          <ac:chgData name="khushi shah" userId="5d7c7a4eb022b1e1" providerId="LiveId" clId="{B6D84DCF-0752-4919-BDD2-94F0FF0E9152}" dt="2024-12-11T19:40:57.661" v="150" actId="2711"/>
          <ac:spMkLst>
            <pc:docMk/>
            <pc:sldMk cId="394460873" sldId="300"/>
            <ac:spMk id="634" creationId="{2BBD25D8-DD6F-2A8D-23B0-90EFBED10CA8}"/>
          </ac:spMkLst>
        </pc:spChg>
      </pc:sldChg>
      <pc:sldChg chg="add">
        <pc:chgData name="khushi shah" userId="5d7c7a4eb022b1e1" providerId="LiveId" clId="{B6D84DCF-0752-4919-BDD2-94F0FF0E9152}" dt="2024-12-11T19:41:34.958" v="153" actId="2890"/>
        <pc:sldMkLst>
          <pc:docMk/>
          <pc:sldMk cId="1163294786" sldId="301"/>
        </pc:sldMkLst>
      </pc:sldChg>
      <pc:sldChg chg="modSp add del mod">
        <pc:chgData name="khushi shah" userId="5d7c7a4eb022b1e1" providerId="LiveId" clId="{B6D84DCF-0752-4919-BDD2-94F0FF0E9152}" dt="2024-12-11T19:41:10.024" v="152" actId="2696"/>
        <pc:sldMkLst>
          <pc:docMk/>
          <pc:sldMk cId="1435409887" sldId="301"/>
        </pc:sldMkLst>
        <pc:spChg chg="mod">
          <ac:chgData name="khushi shah" userId="5d7c7a4eb022b1e1" providerId="LiveId" clId="{B6D84DCF-0752-4919-BDD2-94F0FF0E9152}" dt="2024-12-11T19:31:40.522" v="37" actId="255"/>
          <ac:spMkLst>
            <pc:docMk/>
            <pc:sldMk cId="1435409887" sldId="301"/>
            <ac:spMk id="5" creationId="{E23345D8-0697-A7D7-9932-2A4815101471}"/>
          </ac:spMkLst>
        </pc:spChg>
      </pc:sldChg>
      <pc:sldMasterChg chg="delSldLayout">
        <pc:chgData name="khushi shah" userId="5d7c7a4eb022b1e1" providerId="LiveId" clId="{B6D84DCF-0752-4919-BDD2-94F0FF0E9152}" dt="2024-12-11T19:43:57.796" v="168" actId="2696"/>
        <pc:sldMasterMkLst>
          <pc:docMk/>
          <pc:sldMasterMk cId="0" sldId="2147483673"/>
        </pc:sldMasterMkLst>
        <pc:sldLayoutChg chg="del">
          <pc:chgData name="khushi shah" userId="5d7c7a4eb022b1e1" providerId="LiveId" clId="{B6D84DCF-0752-4919-BDD2-94F0FF0E9152}" dt="2024-12-11T19:42:59.131" v="159" actId="2696"/>
          <pc:sldLayoutMkLst>
            <pc:docMk/>
            <pc:sldMasterMk cId="0" sldId="2147483673"/>
            <pc:sldLayoutMk cId="0" sldId="2147483657"/>
          </pc:sldLayoutMkLst>
        </pc:sldLayoutChg>
        <pc:sldLayoutChg chg="del">
          <pc:chgData name="khushi shah" userId="5d7c7a4eb022b1e1" providerId="LiveId" clId="{B6D84DCF-0752-4919-BDD2-94F0FF0E9152}" dt="2024-12-11T19:43:57.796" v="168" actId="2696"/>
          <pc:sldLayoutMkLst>
            <pc:docMk/>
            <pc:sldMasterMk cId="0" sldId="2147483673"/>
            <pc:sldLayoutMk cId="0" sldId="2147483662"/>
          </pc:sldLayoutMkLst>
        </pc:sldLayoutChg>
        <pc:sldLayoutChg chg="del">
          <pc:chgData name="khushi shah" userId="5d7c7a4eb022b1e1" providerId="LiveId" clId="{B6D84DCF-0752-4919-BDD2-94F0FF0E9152}" dt="2024-12-11T19:42:54.172" v="158" actId="2696"/>
          <pc:sldLayoutMkLst>
            <pc:docMk/>
            <pc:sldMasterMk cId="0" sldId="2147483673"/>
            <pc:sldLayoutMk cId="0" sldId="2147483667"/>
          </pc:sldLayoutMkLst>
        </pc:sldLayoutChg>
        <pc:sldLayoutChg chg="del">
          <pc:chgData name="khushi shah" userId="5d7c7a4eb022b1e1" providerId="LiveId" clId="{B6D84DCF-0752-4919-BDD2-94F0FF0E9152}" dt="2024-12-11T19:43:51.170" v="167" actId="2696"/>
          <pc:sldLayoutMkLst>
            <pc:docMk/>
            <pc:sldMasterMk cId="0" sldId="2147483673"/>
            <pc:sldLayoutMk cId="0" sldId="2147483668"/>
          </pc:sldLayoutMkLst>
        </pc:sldLayoutChg>
      </pc:sldMasterChg>
      <pc:sldMasterChg chg="del delSldLayout">
        <pc:chgData name="khushi shah" userId="5d7c7a4eb022b1e1" providerId="LiveId" clId="{B6D84DCF-0752-4919-BDD2-94F0FF0E9152}" dt="2024-12-11T19:42:15.558" v="156" actId="47"/>
        <pc:sldMasterMkLst>
          <pc:docMk/>
          <pc:sldMasterMk cId="0" sldId="2147483674"/>
        </pc:sldMasterMkLst>
        <pc:sldLayoutChg chg="del">
          <pc:chgData name="khushi shah" userId="5d7c7a4eb022b1e1" providerId="LiveId" clId="{B6D84DCF-0752-4919-BDD2-94F0FF0E9152}" dt="2024-12-11T19:42:09.459" v="155" actId="47"/>
          <pc:sldLayoutMkLst>
            <pc:docMk/>
            <pc:sldMasterMk cId="0" sldId="2147483674"/>
            <pc:sldLayoutMk cId="0" sldId="2147483671"/>
          </pc:sldLayoutMkLst>
        </pc:sldLayoutChg>
        <pc:sldLayoutChg chg="del">
          <pc:chgData name="khushi shah" userId="5d7c7a4eb022b1e1" providerId="LiveId" clId="{B6D84DCF-0752-4919-BDD2-94F0FF0E9152}" dt="2024-12-11T19:42:15.558" v="156" actId="47"/>
          <pc:sldLayoutMkLst>
            <pc:docMk/>
            <pc:sldMasterMk cId="0" sldId="2147483674"/>
            <pc:sldLayoutMk cId="0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55f27ea374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55f27ea374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>
          <a:extLst>
            <a:ext uri="{FF2B5EF4-FFF2-40B4-BE49-F238E27FC236}">
              <a16:creationId xmlns:a16="http://schemas.microsoft.com/office/drawing/2014/main" id="{9DE110D8-AAFB-4C5F-5650-308B619BB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4dda1946d_6_308:notes">
            <a:extLst>
              <a:ext uri="{FF2B5EF4-FFF2-40B4-BE49-F238E27FC236}">
                <a16:creationId xmlns:a16="http://schemas.microsoft.com/office/drawing/2014/main" id="{92D6220D-E333-778C-9F0B-529CC61F8D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4dda1946d_6_308:notes">
            <a:extLst>
              <a:ext uri="{FF2B5EF4-FFF2-40B4-BE49-F238E27FC236}">
                <a16:creationId xmlns:a16="http://schemas.microsoft.com/office/drawing/2014/main" id="{4CBAE382-CA0E-D422-8324-5E3279B1B9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519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>
          <a:extLst>
            <a:ext uri="{FF2B5EF4-FFF2-40B4-BE49-F238E27FC236}">
              <a16:creationId xmlns:a16="http://schemas.microsoft.com/office/drawing/2014/main" id="{ED0616D2-854F-8F80-B37F-7EA33CFB0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4dda1946d_6_308:notes">
            <a:extLst>
              <a:ext uri="{FF2B5EF4-FFF2-40B4-BE49-F238E27FC236}">
                <a16:creationId xmlns:a16="http://schemas.microsoft.com/office/drawing/2014/main" id="{13778594-8918-652E-86C0-FB48BC5393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4dda1946d_6_308:notes">
            <a:extLst>
              <a:ext uri="{FF2B5EF4-FFF2-40B4-BE49-F238E27FC236}">
                <a16:creationId xmlns:a16="http://schemas.microsoft.com/office/drawing/2014/main" id="{D10FCB95-FBAA-A530-BEBA-C18D7709C3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85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FC6D1B35-EFA6-F51A-BB6C-5A77E9945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9AD13A62-91B0-A33D-C459-E4805A48A7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67B87942-A229-DC22-DB90-781DB437B1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794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16241d4a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216241d4a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216241d4a3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216241d4a3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869d044d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869d044d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16bb02b26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16bb02b26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>
          <a:extLst>
            <a:ext uri="{FF2B5EF4-FFF2-40B4-BE49-F238E27FC236}">
              <a16:creationId xmlns:a16="http://schemas.microsoft.com/office/drawing/2014/main" id="{0583D9EF-D049-2275-B365-7A446F267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431007ba2_0_215:notes">
            <a:extLst>
              <a:ext uri="{FF2B5EF4-FFF2-40B4-BE49-F238E27FC236}">
                <a16:creationId xmlns:a16="http://schemas.microsoft.com/office/drawing/2014/main" id="{AE5DFA80-1766-E546-AFCE-6DBB71FE08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d431007ba2_0_215:notes">
            <a:extLst>
              <a:ext uri="{FF2B5EF4-FFF2-40B4-BE49-F238E27FC236}">
                <a16:creationId xmlns:a16="http://schemas.microsoft.com/office/drawing/2014/main" id="{AD862A39-A285-F99D-9C5D-A9EB4A453F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901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>
          <a:extLst>
            <a:ext uri="{FF2B5EF4-FFF2-40B4-BE49-F238E27FC236}">
              <a16:creationId xmlns:a16="http://schemas.microsoft.com/office/drawing/2014/main" id="{9858FEB5-D5F4-4D2D-6602-A541A9FEA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4dda1946d_6_308:notes">
            <a:extLst>
              <a:ext uri="{FF2B5EF4-FFF2-40B4-BE49-F238E27FC236}">
                <a16:creationId xmlns:a16="http://schemas.microsoft.com/office/drawing/2014/main" id="{ACB16EBA-324E-8BCE-0A30-58BE097278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4dda1946d_6_308:notes">
            <a:extLst>
              <a:ext uri="{FF2B5EF4-FFF2-40B4-BE49-F238E27FC236}">
                <a16:creationId xmlns:a16="http://schemas.microsoft.com/office/drawing/2014/main" id="{D511FC3E-E436-EB2C-D209-838D328657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162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>
          <a:extLst>
            <a:ext uri="{FF2B5EF4-FFF2-40B4-BE49-F238E27FC236}">
              <a16:creationId xmlns:a16="http://schemas.microsoft.com/office/drawing/2014/main" id="{F0FEDD2C-C305-60F9-A145-1B667AEA2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4dda1946d_6_308:notes">
            <a:extLst>
              <a:ext uri="{FF2B5EF4-FFF2-40B4-BE49-F238E27FC236}">
                <a16:creationId xmlns:a16="http://schemas.microsoft.com/office/drawing/2014/main" id="{74FFBA0A-E973-033B-4708-AA7D83D2F4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4dda1946d_6_308:notes">
            <a:extLst>
              <a:ext uri="{FF2B5EF4-FFF2-40B4-BE49-F238E27FC236}">
                <a16:creationId xmlns:a16="http://schemas.microsoft.com/office/drawing/2014/main" id="{E436B293-16C6-3F1A-A661-55B797BE45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312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72b1845856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172b1845856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768225" y="-2874300"/>
            <a:ext cx="13005336" cy="9387140"/>
            <a:chOff x="-768225" y="-2874300"/>
            <a:chExt cx="13005336" cy="938714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768225" y="-2874300"/>
              <a:ext cx="4174151" cy="355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 rotWithShape="1">
            <a:blip r:embed="rId4">
              <a:alphaModFix/>
            </a:blip>
            <a:srcRect t="1923" b="1923"/>
            <a:stretch/>
          </p:blipFill>
          <p:spPr>
            <a:xfrm rot="-2299689">
              <a:off x="7504244" y="-1219190"/>
              <a:ext cx="4528800" cy="2232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 rotWithShape="1">
            <a:blip r:embed="rId4">
              <a:alphaModFix/>
            </a:blip>
            <a:srcRect t="1923" b="1913"/>
            <a:stretch/>
          </p:blipFill>
          <p:spPr>
            <a:xfrm>
              <a:off x="-563532" y="4675500"/>
              <a:ext cx="3676826" cy="18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9583883">
              <a:off x="7543450" y="4433968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216950" y="1540325"/>
            <a:ext cx="6710100" cy="157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Michroma"/>
                <a:ea typeface="Michroma"/>
                <a:cs typeface="Michroma"/>
                <a:sym typeface="Michrom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307600" y="304185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-914400" y="-1397809"/>
            <a:ext cx="11405449" cy="5467542"/>
            <a:chOff x="-914400" y="-1397809"/>
            <a:chExt cx="11405449" cy="5467542"/>
          </a:xfrm>
        </p:grpSpPr>
        <p:grpSp>
          <p:nvGrpSpPr>
            <p:cNvPr id="18" name="Google Shape;18;p2"/>
            <p:cNvGrpSpPr/>
            <p:nvPr/>
          </p:nvGrpSpPr>
          <p:grpSpPr>
            <a:xfrm>
              <a:off x="-914400" y="2690755"/>
              <a:ext cx="2699249" cy="812673"/>
              <a:chOff x="-762000" y="3038850"/>
              <a:chExt cx="2699249" cy="812673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730404" y="3071500"/>
                <a:ext cx="2609848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673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5400000">
              <a:off x="3965325" y="-486420"/>
              <a:ext cx="2461273" cy="638495"/>
              <a:chOff x="-762000" y="2284255"/>
              <a:chExt cx="2461273" cy="638495"/>
            </a:xfrm>
          </p:grpSpPr>
          <p:grpSp>
            <p:nvGrpSpPr>
              <p:cNvPr id="26" name="Google Shape;26;p2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27" name="Google Shape;27;p2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" name="Google Shape;29;p2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190634" y="3526412"/>
              <a:ext cx="3300415" cy="543321"/>
              <a:chOff x="5348025" y="3359050"/>
              <a:chExt cx="2031775" cy="334475"/>
            </a:xfrm>
          </p:grpSpPr>
          <p:grpSp>
            <p:nvGrpSpPr>
              <p:cNvPr id="31" name="Google Shape;31;p2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32" name="Google Shape;32;p2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" name="Google Shape;34;p2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" name="Google Shape;35;p2"/>
          <p:cNvGrpSpPr/>
          <p:nvPr/>
        </p:nvGrpSpPr>
        <p:grpSpPr>
          <a:xfrm>
            <a:off x="3249844" y="480075"/>
            <a:ext cx="5301778" cy="4402424"/>
            <a:chOff x="3249844" y="480075"/>
            <a:chExt cx="5301778" cy="4402424"/>
          </a:xfrm>
        </p:grpSpPr>
        <p:sp>
          <p:nvSpPr>
            <p:cNvPr id="36" name="Google Shape;36;p2"/>
            <p:cNvSpPr/>
            <p:nvPr/>
          </p:nvSpPr>
          <p:spPr>
            <a:xfrm>
              <a:off x="3249844" y="480075"/>
              <a:ext cx="118821" cy="118847"/>
            </a:xfrm>
            <a:custGeom>
              <a:avLst/>
              <a:gdLst/>
              <a:ahLst/>
              <a:cxnLst/>
              <a:rect l="l" t="t" r="r" b="b"/>
              <a:pathLst>
                <a:path w="4641" h="4642" extrusionOk="0">
                  <a:moveTo>
                    <a:pt x="0" y="1"/>
                  </a:moveTo>
                  <a:lnTo>
                    <a:pt x="0" y="4641"/>
                  </a:lnTo>
                  <a:lnTo>
                    <a:pt x="4641" y="4641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486310" y="2672490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763602" y="48489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2" hasCustomPrompt="1"/>
          </p:nvPr>
        </p:nvSpPr>
        <p:spPr>
          <a:xfrm>
            <a:off x="1522175" y="1501013"/>
            <a:ext cx="10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3" hasCustomPrompt="1"/>
          </p:nvPr>
        </p:nvSpPr>
        <p:spPr>
          <a:xfrm>
            <a:off x="1522325" y="2934438"/>
            <a:ext cx="1005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4" hasCustomPrompt="1"/>
          </p:nvPr>
        </p:nvSpPr>
        <p:spPr>
          <a:xfrm>
            <a:off x="4069050" y="1501021"/>
            <a:ext cx="10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5" hasCustomPrompt="1"/>
          </p:nvPr>
        </p:nvSpPr>
        <p:spPr>
          <a:xfrm>
            <a:off x="4069050" y="2934429"/>
            <a:ext cx="10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6" hasCustomPrompt="1"/>
          </p:nvPr>
        </p:nvSpPr>
        <p:spPr>
          <a:xfrm>
            <a:off x="6615925" y="1501021"/>
            <a:ext cx="10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7" hasCustomPrompt="1"/>
          </p:nvPr>
        </p:nvSpPr>
        <p:spPr>
          <a:xfrm>
            <a:off x="6615925" y="2934429"/>
            <a:ext cx="10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872375" y="1948613"/>
            <a:ext cx="2305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8"/>
          </p:nvPr>
        </p:nvSpPr>
        <p:spPr>
          <a:xfrm>
            <a:off x="3419250" y="1948613"/>
            <a:ext cx="2305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9"/>
          </p:nvPr>
        </p:nvSpPr>
        <p:spPr>
          <a:xfrm>
            <a:off x="5966125" y="1948613"/>
            <a:ext cx="2305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subTitle" idx="13"/>
          </p:nvPr>
        </p:nvSpPr>
        <p:spPr>
          <a:xfrm>
            <a:off x="872375" y="3382038"/>
            <a:ext cx="2305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14"/>
          </p:nvPr>
        </p:nvSpPr>
        <p:spPr>
          <a:xfrm>
            <a:off x="3419250" y="3382038"/>
            <a:ext cx="2305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15"/>
          </p:nvPr>
        </p:nvSpPr>
        <p:spPr>
          <a:xfrm>
            <a:off x="5966125" y="3382038"/>
            <a:ext cx="2305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grpSp>
        <p:nvGrpSpPr>
          <p:cNvPr id="264" name="Google Shape;264;p13"/>
          <p:cNvGrpSpPr/>
          <p:nvPr/>
        </p:nvGrpSpPr>
        <p:grpSpPr>
          <a:xfrm>
            <a:off x="-194575" y="1217175"/>
            <a:ext cx="11158999" cy="3811700"/>
            <a:chOff x="-179825" y="1217175"/>
            <a:chExt cx="11158999" cy="3811700"/>
          </a:xfrm>
        </p:grpSpPr>
        <p:grpSp>
          <p:nvGrpSpPr>
            <p:cNvPr id="265" name="Google Shape;265;p13"/>
            <p:cNvGrpSpPr/>
            <p:nvPr/>
          </p:nvGrpSpPr>
          <p:grpSpPr>
            <a:xfrm rot="10800000">
              <a:off x="8460025" y="1217175"/>
              <a:ext cx="2519149" cy="812673"/>
              <a:chOff x="-762000" y="3038850"/>
              <a:chExt cx="2519149" cy="812673"/>
            </a:xfrm>
          </p:grpSpPr>
          <p:sp>
            <p:nvSpPr>
              <p:cNvPr id="266" name="Google Shape;266;p13"/>
              <p:cNvSpPr/>
              <p:nvPr/>
            </p:nvSpPr>
            <p:spPr>
              <a:xfrm>
                <a:off x="-132986" y="3071497"/>
                <a:ext cx="1832321" cy="14201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16872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3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2" name="Google Shape;272;p13"/>
            <p:cNvGrpSpPr/>
            <p:nvPr/>
          </p:nvGrpSpPr>
          <p:grpSpPr>
            <a:xfrm>
              <a:off x="-179825" y="4390380"/>
              <a:ext cx="2461273" cy="638495"/>
              <a:chOff x="-762000" y="2284255"/>
              <a:chExt cx="2461273" cy="638495"/>
            </a:xfrm>
          </p:grpSpPr>
          <p:grpSp>
            <p:nvGrpSpPr>
              <p:cNvPr id="273" name="Google Shape;273;p13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274" name="Google Shape;274;p13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13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6" name="Google Shape;276;p13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7" name="Google Shape;277;p13"/>
          <p:cNvGrpSpPr/>
          <p:nvPr/>
        </p:nvGrpSpPr>
        <p:grpSpPr>
          <a:xfrm>
            <a:off x="303800" y="292414"/>
            <a:ext cx="8484197" cy="4598984"/>
            <a:chOff x="303800" y="292414"/>
            <a:chExt cx="8484197" cy="4598984"/>
          </a:xfrm>
        </p:grpSpPr>
        <p:sp>
          <p:nvSpPr>
            <p:cNvPr id="278" name="Google Shape;278;p13"/>
            <p:cNvSpPr/>
            <p:nvPr/>
          </p:nvSpPr>
          <p:spPr>
            <a:xfrm>
              <a:off x="470094" y="1017725"/>
              <a:ext cx="118821" cy="118847"/>
            </a:xfrm>
            <a:custGeom>
              <a:avLst/>
              <a:gdLst/>
              <a:ahLst/>
              <a:cxnLst/>
              <a:rect l="l" t="t" r="r" b="b"/>
              <a:pathLst>
                <a:path w="4641" h="4642" extrusionOk="0">
                  <a:moveTo>
                    <a:pt x="0" y="1"/>
                  </a:moveTo>
                  <a:lnTo>
                    <a:pt x="0" y="4641"/>
                  </a:lnTo>
                  <a:lnTo>
                    <a:pt x="4641" y="4641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303800" y="298331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8722685" y="3382015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6876205" y="29241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6157027" y="48578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13"/>
          <p:cNvGrpSpPr/>
          <p:nvPr/>
        </p:nvGrpSpPr>
        <p:grpSpPr>
          <a:xfrm>
            <a:off x="-1531725" y="-756210"/>
            <a:ext cx="11836100" cy="1635845"/>
            <a:chOff x="-1531725" y="-756210"/>
            <a:chExt cx="11836100" cy="1635845"/>
          </a:xfrm>
        </p:grpSpPr>
        <p:pic>
          <p:nvPicPr>
            <p:cNvPr id="284" name="Google Shape;284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0434594" flipH="1">
              <a:off x="7582939" y="-619124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" name="Google Shape;285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1531725" y="-703076"/>
              <a:ext cx="3736401" cy="1343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89" name="Google Shape;289;p14"/>
          <p:cNvGrpSpPr/>
          <p:nvPr/>
        </p:nvGrpSpPr>
        <p:grpSpPr>
          <a:xfrm>
            <a:off x="-956760" y="-908610"/>
            <a:ext cx="11261135" cy="1780877"/>
            <a:chOff x="-956760" y="-908610"/>
            <a:chExt cx="11261135" cy="1780877"/>
          </a:xfrm>
        </p:grpSpPr>
        <p:pic>
          <p:nvPicPr>
            <p:cNvPr id="290" name="Google Shape;29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365406">
              <a:off x="-892025" y="-771524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8048275" y="-869758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" name="Google Shape;292;p14"/>
          <p:cNvGrpSpPr/>
          <p:nvPr/>
        </p:nvGrpSpPr>
        <p:grpSpPr>
          <a:xfrm>
            <a:off x="-1818416" y="1037580"/>
            <a:ext cx="13701065" cy="4022753"/>
            <a:chOff x="-1818416" y="1037580"/>
            <a:chExt cx="13701065" cy="4022753"/>
          </a:xfrm>
        </p:grpSpPr>
        <p:grpSp>
          <p:nvGrpSpPr>
            <p:cNvPr id="293" name="Google Shape;293;p14"/>
            <p:cNvGrpSpPr/>
            <p:nvPr/>
          </p:nvGrpSpPr>
          <p:grpSpPr>
            <a:xfrm>
              <a:off x="-1818416" y="1037580"/>
              <a:ext cx="2461273" cy="638495"/>
              <a:chOff x="-762000" y="2284255"/>
              <a:chExt cx="2461273" cy="638495"/>
            </a:xfrm>
          </p:grpSpPr>
          <p:grpSp>
            <p:nvGrpSpPr>
              <p:cNvPr id="294" name="Google Shape;294;p14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295" name="Google Shape;295;p14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14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7" name="Google Shape;297;p14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8" name="Google Shape;298;p14"/>
            <p:cNvGrpSpPr/>
            <p:nvPr/>
          </p:nvGrpSpPr>
          <p:grpSpPr>
            <a:xfrm>
              <a:off x="8582233" y="4517012"/>
              <a:ext cx="3300415" cy="543321"/>
              <a:chOff x="5348025" y="3359050"/>
              <a:chExt cx="2031775" cy="334475"/>
            </a:xfrm>
          </p:grpSpPr>
          <p:grpSp>
            <p:nvGrpSpPr>
              <p:cNvPr id="299" name="Google Shape;299;p14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300" name="Google Shape;300;p14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14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2" name="Google Shape;302;p14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3" name="Google Shape;303;p14"/>
          <p:cNvGrpSpPr/>
          <p:nvPr/>
        </p:nvGrpSpPr>
        <p:grpSpPr>
          <a:xfrm>
            <a:off x="289625" y="1934464"/>
            <a:ext cx="8622497" cy="3031213"/>
            <a:chOff x="289625" y="1934464"/>
            <a:chExt cx="8622497" cy="3031213"/>
          </a:xfrm>
        </p:grpSpPr>
        <p:sp>
          <p:nvSpPr>
            <p:cNvPr id="304" name="Google Shape;304;p14"/>
            <p:cNvSpPr/>
            <p:nvPr/>
          </p:nvSpPr>
          <p:spPr>
            <a:xfrm>
              <a:off x="289625" y="438116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6074973" y="4900340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8878480" y="193446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3807477" y="490035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11" name="Google Shape;311;p15"/>
          <p:cNvGrpSpPr/>
          <p:nvPr/>
        </p:nvGrpSpPr>
        <p:grpSpPr>
          <a:xfrm>
            <a:off x="-1796150" y="0"/>
            <a:ext cx="12699099" cy="4803725"/>
            <a:chOff x="-1796150" y="0"/>
            <a:chExt cx="12699099" cy="4803725"/>
          </a:xfrm>
        </p:grpSpPr>
        <p:grpSp>
          <p:nvGrpSpPr>
            <p:cNvPr id="312" name="Google Shape;312;p15"/>
            <p:cNvGrpSpPr/>
            <p:nvPr/>
          </p:nvGrpSpPr>
          <p:grpSpPr>
            <a:xfrm rot="10800000" flipH="1">
              <a:off x="-1796150" y="0"/>
              <a:ext cx="2519149" cy="812673"/>
              <a:chOff x="-762000" y="3038850"/>
              <a:chExt cx="2519149" cy="812673"/>
            </a:xfrm>
          </p:grpSpPr>
          <p:sp>
            <p:nvSpPr>
              <p:cNvPr id="313" name="Google Shape;313;p15"/>
              <p:cNvSpPr/>
              <p:nvPr/>
            </p:nvSpPr>
            <p:spPr>
              <a:xfrm>
                <a:off x="-132986" y="3071497"/>
                <a:ext cx="1832321" cy="14201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>
                <a:off x="16872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p15"/>
            <p:cNvGrpSpPr/>
            <p:nvPr/>
          </p:nvGrpSpPr>
          <p:grpSpPr>
            <a:xfrm flipH="1">
              <a:off x="8441676" y="4165230"/>
              <a:ext cx="2461273" cy="638495"/>
              <a:chOff x="-762000" y="2284255"/>
              <a:chExt cx="2461273" cy="638495"/>
            </a:xfrm>
          </p:grpSpPr>
          <p:grpSp>
            <p:nvGrpSpPr>
              <p:cNvPr id="320" name="Google Shape;320;p15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321" name="Google Shape;321;p15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15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3" name="Google Shape;323;p15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4" name="Google Shape;324;p15"/>
          <p:cNvGrpSpPr/>
          <p:nvPr/>
        </p:nvGrpSpPr>
        <p:grpSpPr>
          <a:xfrm>
            <a:off x="246415" y="1703514"/>
            <a:ext cx="8536935" cy="3239884"/>
            <a:chOff x="246415" y="1703514"/>
            <a:chExt cx="8536935" cy="3239884"/>
          </a:xfrm>
        </p:grpSpPr>
        <p:sp>
          <p:nvSpPr>
            <p:cNvPr id="325" name="Google Shape;325;p15"/>
            <p:cNvSpPr/>
            <p:nvPr/>
          </p:nvSpPr>
          <p:spPr>
            <a:xfrm flipH="1">
              <a:off x="8718012" y="2015835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 flipH="1">
              <a:off x="246415" y="3140027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 flipH="1">
              <a:off x="341153" y="170351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 flipH="1">
              <a:off x="4593657" y="49098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15"/>
          <p:cNvGrpSpPr/>
          <p:nvPr/>
        </p:nvGrpSpPr>
        <p:grpSpPr>
          <a:xfrm>
            <a:off x="-804360" y="-680010"/>
            <a:ext cx="11108735" cy="6698002"/>
            <a:chOff x="-804360" y="-680010"/>
            <a:chExt cx="11108735" cy="6698002"/>
          </a:xfrm>
        </p:grpSpPr>
        <p:pic>
          <p:nvPicPr>
            <p:cNvPr id="330" name="Google Shape;33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365406">
              <a:off x="-739625" y="4519233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8048275" y="-680010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39" name="Google Shape;339;p17"/>
          <p:cNvGrpSpPr/>
          <p:nvPr/>
        </p:nvGrpSpPr>
        <p:grpSpPr>
          <a:xfrm>
            <a:off x="-956760" y="-908610"/>
            <a:ext cx="11261135" cy="6621802"/>
            <a:chOff x="-956760" y="-908610"/>
            <a:chExt cx="11261135" cy="6621802"/>
          </a:xfrm>
        </p:grpSpPr>
        <p:pic>
          <p:nvPicPr>
            <p:cNvPr id="340" name="Google Shape;34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365406">
              <a:off x="-892025" y="-771524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1" name="Google Shape;341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8048275" y="3971167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2" name="Google Shape;342;p17"/>
          <p:cNvGrpSpPr/>
          <p:nvPr/>
        </p:nvGrpSpPr>
        <p:grpSpPr>
          <a:xfrm>
            <a:off x="-2580416" y="1418580"/>
            <a:ext cx="13472465" cy="2651153"/>
            <a:chOff x="-2580416" y="1418580"/>
            <a:chExt cx="13472465" cy="2651153"/>
          </a:xfrm>
        </p:grpSpPr>
        <p:grpSp>
          <p:nvGrpSpPr>
            <p:cNvPr id="343" name="Google Shape;343;p17"/>
            <p:cNvGrpSpPr/>
            <p:nvPr/>
          </p:nvGrpSpPr>
          <p:grpSpPr>
            <a:xfrm rot="10800000">
              <a:off x="8430775" y="1418580"/>
              <a:ext cx="2461273" cy="638495"/>
              <a:chOff x="-762000" y="2284255"/>
              <a:chExt cx="2461273" cy="638495"/>
            </a:xfrm>
          </p:grpSpPr>
          <p:grpSp>
            <p:nvGrpSpPr>
              <p:cNvPr id="344" name="Google Shape;344;p17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345" name="Google Shape;345;p17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17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7" name="Google Shape;347;p17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8" name="Google Shape;348;p17"/>
            <p:cNvGrpSpPr/>
            <p:nvPr/>
          </p:nvGrpSpPr>
          <p:grpSpPr>
            <a:xfrm rot="10800000">
              <a:off x="-2580416" y="3526412"/>
              <a:ext cx="3300415" cy="543321"/>
              <a:chOff x="5348025" y="3359050"/>
              <a:chExt cx="2031775" cy="334475"/>
            </a:xfrm>
          </p:grpSpPr>
          <p:grpSp>
            <p:nvGrpSpPr>
              <p:cNvPr id="349" name="Google Shape;349;p17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350" name="Google Shape;350;p17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17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2" name="Google Shape;352;p17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3" name="Google Shape;353;p17"/>
          <p:cNvGrpSpPr/>
          <p:nvPr/>
        </p:nvGrpSpPr>
        <p:grpSpPr>
          <a:xfrm>
            <a:off x="303800" y="173588"/>
            <a:ext cx="8484197" cy="4641611"/>
            <a:chOff x="227600" y="249788"/>
            <a:chExt cx="8484197" cy="4641611"/>
          </a:xfrm>
        </p:grpSpPr>
        <p:sp>
          <p:nvSpPr>
            <p:cNvPr id="354" name="Google Shape;354;p17"/>
            <p:cNvSpPr/>
            <p:nvPr/>
          </p:nvSpPr>
          <p:spPr>
            <a:xfrm flipH="1">
              <a:off x="7680307" y="249788"/>
              <a:ext cx="118821" cy="118847"/>
            </a:xfrm>
            <a:custGeom>
              <a:avLst/>
              <a:gdLst/>
              <a:ahLst/>
              <a:cxnLst/>
              <a:rect l="l" t="t" r="r" b="b"/>
              <a:pathLst>
                <a:path w="4641" h="4642" extrusionOk="0">
                  <a:moveTo>
                    <a:pt x="0" y="1"/>
                  </a:moveTo>
                  <a:lnTo>
                    <a:pt x="0" y="4641"/>
                  </a:lnTo>
                  <a:lnTo>
                    <a:pt x="4641" y="4641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 flipH="1">
              <a:off x="8646460" y="260231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 flipH="1">
              <a:off x="227600" y="2772415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 flipH="1">
              <a:off x="2181951" y="29241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 flipH="1">
              <a:off x="2901180" y="48578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17"/>
          <p:cNvSpPr txBox="1">
            <a:spLocks noGrp="1"/>
          </p:cNvSpPr>
          <p:nvPr>
            <p:ph type="body" idx="1"/>
          </p:nvPr>
        </p:nvSpPr>
        <p:spPr>
          <a:xfrm>
            <a:off x="720000" y="1691525"/>
            <a:ext cx="3758100" cy="21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pace Grotesk SemiBold"/>
              <a:buChar char="■"/>
              <a:defRPr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Font typeface="Space Grotesk SemiBold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Char char="■"/>
              <a:defRPr/>
            </a:lvl9pPr>
          </a:lstStyle>
          <a:p>
            <a:endParaRPr/>
          </a:p>
        </p:txBody>
      </p:sp>
      <p:sp>
        <p:nvSpPr>
          <p:cNvPr id="360" name="Google Shape;360;p17"/>
          <p:cNvSpPr txBox="1">
            <a:spLocks noGrp="1"/>
          </p:cNvSpPr>
          <p:nvPr>
            <p:ph type="body" idx="2"/>
          </p:nvPr>
        </p:nvSpPr>
        <p:spPr>
          <a:xfrm>
            <a:off x="4672675" y="1691525"/>
            <a:ext cx="3758100" cy="21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pace Grotesk SemiBold"/>
              <a:buChar char="■"/>
              <a:defRPr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Font typeface="Space Grotesk SemiBold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18"/>
          <p:cNvSpPr txBox="1">
            <a:spLocks noGrp="1"/>
          </p:cNvSpPr>
          <p:nvPr>
            <p:ph type="subTitle" idx="1"/>
          </p:nvPr>
        </p:nvSpPr>
        <p:spPr>
          <a:xfrm>
            <a:off x="792808" y="2172425"/>
            <a:ext cx="24216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8"/>
          <p:cNvSpPr txBox="1">
            <a:spLocks noGrp="1"/>
          </p:cNvSpPr>
          <p:nvPr>
            <p:ph type="subTitle" idx="2"/>
          </p:nvPr>
        </p:nvSpPr>
        <p:spPr>
          <a:xfrm>
            <a:off x="3361183" y="2172425"/>
            <a:ext cx="24216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8"/>
          <p:cNvSpPr txBox="1">
            <a:spLocks noGrp="1"/>
          </p:cNvSpPr>
          <p:nvPr>
            <p:ph type="subTitle" idx="3"/>
          </p:nvPr>
        </p:nvSpPr>
        <p:spPr>
          <a:xfrm>
            <a:off x="5929592" y="2172425"/>
            <a:ext cx="24216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18"/>
          <p:cNvSpPr txBox="1">
            <a:spLocks noGrp="1"/>
          </p:cNvSpPr>
          <p:nvPr>
            <p:ph type="subTitle" idx="4"/>
          </p:nvPr>
        </p:nvSpPr>
        <p:spPr>
          <a:xfrm>
            <a:off x="792808" y="1786925"/>
            <a:ext cx="24216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368" name="Google Shape;368;p18"/>
          <p:cNvSpPr txBox="1">
            <a:spLocks noGrp="1"/>
          </p:cNvSpPr>
          <p:nvPr>
            <p:ph type="subTitle" idx="5"/>
          </p:nvPr>
        </p:nvSpPr>
        <p:spPr>
          <a:xfrm>
            <a:off x="3361187" y="1786925"/>
            <a:ext cx="24216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369" name="Google Shape;369;p18"/>
          <p:cNvSpPr txBox="1">
            <a:spLocks noGrp="1"/>
          </p:cNvSpPr>
          <p:nvPr>
            <p:ph type="subTitle" idx="6"/>
          </p:nvPr>
        </p:nvSpPr>
        <p:spPr>
          <a:xfrm>
            <a:off x="5929592" y="1786925"/>
            <a:ext cx="24216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grpSp>
        <p:nvGrpSpPr>
          <p:cNvPr id="370" name="Google Shape;370;p18"/>
          <p:cNvGrpSpPr/>
          <p:nvPr/>
        </p:nvGrpSpPr>
        <p:grpSpPr>
          <a:xfrm>
            <a:off x="-408425" y="4188975"/>
            <a:ext cx="10854199" cy="839900"/>
            <a:chOff x="-408425" y="4188975"/>
            <a:chExt cx="10854199" cy="839900"/>
          </a:xfrm>
        </p:grpSpPr>
        <p:grpSp>
          <p:nvGrpSpPr>
            <p:cNvPr id="371" name="Google Shape;371;p18"/>
            <p:cNvGrpSpPr/>
            <p:nvPr/>
          </p:nvGrpSpPr>
          <p:grpSpPr>
            <a:xfrm rot="10800000">
              <a:off x="7926625" y="4188975"/>
              <a:ext cx="2519149" cy="812673"/>
              <a:chOff x="-762000" y="3038850"/>
              <a:chExt cx="2519149" cy="812673"/>
            </a:xfrm>
          </p:grpSpPr>
          <p:sp>
            <p:nvSpPr>
              <p:cNvPr id="372" name="Google Shape;372;p18"/>
              <p:cNvSpPr/>
              <p:nvPr/>
            </p:nvSpPr>
            <p:spPr>
              <a:xfrm>
                <a:off x="-132986" y="3071497"/>
                <a:ext cx="1832321" cy="14201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8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8"/>
              <p:cNvSpPr/>
              <p:nvPr/>
            </p:nvSpPr>
            <p:spPr>
              <a:xfrm>
                <a:off x="16872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8" name="Google Shape;378;p18"/>
            <p:cNvGrpSpPr/>
            <p:nvPr/>
          </p:nvGrpSpPr>
          <p:grpSpPr>
            <a:xfrm>
              <a:off x="-408425" y="4390380"/>
              <a:ext cx="2461273" cy="638495"/>
              <a:chOff x="-762000" y="2284255"/>
              <a:chExt cx="2461273" cy="638495"/>
            </a:xfrm>
          </p:grpSpPr>
          <p:grpSp>
            <p:nvGrpSpPr>
              <p:cNvPr id="379" name="Google Shape;379;p18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380" name="Google Shape;380;p18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18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2" name="Google Shape;382;p18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3" name="Google Shape;383;p18"/>
          <p:cNvGrpSpPr/>
          <p:nvPr/>
        </p:nvGrpSpPr>
        <p:grpSpPr>
          <a:xfrm>
            <a:off x="289600" y="984139"/>
            <a:ext cx="8573710" cy="3883609"/>
            <a:chOff x="289600" y="984139"/>
            <a:chExt cx="8573710" cy="3883609"/>
          </a:xfrm>
        </p:grpSpPr>
        <p:sp>
          <p:nvSpPr>
            <p:cNvPr id="384" name="Google Shape;384;p18"/>
            <p:cNvSpPr/>
            <p:nvPr/>
          </p:nvSpPr>
          <p:spPr>
            <a:xfrm>
              <a:off x="289600" y="320401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8797998" y="3073852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8764355" y="984139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4526052" y="483415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8"/>
          <p:cNvGrpSpPr/>
          <p:nvPr/>
        </p:nvGrpSpPr>
        <p:grpSpPr>
          <a:xfrm>
            <a:off x="-1109160" y="-945958"/>
            <a:ext cx="11032535" cy="1749393"/>
            <a:chOff x="-1109160" y="-945958"/>
            <a:chExt cx="11032535" cy="1749393"/>
          </a:xfrm>
        </p:grpSpPr>
        <p:pic>
          <p:nvPicPr>
            <p:cNvPr id="389" name="Google Shape;38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10434594">
              <a:off x="7201939" y="-695324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1109160" y="-945958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19"/>
          <p:cNvSpPr txBox="1">
            <a:spLocks noGrp="1"/>
          </p:cNvSpPr>
          <p:nvPr>
            <p:ph type="subTitle" idx="1"/>
          </p:nvPr>
        </p:nvSpPr>
        <p:spPr>
          <a:xfrm>
            <a:off x="907108" y="2111438"/>
            <a:ext cx="3594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9"/>
          <p:cNvSpPr txBox="1">
            <a:spLocks noGrp="1"/>
          </p:cNvSpPr>
          <p:nvPr>
            <p:ph type="subTitle" idx="2"/>
          </p:nvPr>
        </p:nvSpPr>
        <p:spPr>
          <a:xfrm>
            <a:off x="4641992" y="2111438"/>
            <a:ext cx="3594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9"/>
          <p:cNvSpPr txBox="1">
            <a:spLocks noGrp="1"/>
          </p:cNvSpPr>
          <p:nvPr>
            <p:ph type="subTitle" idx="3"/>
          </p:nvPr>
        </p:nvSpPr>
        <p:spPr>
          <a:xfrm>
            <a:off x="907108" y="3470663"/>
            <a:ext cx="3594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19"/>
          <p:cNvSpPr txBox="1">
            <a:spLocks noGrp="1"/>
          </p:cNvSpPr>
          <p:nvPr>
            <p:ph type="subTitle" idx="4"/>
          </p:nvPr>
        </p:nvSpPr>
        <p:spPr>
          <a:xfrm>
            <a:off x="4641992" y="3470663"/>
            <a:ext cx="3594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19"/>
          <p:cNvSpPr txBox="1">
            <a:spLocks noGrp="1"/>
          </p:cNvSpPr>
          <p:nvPr>
            <p:ph type="subTitle" idx="5"/>
          </p:nvPr>
        </p:nvSpPr>
        <p:spPr>
          <a:xfrm>
            <a:off x="907125" y="1725938"/>
            <a:ext cx="3594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399" name="Google Shape;399;p19"/>
          <p:cNvSpPr txBox="1">
            <a:spLocks noGrp="1"/>
          </p:cNvSpPr>
          <p:nvPr>
            <p:ph type="subTitle" idx="6"/>
          </p:nvPr>
        </p:nvSpPr>
        <p:spPr>
          <a:xfrm>
            <a:off x="907109" y="3085163"/>
            <a:ext cx="3594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00" name="Google Shape;400;p19"/>
          <p:cNvSpPr txBox="1">
            <a:spLocks noGrp="1"/>
          </p:cNvSpPr>
          <p:nvPr>
            <p:ph type="subTitle" idx="7"/>
          </p:nvPr>
        </p:nvSpPr>
        <p:spPr>
          <a:xfrm>
            <a:off x="4641975" y="1725938"/>
            <a:ext cx="3594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01" name="Google Shape;401;p19"/>
          <p:cNvSpPr txBox="1">
            <a:spLocks noGrp="1"/>
          </p:cNvSpPr>
          <p:nvPr>
            <p:ph type="subTitle" idx="8"/>
          </p:nvPr>
        </p:nvSpPr>
        <p:spPr>
          <a:xfrm>
            <a:off x="4641975" y="3085163"/>
            <a:ext cx="3594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grpSp>
        <p:nvGrpSpPr>
          <p:cNvPr id="402" name="Google Shape;402;p19"/>
          <p:cNvGrpSpPr/>
          <p:nvPr/>
        </p:nvGrpSpPr>
        <p:grpSpPr>
          <a:xfrm>
            <a:off x="-2580416" y="783212"/>
            <a:ext cx="13472465" cy="4017063"/>
            <a:chOff x="-2580416" y="783212"/>
            <a:chExt cx="13472465" cy="4017063"/>
          </a:xfrm>
        </p:grpSpPr>
        <p:grpSp>
          <p:nvGrpSpPr>
            <p:cNvPr id="403" name="Google Shape;403;p19"/>
            <p:cNvGrpSpPr/>
            <p:nvPr/>
          </p:nvGrpSpPr>
          <p:grpSpPr>
            <a:xfrm flipH="1">
              <a:off x="8430775" y="4161780"/>
              <a:ext cx="2461273" cy="638495"/>
              <a:chOff x="-762000" y="2284255"/>
              <a:chExt cx="2461273" cy="638495"/>
            </a:xfrm>
          </p:grpSpPr>
          <p:grpSp>
            <p:nvGrpSpPr>
              <p:cNvPr id="404" name="Google Shape;404;p19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405" name="Google Shape;405;p19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19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07" name="Google Shape;407;p19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8" name="Google Shape;408;p19"/>
            <p:cNvGrpSpPr/>
            <p:nvPr/>
          </p:nvGrpSpPr>
          <p:grpSpPr>
            <a:xfrm flipH="1">
              <a:off x="-2580416" y="783212"/>
              <a:ext cx="3300415" cy="543321"/>
              <a:chOff x="5348025" y="3359050"/>
              <a:chExt cx="2031775" cy="334475"/>
            </a:xfrm>
          </p:grpSpPr>
          <p:grpSp>
            <p:nvGrpSpPr>
              <p:cNvPr id="409" name="Google Shape;409;p19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410" name="Google Shape;410;p19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19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2" name="Google Shape;412;p19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3" name="Google Shape;413;p19"/>
          <p:cNvGrpSpPr/>
          <p:nvPr/>
        </p:nvGrpSpPr>
        <p:grpSpPr>
          <a:xfrm>
            <a:off x="-1642560" y="-680010"/>
            <a:ext cx="12023135" cy="6698002"/>
            <a:chOff x="-1642560" y="-680010"/>
            <a:chExt cx="12023135" cy="6698002"/>
          </a:xfrm>
        </p:grpSpPr>
        <p:pic>
          <p:nvPicPr>
            <p:cNvPr id="414" name="Google Shape;41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365406" flipH="1">
              <a:off x="-1577825" y="4519233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5" name="Google Shape;415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 flipH="1">
              <a:off x="8124475" y="-680010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6" name="Google Shape;416;p19"/>
          <p:cNvGrpSpPr/>
          <p:nvPr/>
        </p:nvGrpSpPr>
        <p:grpSpPr>
          <a:xfrm>
            <a:off x="304925" y="229500"/>
            <a:ext cx="8449972" cy="4652999"/>
            <a:chOff x="304925" y="229500"/>
            <a:chExt cx="8449972" cy="4652999"/>
          </a:xfrm>
        </p:grpSpPr>
        <p:sp>
          <p:nvSpPr>
            <p:cNvPr id="417" name="Google Shape;417;p19"/>
            <p:cNvSpPr/>
            <p:nvPr/>
          </p:nvSpPr>
          <p:spPr>
            <a:xfrm>
              <a:off x="961744" y="229500"/>
              <a:ext cx="118821" cy="118847"/>
            </a:xfrm>
            <a:custGeom>
              <a:avLst/>
              <a:gdLst/>
              <a:ahLst/>
              <a:cxnLst/>
              <a:rect l="l" t="t" r="r" b="b"/>
              <a:pathLst>
                <a:path w="4641" h="4642" extrusionOk="0">
                  <a:moveTo>
                    <a:pt x="0" y="1"/>
                  </a:moveTo>
                  <a:lnTo>
                    <a:pt x="0" y="4641"/>
                  </a:lnTo>
                  <a:lnTo>
                    <a:pt x="4641" y="4641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2393350" y="4800285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689585" y="2681965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7656530" y="31476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5763602" y="48489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304925" y="317041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20"/>
          <p:cNvSpPr txBox="1">
            <a:spLocks noGrp="1"/>
          </p:cNvSpPr>
          <p:nvPr>
            <p:ph type="subTitle" idx="1"/>
          </p:nvPr>
        </p:nvSpPr>
        <p:spPr>
          <a:xfrm>
            <a:off x="806794" y="1800976"/>
            <a:ext cx="23724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20"/>
          <p:cNvSpPr txBox="1">
            <a:spLocks noGrp="1"/>
          </p:cNvSpPr>
          <p:nvPr>
            <p:ph type="subTitle" idx="2"/>
          </p:nvPr>
        </p:nvSpPr>
        <p:spPr>
          <a:xfrm>
            <a:off x="3385795" y="1800986"/>
            <a:ext cx="23724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20"/>
          <p:cNvSpPr txBox="1">
            <a:spLocks noGrp="1"/>
          </p:cNvSpPr>
          <p:nvPr>
            <p:ph type="subTitle" idx="3"/>
          </p:nvPr>
        </p:nvSpPr>
        <p:spPr>
          <a:xfrm>
            <a:off x="806794" y="3508500"/>
            <a:ext cx="23724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20"/>
          <p:cNvSpPr txBox="1">
            <a:spLocks noGrp="1"/>
          </p:cNvSpPr>
          <p:nvPr>
            <p:ph type="subTitle" idx="4"/>
          </p:nvPr>
        </p:nvSpPr>
        <p:spPr>
          <a:xfrm>
            <a:off x="3385806" y="3508500"/>
            <a:ext cx="23724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20"/>
          <p:cNvSpPr txBox="1">
            <a:spLocks noGrp="1"/>
          </p:cNvSpPr>
          <p:nvPr>
            <p:ph type="subTitle" idx="5"/>
          </p:nvPr>
        </p:nvSpPr>
        <p:spPr>
          <a:xfrm>
            <a:off x="5964806" y="1800986"/>
            <a:ext cx="23724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20"/>
          <p:cNvSpPr txBox="1">
            <a:spLocks noGrp="1"/>
          </p:cNvSpPr>
          <p:nvPr>
            <p:ph type="subTitle" idx="6"/>
          </p:nvPr>
        </p:nvSpPr>
        <p:spPr>
          <a:xfrm>
            <a:off x="5964806" y="3508500"/>
            <a:ext cx="23724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20"/>
          <p:cNvSpPr txBox="1">
            <a:spLocks noGrp="1"/>
          </p:cNvSpPr>
          <p:nvPr>
            <p:ph type="subTitle" idx="7"/>
          </p:nvPr>
        </p:nvSpPr>
        <p:spPr>
          <a:xfrm>
            <a:off x="806794" y="1060275"/>
            <a:ext cx="23724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33" name="Google Shape;433;p20"/>
          <p:cNvSpPr txBox="1">
            <a:spLocks noGrp="1"/>
          </p:cNvSpPr>
          <p:nvPr>
            <p:ph type="subTitle" idx="8"/>
          </p:nvPr>
        </p:nvSpPr>
        <p:spPr>
          <a:xfrm>
            <a:off x="3385806" y="1060275"/>
            <a:ext cx="23724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34" name="Google Shape;434;p20"/>
          <p:cNvSpPr txBox="1">
            <a:spLocks noGrp="1"/>
          </p:cNvSpPr>
          <p:nvPr>
            <p:ph type="subTitle" idx="9"/>
          </p:nvPr>
        </p:nvSpPr>
        <p:spPr>
          <a:xfrm>
            <a:off x="5964806" y="1060275"/>
            <a:ext cx="23724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35" name="Google Shape;435;p20"/>
          <p:cNvSpPr txBox="1">
            <a:spLocks noGrp="1"/>
          </p:cNvSpPr>
          <p:nvPr>
            <p:ph type="subTitle" idx="13"/>
          </p:nvPr>
        </p:nvSpPr>
        <p:spPr>
          <a:xfrm>
            <a:off x="806794" y="2845800"/>
            <a:ext cx="2372400" cy="7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36" name="Google Shape;436;p20"/>
          <p:cNvSpPr txBox="1">
            <a:spLocks noGrp="1"/>
          </p:cNvSpPr>
          <p:nvPr>
            <p:ph type="subTitle" idx="14"/>
          </p:nvPr>
        </p:nvSpPr>
        <p:spPr>
          <a:xfrm>
            <a:off x="3385795" y="2845800"/>
            <a:ext cx="23682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37" name="Google Shape;437;p20"/>
          <p:cNvSpPr txBox="1">
            <a:spLocks noGrp="1"/>
          </p:cNvSpPr>
          <p:nvPr>
            <p:ph type="subTitle" idx="15"/>
          </p:nvPr>
        </p:nvSpPr>
        <p:spPr>
          <a:xfrm>
            <a:off x="5964806" y="2845800"/>
            <a:ext cx="23682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grpSp>
        <p:nvGrpSpPr>
          <p:cNvPr id="438" name="Google Shape;438;p20"/>
          <p:cNvGrpSpPr/>
          <p:nvPr/>
        </p:nvGrpSpPr>
        <p:grpSpPr>
          <a:xfrm>
            <a:off x="-1805925" y="226575"/>
            <a:ext cx="12708899" cy="4802300"/>
            <a:chOff x="-1805925" y="226575"/>
            <a:chExt cx="12708899" cy="4802300"/>
          </a:xfrm>
        </p:grpSpPr>
        <p:grpSp>
          <p:nvGrpSpPr>
            <p:cNvPr id="439" name="Google Shape;439;p20"/>
            <p:cNvGrpSpPr/>
            <p:nvPr/>
          </p:nvGrpSpPr>
          <p:grpSpPr>
            <a:xfrm>
              <a:off x="-1805925" y="4216202"/>
              <a:ext cx="2519149" cy="812673"/>
              <a:chOff x="-762000" y="3038850"/>
              <a:chExt cx="2519149" cy="812673"/>
            </a:xfrm>
          </p:grpSpPr>
          <p:sp>
            <p:nvSpPr>
              <p:cNvPr id="440" name="Google Shape;440;p20"/>
              <p:cNvSpPr/>
              <p:nvPr/>
            </p:nvSpPr>
            <p:spPr>
              <a:xfrm>
                <a:off x="-132986" y="3071497"/>
                <a:ext cx="1832321" cy="14201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0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0"/>
              <p:cNvSpPr/>
              <p:nvPr/>
            </p:nvSpPr>
            <p:spPr>
              <a:xfrm>
                <a:off x="16872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0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0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0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6" name="Google Shape;446;p20"/>
            <p:cNvGrpSpPr/>
            <p:nvPr/>
          </p:nvGrpSpPr>
          <p:grpSpPr>
            <a:xfrm rot="10800000">
              <a:off x="8441701" y="226575"/>
              <a:ext cx="2461273" cy="638495"/>
              <a:chOff x="-762000" y="2284255"/>
              <a:chExt cx="2461273" cy="638495"/>
            </a:xfrm>
          </p:grpSpPr>
          <p:grpSp>
            <p:nvGrpSpPr>
              <p:cNvPr id="447" name="Google Shape;447;p20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448" name="Google Shape;448;p20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20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0" name="Google Shape;450;p20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1" name="Google Shape;451;p20"/>
          <p:cNvGrpSpPr/>
          <p:nvPr/>
        </p:nvGrpSpPr>
        <p:grpSpPr>
          <a:xfrm>
            <a:off x="227600" y="216214"/>
            <a:ext cx="8560397" cy="4706933"/>
            <a:chOff x="227600" y="216214"/>
            <a:chExt cx="8560397" cy="4706933"/>
          </a:xfrm>
        </p:grpSpPr>
        <p:sp>
          <p:nvSpPr>
            <p:cNvPr id="452" name="Google Shape;452;p20"/>
            <p:cNvSpPr/>
            <p:nvPr/>
          </p:nvSpPr>
          <p:spPr>
            <a:xfrm>
              <a:off x="317694" y="1017725"/>
              <a:ext cx="118821" cy="118847"/>
            </a:xfrm>
            <a:custGeom>
              <a:avLst/>
              <a:gdLst/>
              <a:ahLst/>
              <a:cxnLst/>
              <a:rect l="l" t="t" r="r" b="b"/>
              <a:pathLst>
                <a:path w="4641" h="4642" extrusionOk="0">
                  <a:moveTo>
                    <a:pt x="0" y="1"/>
                  </a:moveTo>
                  <a:lnTo>
                    <a:pt x="0" y="4641"/>
                  </a:lnTo>
                  <a:lnTo>
                    <a:pt x="4641" y="4641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227600" y="313571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8722685" y="3229615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7028605" y="21621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6385627" y="48578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2919225" y="485781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0"/>
          <p:cNvGrpSpPr/>
          <p:nvPr/>
        </p:nvGrpSpPr>
        <p:grpSpPr>
          <a:xfrm>
            <a:off x="-1836525" y="-931676"/>
            <a:ext cx="11836100" cy="7069111"/>
            <a:chOff x="-1836525" y="-931676"/>
            <a:chExt cx="11836100" cy="7069111"/>
          </a:xfrm>
        </p:grpSpPr>
        <p:pic>
          <p:nvPicPr>
            <p:cNvPr id="459" name="Google Shape;459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0434594" flipH="1">
              <a:off x="7278139" y="4638676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" name="Google Shape;460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1836525" y="-931676"/>
              <a:ext cx="3736401" cy="1343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2" name="Google Shape;522;p23"/>
          <p:cNvGrpSpPr/>
          <p:nvPr/>
        </p:nvGrpSpPr>
        <p:grpSpPr>
          <a:xfrm rot="10800000" flipH="1">
            <a:off x="-914400" y="1192991"/>
            <a:ext cx="11405449" cy="5467542"/>
            <a:chOff x="-914400" y="-1397809"/>
            <a:chExt cx="11405449" cy="5467542"/>
          </a:xfrm>
        </p:grpSpPr>
        <p:grpSp>
          <p:nvGrpSpPr>
            <p:cNvPr id="523" name="Google Shape;523;p23"/>
            <p:cNvGrpSpPr/>
            <p:nvPr/>
          </p:nvGrpSpPr>
          <p:grpSpPr>
            <a:xfrm>
              <a:off x="-914400" y="2690755"/>
              <a:ext cx="2699249" cy="812673"/>
              <a:chOff x="-762000" y="3038850"/>
              <a:chExt cx="2699249" cy="812673"/>
            </a:xfrm>
          </p:grpSpPr>
          <p:sp>
            <p:nvSpPr>
              <p:cNvPr id="524" name="Google Shape;524;p23"/>
              <p:cNvSpPr/>
              <p:nvPr/>
            </p:nvSpPr>
            <p:spPr>
              <a:xfrm>
                <a:off x="-730404" y="3071500"/>
                <a:ext cx="2609848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18673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0" name="Google Shape;530;p23"/>
            <p:cNvGrpSpPr/>
            <p:nvPr/>
          </p:nvGrpSpPr>
          <p:grpSpPr>
            <a:xfrm rot="5400000">
              <a:off x="3965325" y="-486420"/>
              <a:ext cx="2461273" cy="638495"/>
              <a:chOff x="-762000" y="2284255"/>
              <a:chExt cx="2461273" cy="638495"/>
            </a:xfrm>
          </p:grpSpPr>
          <p:grpSp>
            <p:nvGrpSpPr>
              <p:cNvPr id="531" name="Google Shape;531;p23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532" name="Google Shape;532;p23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23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4" name="Google Shape;534;p23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5" name="Google Shape;535;p23"/>
            <p:cNvGrpSpPr/>
            <p:nvPr/>
          </p:nvGrpSpPr>
          <p:grpSpPr>
            <a:xfrm>
              <a:off x="7190634" y="3526412"/>
              <a:ext cx="3300415" cy="543321"/>
              <a:chOff x="5348025" y="3359050"/>
              <a:chExt cx="2031775" cy="334475"/>
            </a:xfrm>
          </p:grpSpPr>
          <p:grpSp>
            <p:nvGrpSpPr>
              <p:cNvPr id="536" name="Google Shape;536;p23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537" name="Google Shape;537;p23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538;p23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9" name="Google Shape;539;p23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0" name="Google Shape;540;p23"/>
          <p:cNvGrpSpPr/>
          <p:nvPr/>
        </p:nvGrpSpPr>
        <p:grpSpPr>
          <a:xfrm flipH="1">
            <a:off x="-804360" y="-680010"/>
            <a:ext cx="11108735" cy="6698002"/>
            <a:chOff x="-804360" y="-680010"/>
            <a:chExt cx="11108735" cy="6698002"/>
          </a:xfrm>
        </p:grpSpPr>
        <p:pic>
          <p:nvPicPr>
            <p:cNvPr id="541" name="Google Shape;541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365406">
              <a:off x="-739625" y="4519233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2" name="Google Shape;54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8048275" y="-680010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5" name="Google Shape;545;p24"/>
          <p:cNvGrpSpPr/>
          <p:nvPr/>
        </p:nvGrpSpPr>
        <p:grpSpPr>
          <a:xfrm rot="10800000" flipH="1">
            <a:off x="-2580416" y="1723380"/>
            <a:ext cx="13472465" cy="2651153"/>
            <a:chOff x="-2580416" y="1418580"/>
            <a:chExt cx="13472465" cy="2651153"/>
          </a:xfrm>
        </p:grpSpPr>
        <p:grpSp>
          <p:nvGrpSpPr>
            <p:cNvPr id="546" name="Google Shape;546;p24"/>
            <p:cNvGrpSpPr/>
            <p:nvPr/>
          </p:nvGrpSpPr>
          <p:grpSpPr>
            <a:xfrm rot="10800000">
              <a:off x="8430775" y="1418580"/>
              <a:ext cx="2461273" cy="638495"/>
              <a:chOff x="-762000" y="2284255"/>
              <a:chExt cx="2461273" cy="638495"/>
            </a:xfrm>
          </p:grpSpPr>
          <p:grpSp>
            <p:nvGrpSpPr>
              <p:cNvPr id="547" name="Google Shape;547;p24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548" name="Google Shape;548;p24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4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0" name="Google Shape;550;p24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24"/>
            <p:cNvGrpSpPr/>
            <p:nvPr/>
          </p:nvGrpSpPr>
          <p:grpSpPr>
            <a:xfrm rot="10800000">
              <a:off x="-2580416" y="3526412"/>
              <a:ext cx="3300415" cy="543321"/>
              <a:chOff x="5348025" y="3359050"/>
              <a:chExt cx="2031775" cy="334475"/>
            </a:xfrm>
          </p:grpSpPr>
          <p:grpSp>
            <p:nvGrpSpPr>
              <p:cNvPr id="552" name="Google Shape;552;p24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553" name="Google Shape;553;p24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24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5" name="Google Shape;555;p24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6" name="Google Shape;556;p24"/>
          <p:cNvGrpSpPr/>
          <p:nvPr/>
        </p:nvGrpSpPr>
        <p:grpSpPr>
          <a:xfrm flipH="1">
            <a:off x="-956760" y="-908610"/>
            <a:ext cx="11261135" cy="1780877"/>
            <a:chOff x="-956760" y="-908610"/>
            <a:chExt cx="11261135" cy="1780877"/>
          </a:xfrm>
        </p:grpSpPr>
        <p:pic>
          <p:nvPicPr>
            <p:cNvPr id="557" name="Google Shape;557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365406">
              <a:off x="-892025" y="-771524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8" name="Google Shape;558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8048275" y="-869758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1267300" y="2416650"/>
            <a:ext cx="66093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2" hasCustomPrompt="1"/>
          </p:nvPr>
        </p:nvSpPr>
        <p:spPr>
          <a:xfrm>
            <a:off x="3676350" y="1498650"/>
            <a:ext cx="17913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3" name="Google Shape;43;p3"/>
          <p:cNvGrpSpPr/>
          <p:nvPr/>
        </p:nvGrpSpPr>
        <p:grpSpPr>
          <a:xfrm>
            <a:off x="-1246625" y="-1477776"/>
            <a:ext cx="7712647" cy="8021590"/>
            <a:chOff x="-1246625" y="-1477776"/>
            <a:chExt cx="7712647" cy="8021590"/>
          </a:xfrm>
        </p:grpSpPr>
        <p:grpSp>
          <p:nvGrpSpPr>
            <p:cNvPr id="44" name="Google Shape;44;p3"/>
            <p:cNvGrpSpPr/>
            <p:nvPr/>
          </p:nvGrpSpPr>
          <p:grpSpPr>
            <a:xfrm rot="5400000">
              <a:off x="1807500" y="-624537"/>
              <a:ext cx="2519149" cy="812673"/>
              <a:chOff x="-762000" y="3038850"/>
              <a:chExt cx="2519149" cy="812673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-132986" y="3071497"/>
                <a:ext cx="1832321" cy="14201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16872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51;p3"/>
            <p:cNvGrpSpPr/>
            <p:nvPr/>
          </p:nvGrpSpPr>
          <p:grpSpPr>
            <a:xfrm rot="5400000" flipH="1">
              <a:off x="4916138" y="4993930"/>
              <a:ext cx="2461273" cy="638495"/>
              <a:chOff x="-762000" y="2284255"/>
              <a:chExt cx="2461273" cy="638495"/>
            </a:xfrm>
          </p:grpSpPr>
          <p:grpSp>
            <p:nvGrpSpPr>
              <p:cNvPr id="52" name="Google Shape;52;p3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53" name="Google Shape;53;p3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3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" name="Google Shape;55;p3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" name="Google Shape;56;p3"/>
            <p:cNvGrpSpPr/>
            <p:nvPr/>
          </p:nvGrpSpPr>
          <p:grpSpPr>
            <a:xfrm>
              <a:off x="-1246625" y="2866380"/>
              <a:ext cx="2461273" cy="638495"/>
              <a:chOff x="-762000" y="2284255"/>
              <a:chExt cx="2461273" cy="638495"/>
            </a:xfrm>
          </p:grpSpPr>
          <p:grpSp>
            <p:nvGrpSpPr>
              <p:cNvPr id="57" name="Google Shape;57;p3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58" name="Google Shape;58;p3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3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0" name="Google Shape;60;p3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" name="Google Shape;61;p3"/>
          <p:cNvSpPr/>
          <p:nvPr/>
        </p:nvSpPr>
        <p:spPr>
          <a:xfrm rot="10800000" flipH="1">
            <a:off x="2711394" y="4678002"/>
            <a:ext cx="118821" cy="118847"/>
          </a:xfrm>
          <a:custGeom>
            <a:avLst/>
            <a:gdLst/>
            <a:ahLst/>
            <a:cxnLst/>
            <a:rect l="l" t="t" r="r" b="b"/>
            <a:pathLst>
              <a:path w="4641" h="4642" extrusionOk="0">
                <a:moveTo>
                  <a:pt x="0" y="1"/>
                </a:moveTo>
                <a:lnTo>
                  <a:pt x="0" y="4641"/>
                </a:lnTo>
                <a:lnTo>
                  <a:pt x="4641" y="4641"/>
                </a:lnTo>
                <a:lnTo>
                  <a:pt x="4641" y="1"/>
                </a:lnTo>
                <a:close/>
              </a:path>
            </a:pathLst>
          </a:custGeom>
          <a:solidFill>
            <a:srgbClr val="08FF9D">
              <a:alpha val="43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3"/>
          <p:cNvGrpSpPr/>
          <p:nvPr/>
        </p:nvGrpSpPr>
        <p:grpSpPr>
          <a:xfrm>
            <a:off x="-3105926" y="-2497984"/>
            <a:ext cx="14319786" cy="8902576"/>
            <a:chOff x="-3105926" y="-2497984"/>
            <a:chExt cx="14319786" cy="8902576"/>
          </a:xfrm>
        </p:grpSpPr>
        <p:pic>
          <p:nvPicPr>
            <p:cNvPr id="63" name="Google Shape;63;p3"/>
            <p:cNvPicPr preferRelativeResize="0"/>
            <p:nvPr/>
          </p:nvPicPr>
          <p:blipFill rotWithShape="1">
            <a:blip r:embed="rId3">
              <a:alphaModFix/>
            </a:blip>
            <a:srcRect t="1923" b="1923"/>
            <a:stretch/>
          </p:blipFill>
          <p:spPr>
            <a:xfrm rot="2299689" flipH="1">
              <a:off x="-2901859" y="-1334215"/>
              <a:ext cx="4528800" cy="2232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7039709" y="-2388525"/>
              <a:ext cx="4174151" cy="355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3"/>
            <p:cNvPicPr preferRelativeResize="0"/>
            <p:nvPr/>
          </p:nvPicPr>
          <p:blipFill rotWithShape="1">
            <a:blip r:embed="rId3">
              <a:alphaModFix/>
            </a:blip>
            <a:srcRect t="1923" b="1913"/>
            <a:stretch/>
          </p:blipFill>
          <p:spPr>
            <a:xfrm flipH="1">
              <a:off x="6989441" y="4523100"/>
              <a:ext cx="3676826" cy="18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3"/>
            <p:cNvPicPr preferRelativeResize="0"/>
            <p:nvPr/>
          </p:nvPicPr>
          <p:blipFill rotWithShape="1">
            <a:blip r:embed="rId4">
              <a:alphaModFix/>
            </a:blip>
            <a:srcRect t="4702" b="4693"/>
            <a:stretch/>
          </p:blipFill>
          <p:spPr>
            <a:xfrm rot="10800000">
              <a:off x="-154016" y="4662567"/>
              <a:ext cx="2256101" cy="1742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1"/>
          </p:nvPr>
        </p:nvSpPr>
        <p:spPr>
          <a:xfrm>
            <a:off x="4804850" y="2264825"/>
            <a:ext cx="30210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2"/>
          </p:nvPr>
        </p:nvSpPr>
        <p:spPr>
          <a:xfrm>
            <a:off x="1318150" y="2264822"/>
            <a:ext cx="30210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3"/>
          </p:nvPr>
        </p:nvSpPr>
        <p:spPr>
          <a:xfrm>
            <a:off x="1318150" y="1879325"/>
            <a:ext cx="30210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4"/>
          </p:nvPr>
        </p:nvSpPr>
        <p:spPr>
          <a:xfrm>
            <a:off x="4804840" y="1879325"/>
            <a:ext cx="30210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grpSp>
        <p:nvGrpSpPr>
          <p:cNvPr id="97" name="Google Shape;97;p5"/>
          <p:cNvGrpSpPr/>
          <p:nvPr/>
        </p:nvGrpSpPr>
        <p:grpSpPr>
          <a:xfrm>
            <a:off x="-956760" y="-908610"/>
            <a:ext cx="11261135" cy="6621802"/>
            <a:chOff x="-956760" y="-908610"/>
            <a:chExt cx="11261135" cy="6621802"/>
          </a:xfrm>
        </p:grpSpPr>
        <p:pic>
          <p:nvPicPr>
            <p:cNvPr id="98" name="Google Shape;98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434594" flipH="1">
              <a:off x="-892025" y="-771524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48275" y="3971167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0" name="Google Shape;100;p5"/>
          <p:cNvGrpSpPr/>
          <p:nvPr/>
        </p:nvGrpSpPr>
        <p:grpSpPr>
          <a:xfrm>
            <a:off x="-2580416" y="580380"/>
            <a:ext cx="13472465" cy="3794153"/>
            <a:chOff x="-2580416" y="580380"/>
            <a:chExt cx="13472465" cy="3794153"/>
          </a:xfrm>
        </p:grpSpPr>
        <p:grpSp>
          <p:nvGrpSpPr>
            <p:cNvPr id="101" name="Google Shape;101;p5"/>
            <p:cNvGrpSpPr/>
            <p:nvPr/>
          </p:nvGrpSpPr>
          <p:grpSpPr>
            <a:xfrm flipH="1">
              <a:off x="8430775" y="580380"/>
              <a:ext cx="2461273" cy="638495"/>
              <a:chOff x="-762000" y="2284255"/>
              <a:chExt cx="2461273" cy="638495"/>
            </a:xfrm>
          </p:grpSpPr>
          <p:grpSp>
            <p:nvGrpSpPr>
              <p:cNvPr id="102" name="Google Shape;102;p5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103" name="Google Shape;103;p5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5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5" name="Google Shape;105;p5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5"/>
            <p:cNvGrpSpPr/>
            <p:nvPr/>
          </p:nvGrpSpPr>
          <p:grpSpPr>
            <a:xfrm flipH="1">
              <a:off x="-2580416" y="3831212"/>
              <a:ext cx="3300415" cy="543321"/>
              <a:chOff x="5348025" y="3359050"/>
              <a:chExt cx="2031775" cy="334475"/>
            </a:xfrm>
          </p:grpSpPr>
          <p:grpSp>
            <p:nvGrpSpPr>
              <p:cNvPr id="107" name="Google Shape;107;p5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108" name="Google Shape;108;p5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5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0" name="Google Shape;110;p5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5"/>
          <p:cNvGrpSpPr/>
          <p:nvPr/>
        </p:nvGrpSpPr>
        <p:grpSpPr>
          <a:xfrm>
            <a:off x="303800" y="249788"/>
            <a:ext cx="8484197" cy="4641611"/>
            <a:chOff x="303800" y="249788"/>
            <a:chExt cx="8484197" cy="4641611"/>
          </a:xfrm>
        </p:grpSpPr>
        <p:sp>
          <p:nvSpPr>
            <p:cNvPr id="112" name="Google Shape;112;p5"/>
            <p:cNvSpPr/>
            <p:nvPr/>
          </p:nvSpPr>
          <p:spPr>
            <a:xfrm flipH="1">
              <a:off x="7680307" y="249788"/>
              <a:ext cx="118821" cy="118847"/>
            </a:xfrm>
            <a:custGeom>
              <a:avLst/>
              <a:gdLst/>
              <a:ahLst/>
              <a:cxnLst/>
              <a:rect l="l" t="t" r="r" b="b"/>
              <a:pathLst>
                <a:path w="4641" h="4642" extrusionOk="0">
                  <a:moveTo>
                    <a:pt x="0" y="1"/>
                  </a:moveTo>
                  <a:lnTo>
                    <a:pt x="0" y="4641"/>
                  </a:lnTo>
                  <a:lnTo>
                    <a:pt x="4641" y="4641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 flipH="1">
              <a:off x="8722660" y="298331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 flipH="1">
              <a:off x="303800" y="3382015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 flipH="1">
              <a:off x="2181951" y="29241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 flipH="1">
              <a:off x="2901180" y="48578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0" name="Google Shape;120;p6"/>
          <p:cNvGrpSpPr/>
          <p:nvPr/>
        </p:nvGrpSpPr>
        <p:grpSpPr>
          <a:xfrm>
            <a:off x="-1733550" y="-2687759"/>
            <a:ext cx="14351661" cy="4559554"/>
            <a:chOff x="-1733550" y="-2687759"/>
            <a:chExt cx="14351661" cy="4559554"/>
          </a:xfrm>
        </p:grpSpPr>
        <p:pic>
          <p:nvPicPr>
            <p:cNvPr id="121" name="Google Shape;121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733550" y="-1049062"/>
              <a:ext cx="2678200" cy="2678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6"/>
            <p:cNvPicPr preferRelativeResize="0"/>
            <p:nvPr/>
          </p:nvPicPr>
          <p:blipFill rotWithShape="1">
            <a:blip r:embed="rId4">
              <a:alphaModFix/>
            </a:blip>
            <a:srcRect t="1923" b="1923"/>
            <a:stretch/>
          </p:blipFill>
          <p:spPr>
            <a:xfrm rot="-2299689">
              <a:off x="7885244" y="-1523990"/>
              <a:ext cx="4528800" cy="22320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3" name="Google Shape;123;p6"/>
          <p:cNvGrpSpPr/>
          <p:nvPr/>
        </p:nvGrpSpPr>
        <p:grpSpPr>
          <a:xfrm>
            <a:off x="-2656616" y="2485380"/>
            <a:ext cx="13624865" cy="822353"/>
            <a:chOff x="-2656616" y="2485380"/>
            <a:chExt cx="13624865" cy="822353"/>
          </a:xfrm>
        </p:grpSpPr>
        <p:grpSp>
          <p:nvGrpSpPr>
            <p:cNvPr id="124" name="Google Shape;124;p6"/>
            <p:cNvGrpSpPr/>
            <p:nvPr/>
          </p:nvGrpSpPr>
          <p:grpSpPr>
            <a:xfrm flipH="1">
              <a:off x="8506975" y="2485380"/>
              <a:ext cx="2461273" cy="638495"/>
              <a:chOff x="-838200" y="2284255"/>
              <a:chExt cx="2461273" cy="638495"/>
            </a:xfrm>
          </p:grpSpPr>
          <p:grpSp>
            <p:nvGrpSpPr>
              <p:cNvPr id="125" name="Google Shape;125;p6"/>
              <p:cNvGrpSpPr/>
              <p:nvPr/>
            </p:nvGrpSpPr>
            <p:grpSpPr>
              <a:xfrm>
                <a:off x="-838200" y="2284255"/>
                <a:ext cx="2461273" cy="638495"/>
                <a:chOff x="-838200" y="2284255"/>
                <a:chExt cx="2461273" cy="638495"/>
              </a:xfrm>
            </p:grpSpPr>
            <p:sp>
              <p:nvSpPr>
                <p:cNvPr id="126" name="Google Shape;126;p6"/>
                <p:cNvSpPr/>
                <p:nvPr/>
              </p:nvSpPr>
              <p:spPr>
                <a:xfrm rot="-5400000">
                  <a:off x="1156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6"/>
                <p:cNvSpPr/>
                <p:nvPr/>
              </p:nvSpPr>
              <p:spPr>
                <a:xfrm rot="-5400000">
                  <a:off x="1335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8" name="Google Shape;128;p6"/>
              <p:cNvSpPr/>
              <p:nvPr/>
            </p:nvSpPr>
            <p:spPr>
              <a:xfrm rot="-5400000">
                <a:off x="14979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" name="Google Shape;129;p6"/>
            <p:cNvGrpSpPr/>
            <p:nvPr/>
          </p:nvGrpSpPr>
          <p:grpSpPr>
            <a:xfrm flipH="1">
              <a:off x="-2656616" y="2764412"/>
              <a:ext cx="3300415" cy="543321"/>
              <a:chOff x="5348025" y="3359050"/>
              <a:chExt cx="2031775" cy="334475"/>
            </a:xfrm>
          </p:grpSpPr>
          <p:grpSp>
            <p:nvGrpSpPr>
              <p:cNvPr id="130" name="Google Shape;130;p6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131" name="Google Shape;131;p6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6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3" name="Google Shape;133;p6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" name="Google Shape;134;p6"/>
          <p:cNvGrpSpPr/>
          <p:nvPr/>
        </p:nvGrpSpPr>
        <p:grpSpPr>
          <a:xfrm>
            <a:off x="273905" y="1570902"/>
            <a:ext cx="8540487" cy="3404745"/>
            <a:chOff x="273905" y="1570902"/>
            <a:chExt cx="8540487" cy="3404745"/>
          </a:xfrm>
        </p:grpSpPr>
        <p:sp>
          <p:nvSpPr>
            <p:cNvPr id="135" name="Google Shape;135;p6"/>
            <p:cNvSpPr/>
            <p:nvPr/>
          </p:nvSpPr>
          <p:spPr>
            <a:xfrm>
              <a:off x="3665025" y="491031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8715498" y="1570902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273905" y="2103889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8780802" y="4304683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722375" y="448050"/>
            <a:ext cx="37857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7"/>
          <p:cNvSpPr txBox="1">
            <a:spLocks noGrp="1"/>
          </p:cNvSpPr>
          <p:nvPr>
            <p:ph type="subTitle" idx="1"/>
          </p:nvPr>
        </p:nvSpPr>
        <p:spPr>
          <a:xfrm>
            <a:off x="713225" y="1675950"/>
            <a:ext cx="3785700" cy="25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pace Grotesk Light"/>
              <a:buChar char="■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7"/>
          <p:cNvSpPr>
            <a:spLocks noGrp="1"/>
          </p:cNvSpPr>
          <p:nvPr>
            <p:ph type="pic" idx="2"/>
          </p:nvPr>
        </p:nvSpPr>
        <p:spPr>
          <a:xfrm flipH="1">
            <a:off x="5221375" y="967050"/>
            <a:ext cx="3209400" cy="3209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44" name="Google Shape;144;p7"/>
          <p:cNvGrpSpPr/>
          <p:nvPr/>
        </p:nvGrpSpPr>
        <p:grpSpPr>
          <a:xfrm>
            <a:off x="4724314" y="21212"/>
            <a:ext cx="4852335" cy="6909652"/>
            <a:chOff x="4724314" y="21212"/>
            <a:chExt cx="4852335" cy="6909652"/>
          </a:xfrm>
        </p:grpSpPr>
        <p:grpSp>
          <p:nvGrpSpPr>
            <p:cNvPr id="145" name="Google Shape;145;p7"/>
            <p:cNvGrpSpPr/>
            <p:nvPr/>
          </p:nvGrpSpPr>
          <p:grpSpPr>
            <a:xfrm rot="-5400000">
              <a:off x="3812925" y="5380980"/>
              <a:ext cx="2461273" cy="638495"/>
              <a:chOff x="-762000" y="2284255"/>
              <a:chExt cx="2461273" cy="638495"/>
            </a:xfrm>
          </p:grpSpPr>
          <p:grpSp>
            <p:nvGrpSpPr>
              <p:cNvPr id="146" name="Google Shape;146;p7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147" name="Google Shape;147;p7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7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9" name="Google Shape;149;p7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Google Shape;150;p7"/>
            <p:cNvGrpSpPr/>
            <p:nvPr/>
          </p:nvGrpSpPr>
          <p:grpSpPr>
            <a:xfrm>
              <a:off x="6276234" y="21212"/>
              <a:ext cx="3300415" cy="543321"/>
              <a:chOff x="5348025" y="3359050"/>
              <a:chExt cx="2031775" cy="334475"/>
            </a:xfrm>
          </p:grpSpPr>
          <p:grpSp>
            <p:nvGrpSpPr>
              <p:cNvPr id="151" name="Google Shape;151;p7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152" name="Google Shape;152;p7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7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4" name="Google Shape;154;p7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5" name="Google Shape;155;p7"/>
          <p:cNvGrpSpPr/>
          <p:nvPr/>
        </p:nvGrpSpPr>
        <p:grpSpPr>
          <a:xfrm>
            <a:off x="273905" y="1189489"/>
            <a:ext cx="8679230" cy="3725258"/>
            <a:chOff x="273905" y="1189489"/>
            <a:chExt cx="8679230" cy="3725258"/>
          </a:xfrm>
        </p:grpSpPr>
        <p:sp>
          <p:nvSpPr>
            <p:cNvPr id="156" name="Google Shape;156;p7"/>
            <p:cNvSpPr/>
            <p:nvPr/>
          </p:nvSpPr>
          <p:spPr>
            <a:xfrm>
              <a:off x="6533000" y="484941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8887823" y="1675952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273905" y="1189489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7939302" y="47396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7"/>
          <p:cNvGrpSpPr/>
          <p:nvPr/>
        </p:nvGrpSpPr>
        <p:grpSpPr>
          <a:xfrm>
            <a:off x="-1504950" y="-1811062"/>
            <a:ext cx="6568100" cy="9269638"/>
            <a:chOff x="-1504950" y="-1811062"/>
            <a:chExt cx="6568100" cy="9269638"/>
          </a:xfrm>
        </p:grpSpPr>
        <p:pic>
          <p:nvPicPr>
            <p:cNvPr id="161" name="Google Shape;161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7300" y="4547925"/>
              <a:ext cx="4895850" cy="2910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1504950" y="-1811062"/>
              <a:ext cx="2678200" cy="2678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8"/>
          <p:cNvGrpSpPr/>
          <p:nvPr/>
        </p:nvGrpSpPr>
        <p:grpSpPr>
          <a:xfrm flipH="1">
            <a:off x="139637" y="-1397809"/>
            <a:ext cx="7482922" cy="7941623"/>
            <a:chOff x="2017527" y="-1397809"/>
            <a:chExt cx="7482922" cy="7941623"/>
          </a:xfrm>
        </p:grpSpPr>
        <p:grpSp>
          <p:nvGrpSpPr>
            <p:cNvPr id="166" name="Google Shape;166;p8"/>
            <p:cNvGrpSpPr/>
            <p:nvPr/>
          </p:nvGrpSpPr>
          <p:grpSpPr>
            <a:xfrm rot="5400000">
              <a:off x="3965325" y="-486420"/>
              <a:ext cx="2461273" cy="638495"/>
              <a:chOff x="-762000" y="2284255"/>
              <a:chExt cx="2461273" cy="638495"/>
            </a:xfrm>
          </p:grpSpPr>
          <p:grpSp>
            <p:nvGrpSpPr>
              <p:cNvPr id="167" name="Google Shape;167;p8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168" name="Google Shape;168;p8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8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0" name="Google Shape;170;p8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171;p8"/>
            <p:cNvGrpSpPr/>
            <p:nvPr/>
          </p:nvGrpSpPr>
          <p:grpSpPr>
            <a:xfrm rot="-5400000">
              <a:off x="1106138" y="4993930"/>
              <a:ext cx="2461273" cy="638495"/>
              <a:chOff x="-762000" y="2284255"/>
              <a:chExt cx="2461273" cy="638495"/>
            </a:xfrm>
          </p:grpSpPr>
          <p:grpSp>
            <p:nvGrpSpPr>
              <p:cNvPr id="172" name="Google Shape;172;p8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173" name="Google Shape;173;p8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8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5" name="Google Shape;175;p8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8"/>
            <p:cNvGrpSpPr/>
            <p:nvPr/>
          </p:nvGrpSpPr>
          <p:grpSpPr>
            <a:xfrm>
              <a:off x="6200034" y="3755012"/>
              <a:ext cx="3300415" cy="543321"/>
              <a:chOff x="5348025" y="3359050"/>
              <a:chExt cx="2031775" cy="334475"/>
            </a:xfrm>
          </p:grpSpPr>
          <p:grpSp>
            <p:nvGrpSpPr>
              <p:cNvPr id="177" name="Google Shape;177;p8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178" name="Google Shape;178;p8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8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0" name="Google Shape;180;p8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1" name="Google Shape;18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82" name="Google Shape;182;p8"/>
          <p:cNvGrpSpPr/>
          <p:nvPr/>
        </p:nvGrpSpPr>
        <p:grpSpPr>
          <a:xfrm flipH="1">
            <a:off x="402664" y="2596290"/>
            <a:ext cx="2483221" cy="2286209"/>
            <a:chOff x="6754202" y="2596290"/>
            <a:chExt cx="2483221" cy="2286209"/>
          </a:xfrm>
        </p:grpSpPr>
        <p:sp>
          <p:nvSpPr>
            <p:cNvPr id="183" name="Google Shape;183;p8"/>
            <p:cNvSpPr/>
            <p:nvPr/>
          </p:nvSpPr>
          <p:spPr>
            <a:xfrm>
              <a:off x="9172110" y="2596290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6754202" y="48489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8"/>
          <p:cNvGrpSpPr/>
          <p:nvPr/>
        </p:nvGrpSpPr>
        <p:grpSpPr>
          <a:xfrm flipH="1">
            <a:off x="-2520825" y="-901050"/>
            <a:ext cx="14681736" cy="9335734"/>
            <a:chOff x="-2520825" y="-901050"/>
            <a:chExt cx="14681736" cy="9335734"/>
          </a:xfrm>
        </p:grpSpPr>
        <p:pic>
          <p:nvPicPr>
            <p:cNvPr id="186" name="Google Shape;186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-2520825" y="3387475"/>
              <a:ext cx="4174151" cy="355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8"/>
            <p:cNvPicPr preferRelativeResize="0"/>
            <p:nvPr/>
          </p:nvPicPr>
          <p:blipFill rotWithShape="1">
            <a:blip r:embed="rId4">
              <a:alphaModFix/>
            </a:blip>
            <a:srcRect t="1923" b="1913"/>
            <a:stretch/>
          </p:blipFill>
          <p:spPr>
            <a:xfrm rot="10800000" flipH="1">
              <a:off x="-910520" y="-901050"/>
              <a:ext cx="3676826" cy="18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8"/>
            <p:cNvPicPr preferRelativeResize="0"/>
            <p:nvPr/>
          </p:nvPicPr>
          <p:blipFill rotWithShape="1">
            <a:blip r:embed="rId4">
              <a:alphaModFix/>
            </a:blip>
            <a:srcRect t="1923" b="1923"/>
            <a:stretch/>
          </p:blipFill>
          <p:spPr>
            <a:xfrm rot="-8500311" flipH="1">
              <a:off x="7428044" y="5038899"/>
              <a:ext cx="4528800" cy="2232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 flipH="1">
              <a:off x="7772050" y="-810067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93" name="Google Shape;193;p9"/>
          <p:cNvGrpSpPr/>
          <p:nvPr/>
        </p:nvGrpSpPr>
        <p:grpSpPr>
          <a:xfrm rot="10800000" flipH="1">
            <a:off x="-1627625" y="-1431184"/>
            <a:ext cx="7712647" cy="8021590"/>
            <a:chOff x="-1246625" y="-1477776"/>
            <a:chExt cx="7712647" cy="8021590"/>
          </a:xfrm>
        </p:grpSpPr>
        <p:grpSp>
          <p:nvGrpSpPr>
            <p:cNvPr id="194" name="Google Shape;194;p9"/>
            <p:cNvGrpSpPr/>
            <p:nvPr/>
          </p:nvGrpSpPr>
          <p:grpSpPr>
            <a:xfrm rot="5400000">
              <a:off x="1807500" y="-624537"/>
              <a:ext cx="2519149" cy="812673"/>
              <a:chOff x="-762000" y="3038850"/>
              <a:chExt cx="2519149" cy="812673"/>
            </a:xfrm>
          </p:grpSpPr>
          <p:sp>
            <p:nvSpPr>
              <p:cNvPr id="195" name="Google Shape;195;p9"/>
              <p:cNvSpPr/>
              <p:nvPr/>
            </p:nvSpPr>
            <p:spPr>
              <a:xfrm>
                <a:off x="-132986" y="3071497"/>
                <a:ext cx="1832321" cy="14201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16872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1" name="Google Shape;201;p9"/>
            <p:cNvGrpSpPr/>
            <p:nvPr/>
          </p:nvGrpSpPr>
          <p:grpSpPr>
            <a:xfrm rot="5400000" flipH="1">
              <a:off x="4916138" y="4993930"/>
              <a:ext cx="2461273" cy="638495"/>
              <a:chOff x="-762000" y="2284255"/>
              <a:chExt cx="2461273" cy="638495"/>
            </a:xfrm>
          </p:grpSpPr>
          <p:grpSp>
            <p:nvGrpSpPr>
              <p:cNvPr id="202" name="Google Shape;202;p9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203" name="Google Shape;203;p9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9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5" name="Google Shape;205;p9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" name="Google Shape;206;p9"/>
            <p:cNvGrpSpPr/>
            <p:nvPr/>
          </p:nvGrpSpPr>
          <p:grpSpPr>
            <a:xfrm>
              <a:off x="-1246625" y="2866380"/>
              <a:ext cx="2461273" cy="638495"/>
              <a:chOff x="-762000" y="2284255"/>
              <a:chExt cx="2461273" cy="638495"/>
            </a:xfrm>
          </p:grpSpPr>
          <p:grpSp>
            <p:nvGrpSpPr>
              <p:cNvPr id="207" name="Google Shape;207;p9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208" name="Google Shape;208;p9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9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0" name="Google Shape;210;p9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1" name="Google Shape;211;p9"/>
          <p:cNvSpPr/>
          <p:nvPr/>
        </p:nvSpPr>
        <p:spPr>
          <a:xfrm>
            <a:off x="2330394" y="315782"/>
            <a:ext cx="118821" cy="118847"/>
          </a:xfrm>
          <a:custGeom>
            <a:avLst/>
            <a:gdLst/>
            <a:ahLst/>
            <a:cxnLst/>
            <a:rect l="l" t="t" r="r" b="b"/>
            <a:pathLst>
              <a:path w="4641" h="4642" extrusionOk="0">
                <a:moveTo>
                  <a:pt x="0" y="1"/>
                </a:moveTo>
                <a:lnTo>
                  <a:pt x="0" y="4641"/>
                </a:lnTo>
                <a:lnTo>
                  <a:pt x="4641" y="4641"/>
                </a:lnTo>
                <a:lnTo>
                  <a:pt x="4641" y="1"/>
                </a:lnTo>
                <a:close/>
              </a:path>
            </a:pathLst>
          </a:custGeom>
          <a:solidFill>
            <a:srgbClr val="08FF9D">
              <a:alpha val="43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9"/>
          <p:cNvGrpSpPr/>
          <p:nvPr/>
        </p:nvGrpSpPr>
        <p:grpSpPr>
          <a:xfrm rot="10800000" flipH="1">
            <a:off x="-3486926" y="-1291962"/>
            <a:ext cx="14319786" cy="8902576"/>
            <a:chOff x="-3105926" y="-2497984"/>
            <a:chExt cx="14319786" cy="8902576"/>
          </a:xfrm>
        </p:grpSpPr>
        <p:pic>
          <p:nvPicPr>
            <p:cNvPr id="213" name="Google Shape;213;p9"/>
            <p:cNvPicPr preferRelativeResize="0"/>
            <p:nvPr/>
          </p:nvPicPr>
          <p:blipFill rotWithShape="1">
            <a:blip r:embed="rId3">
              <a:alphaModFix/>
            </a:blip>
            <a:srcRect t="1923" b="1923"/>
            <a:stretch/>
          </p:blipFill>
          <p:spPr>
            <a:xfrm rot="2299689" flipH="1">
              <a:off x="-2901859" y="-1334215"/>
              <a:ext cx="4528800" cy="2232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7039709" y="-2388525"/>
              <a:ext cx="4174151" cy="355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9"/>
            <p:cNvPicPr preferRelativeResize="0"/>
            <p:nvPr/>
          </p:nvPicPr>
          <p:blipFill rotWithShape="1">
            <a:blip r:embed="rId3">
              <a:alphaModFix/>
            </a:blip>
            <a:srcRect t="1923" b="1913"/>
            <a:stretch/>
          </p:blipFill>
          <p:spPr>
            <a:xfrm flipH="1">
              <a:off x="6989441" y="4523100"/>
              <a:ext cx="3676826" cy="18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9"/>
            <p:cNvPicPr preferRelativeResize="0"/>
            <p:nvPr/>
          </p:nvPicPr>
          <p:blipFill rotWithShape="1">
            <a:blip r:embed="rId4">
              <a:alphaModFix/>
            </a:blip>
            <a:srcRect t="4702" b="4693"/>
            <a:stretch/>
          </p:blipFill>
          <p:spPr>
            <a:xfrm rot="10800000">
              <a:off x="-154016" y="4662567"/>
              <a:ext cx="2256101" cy="1742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7" name="Google Shape;21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1" r:id="rId12"/>
    <p:sldLayoutId id="2147483663" r:id="rId13"/>
    <p:sldLayoutId id="2147483664" r:id="rId14"/>
    <p:sldLayoutId id="2147483665" r:id="rId15"/>
    <p:sldLayoutId id="2147483666" r:id="rId16"/>
    <p:sldLayoutId id="2147483669" r:id="rId17"/>
    <p:sldLayoutId id="214748367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hyperlink" Target="https://docs.google.com/spreadsheets/d/1ax8IlKJQAyvr_RaBFUi087SZZ0XTZ-TeLpJPVCzrM64/copy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ax8IlKJQAyvr_RaBFUi087SZZ0XTZ-TeLpJPVCzrM64/copy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gradient-data-privacy-facebook-template_28209352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freepik.com/free-photo/close-up-hand-holding-smartphone_19924270.htm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vector/gradient-sale-instagram-story-collection_12404406.htm/?utm_source=slidesgo_template&amp;utm_medium=referral-link&amp;utm_campaign=sg_resources&amp;utm_content=freepik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8"/>
          <p:cNvSpPr txBox="1">
            <a:spLocks noGrp="1"/>
          </p:cNvSpPr>
          <p:nvPr>
            <p:ph type="ctrTitle"/>
          </p:nvPr>
        </p:nvSpPr>
        <p:spPr>
          <a:xfrm>
            <a:off x="916370" y="1540325"/>
            <a:ext cx="7010680" cy="157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4400" i="1" dirty="0">
                <a:latin typeface="Garamond" panose="02020404030301010803" pitchFamily="18" charset="0"/>
              </a:rPr>
              <a:t>Student-Landlord Lease Advisor</a:t>
            </a:r>
            <a:endParaRPr lang="en-US" sz="4400" dirty="0">
              <a:latin typeface="Garamond" panose="02020404030301010803" pitchFamily="18" charset="0"/>
            </a:endParaRPr>
          </a:p>
        </p:txBody>
      </p:sp>
      <p:sp>
        <p:nvSpPr>
          <p:cNvPr id="570" name="Google Shape;570;p28"/>
          <p:cNvSpPr txBox="1">
            <a:spLocks noGrp="1"/>
          </p:cNvSpPr>
          <p:nvPr>
            <p:ph type="subTitle" idx="1"/>
          </p:nvPr>
        </p:nvSpPr>
        <p:spPr>
          <a:xfrm>
            <a:off x="1768929" y="3041849"/>
            <a:ext cx="5301342" cy="5530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i="1" dirty="0">
                <a:latin typeface="Garamond" panose="02020404030301010803" pitchFamily="18" charset="0"/>
              </a:rPr>
              <a:t>Your one-stop solution to simplify </a:t>
            </a:r>
          </a:p>
          <a:p>
            <a:r>
              <a:rPr lang="en-US" sz="1800" i="1" dirty="0">
                <a:latin typeface="Garamond" panose="02020404030301010803" pitchFamily="18" charset="0"/>
              </a:rPr>
              <a:t>leases and agreements</a:t>
            </a:r>
            <a:endParaRPr lang="en-US" sz="1800" dirty="0">
              <a:latin typeface="Garamond" panose="02020404030301010803" pitchFamily="18" charset="0"/>
            </a:endParaRPr>
          </a:p>
        </p:txBody>
      </p:sp>
      <p:grpSp>
        <p:nvGrpSpPr>
          <p:cNvPr id="571" name="Google Shape;571;p28"/>
          <p:cNvGrpSpPr/>
          <p:nvPr/>
        </p:nvGrpSpPr>
        <p:grpSpPr>
          <a:xfrm>
            <a:off x="2114425" y="1029889"/>
            <a:ext cx="5296847" cy="3301983"/>
            <a:chOff x="2114425" y="1029889"/>
            <a:chExt cx="5296847" cy="3301983"/>
          </a:xfrm>
        </p:grpSpPr>
        <p:sp>
          <p:nvSpPr>
            <p:cNvPr id="572" name="Google Shape;572;p28"/>
            <p:cNvSpPr/>
            <p:nvPr/>
          </p:nvSpPr>
          <p:spPr>
            <a:xfrm>
              <a:off x="2114425" y="4266535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7377630" y="1029889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28"/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575" name="Google Shape;575;p28"/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6" name="Google Shape;576;p28"/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577" name="Google Shape;577;p28"/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8"/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8"/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>
          <a:extLst>
            <a:ext uri="{FF2B5EF4-FFF2-40B4-BE49-F238E27FC236}">
              <a16:creationId xmlns:a16="http://schemas.microsoft.com/office/drawing/2014/main" id="{C5F24539-24FE-9B42-78F7-E94D93D9B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2">
            <a:extLst>
              <a:ext uri="{FF2B5EF4-FFF2-40B4-BE49-F238E27FC236}">
                <a16:creationId xmlns:a16="http://schemas.microsoft.com/office/drawing/2014/main" id="{F0BBB44C-5D3E-427D-AC55-95A5F3269C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7300" y="2416650"/>
            <a:ext cx="66093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Architecture</a:t>
            </a:r>
          </a:p>
        </p:txBody>
      </p:sp>
      <p:sp>
        <p:nvSpPr>
          <p:cNvPr id="618" name="Google Shape;618;p32">
            <a:extLst>
              <a:ext uri="{FF2B5EF4-FFF2-40B4-BE49-F238E27FC236}">
                <a16:creationId xmlns:a16="http://schemas.microsoft.com/office/drawing/2014/main" id="{FEB43E79-BD9B-0881-2DBB-BC8F60C16BD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676350" y="1498650"/>
            <a:ext cx="1791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04</a:t>
            </a:r>
            <a:endParaRPr dirty="0">
              <a:latin typeface="Garamond" panose="02020404030301010803" pitchFamily="18" charset="0"/>
            </a:endParaRPr>
          </a:p>
        </p:txBody>
      </p:sp>
      <p:grpSp>
        <p:nvGrpSpPr>
          <p:cNvPr id="619" name="Google Shape;619;p32">
            <a:extLst>
              <a:ext uri="{FF2B5EF4-FFF2-40B4-BE49-F238E27FC236}">
                <a16:creationId xmlns:a16="http://schemas.microsoft.com/office/drawing/2014/main" id="{8F3D390E-28F7-E61B-3D3C-0B5140F06781}"/>
              </a:ext>
            </a:extLst>
          </p:cNvPr>
          <p:cNvGrpSpPr/>
          <p:nvPr/>
        </p:nvGrpSpPr>
        <p:grpSpPr>
          <a:xfrm rot="10800000" flipH="1">
            <a:off x="6949534" y="1387249"/>
            <a:ext cx="3300415" cy="543321"/>
            <a:chOff x="5348025" y="3359050"/>
            <a:chExt cx="2031775" cy="334475"/>
          </a:xfrm>
        </p:grpSpPr>
        <p:grpSp>
          <p:nvGrpSpPr>
            <p:cNvPr id="620" name="Google Shape;620;p32">
              <a:extLst>
                <a:ext uri="{FF2B5EF4-FFF2-40B4-BE49-F238E27FC236}">
                  <a16:creationId xmlns:a16="http://schemas.microsoft.com/office/drawing/2014/main" id="{A7D279D2-80CC-88E7-2CE7-30037A2762E0}"/>
                </a:ext>
              </a:extLst>
            </p:cNvPr>
            <p:cNvGrpSpPr/>
            <p:nvPr/>
          </p:nvGrpSpPr>
          <p:grpSpPr>
            <a:xfrm>
              <a:off x="5348025" y="3359050"/>
              <a:ext cx="2031775" cy="334475"/>
              <a:chOff x="5348025" y="3359050"/>
              <a:chExt cx="2031775" cy="334475"/>
            </a:xfrm>
          </p:grpSpPr>
          <p:sp>
            <p:nvSpPr>
              <p:cNvPr id="621" name="Google Shape;621;p32">
                <a:extLst>
                  <a:ext uri="{FF2B5EF4-FFF2-40B4-BE49-F238E27FC236}">
                    <a16:creationId xmlns:a16="http://schemas.microsoft.com/office/drawing/2014/main" id="{C7C65025-739F-9933-97BD-ED79EDA5A062}"/>
                  </a:ext>
                </a:extLst>
              </p:cNvPr>
              <p:cNvSpPr/>
              <p:nvPr/>
            </p:nvSpPr>
            <p:spPr>
              <a:xfrm>
                <a:off x="5526700" y="3359050"/>
                <a:ext cx="182632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73053" h="10629" extrusionOk="0">
                    <a:moveTo>
                      <a:pt x="61877" y="1"/>
                    </a:moveTo>
                    <a:lnTo>
                      <a:pt x="61877" y="10294"/>
                    </a:lnTo>
                    <a:lnTo>
                      <a:pt x="1" y="10294"/>
                    </a:lnTo>
                    <a:lnTo>
                      <a:pt x="1" y="10628"/>
                    </a:lnTo>
                    <a:lnTo>
                      <a:pt x="62211" y="10628"/>
                    </a:lnTo>
                    <a:lnTo>
                      <a:pt x="62211" y="335"/>
                    </a:lnTo>
                    <a:lnTo>
                      <a:pt x="73052" y="335"/>
                    </a:lnTo>
                    <a:lnTo>
                      <a:pt x="730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  <p:sp>
            <p:nvSpPr>
              <p:cNvPr id="622" name="Google Shape;622;p32">
                <a:extLst>
                  <a:ext uri="{FF2B5EF4-FFF2-40B4-BE49-F238E27FC236}">
                    <a16:creationId xmlns:a16="http://schemas.microsoft.com/office/drawing/2014/main" id="{9344EE8B-1EF2-5CB0-4B07-CFF345952445}"/>
                  </a:ext>
                </a:extLst>
              </p:cNvPr>
              <p:cNvSpPr/>
              <p:nvPr/>
            </p:nvSpPr>
            <p:spPr>
              <a:xfrm>
                <a:off x="5348025" y="3461525"/>
                <a:ext cx="2031775" cy="232000"/>
              </a:xfrm>
              <a:custGeom>
                <a:avLst/>
                <a:gdLst/>
                <a:ahLst/>
                <a:cxnLst/>
                <a:rect l="l" t="t" r="r" b="b"/>
                <a:pathLst>
                  <a:path w="81271" h="9280" extrusionOk="0">
                    <a:moveTo>
                      <a:pt x="696" y="1"/>
                    </a:moveTo>
                    <a:cubicBezTo>
                      <a:pt x="313" y="1"/>
                      <a:pt x="0" y="311"/>
                      <a:pt x="0" y="697"/>
                    </a:cubicBezTo>
                    <a:cubicBezTo>
                      <a:pt x="0" y="1082"/>
                      <a:pt x="311" y="1395"/>
                      <a:pt x="696" y="1395"/>
                    </a:cubicBezTo>
                    <a:cubicBezTo>
                      <a:pt x="1042" y="1395"/>
                      <a:pt x="1327" y="1142"/>
                      <a:pt x="1382" y="809"/>
                    </a:cubicBezTo>
                    <a:lnTo>
                      <a:pt x="16024" y="809"/>
                    </a:lnTo>
                    <a:lnTo>
                      <a:pt x="16024" y="9280"/>
                    </a:lnTo>
                    <a:lnTo>
                      <a:pt x="58707" y="9280"/>
                    </a:lnTo>
                    <a:lnTo>
                      <a:pt x="58707" y="2419"/>
                    </a:lnTo>
                    <a:lnTo>
                      <a:pt x="81271" y="2419"/>
                    </a:lnTo>
                    <a:lnTo>
                      <a:pt x="81271" y="2085"/>
                    </a:lnTo>
                    <a:lnTo>
                      <a:pt x="58375" y="2085"/>
                    </a:lnTo>
                    <a:lnTo>
                      <a:pt x="58375" y="8947"/>
                    </a:lnTo>
                    <a:lnTo>
                      <a:pt x="16356" y="8947"/>
                    </a:lnTo>
                    <a:lnTo>
                      <a:pt x="16356" y="477"/>
                    </a:lnTo>
                    <a:lnTo>
                      <a:pt x="1355" y="477"/>
                    </a:lnTo>
                    <a:cubicBezTo>
                      <a:pt x="1262" y="200"/>
                      <a:pt x="1005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</p:grpSp>
        <p:sp>
          <p:nvSpPr>
            <p:cNvPr id="623" name="Google Shape;623;p32">
              <a:extLst>
                <a:ext uri="{FF2B5EF4-FFF2-40B4-BE49-F238E27FC236}">
                  <a16:creationId xmlns:a16="http://schemas.microsoft.com/office/drawing/2014/main" id="{01830064-3BC5-627B-EC90-259B3C2124D9}"/>
                </a:ext>
              </a:extLst>
            </p:cNvPr>
            <p:cNvSpPr/>
            <p:nvPr/>
          </p:nvSpPr>
          <p:spPr>
            <a:xfrm>
              <a:off x="5487425" y="3599500"/>
              <a:ext cx="44050" cy="44050"/>
            </a:xfrm>
            <a:custGeom>
              <a:avLst/>
              <a:gdLst/>
              <a:ahLst/>
              <a:cxnLst/>
              <a:rect l="l" t="t" r="r" b="b"/>
              <a:pathLst>
                <a:path w="1762" h="1762" extrusionOk="0">
                  <a:moveTo>
                    <a:pt x="880" y="0"/>
                  </a:moveTo>
                  <a:cubicBezTo>
                    <a:pt x="394" y="0"/>
                    <a:pt x="0" y="393"/>
                    <a:pt x="0" y="880"/>
                  </a:cubicBezTo>
                  <a:cubicBezTo>
                    <a:pt x="0" y="1366"/>
                    <a:pt x="394" y="1762"/>
                    <a:pt x="880" y="1762"/>
                  </a:cubicBezTo>
                  <a:cubicBezTo>
                    <a:pt x="1366" y="1762"/>
                    <a:pt x="1762" y="1366"/>
                    <a:pt x="1762" y="880"/>
                  </a:cubicBezTo>
                  <a:cubicBezTo>
                    <a:pt x="1762" y="393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</p:grpSp>
      <p:grpSp>
        <p:nvGrpSpPr>
          <p:cNvPr id="624" name="Google Shape;624;p32">
            <a:extLst>
              <a:ext uri="{FF2B5EF4-FFF2-40B4-BE49-F238E27FC236}">
                <a16:creationId xmlns:a16="http://schemas.microsoft.com/office/drawing/2014/main" id="{DBB50B89-6867-920B-C6DA-9A2FC9C0BB0F}"/>
              </a:ext>
            </a:extLst>
          </p:cNvPr>
          <p:cNvGrpSpPr/>
          <p:nvPr/>
        </p:nvGrpSpPr>
        <p:grpSpPr>
          <a:xfrm>
            <a:off x="1470775" y="861075"/>
            <a:ext cx="6471247" cy="3090609"/>
            <a:chOff x="1470775" y="861075"/>
            <a:chExt cx="6471247" cy="3090609"/>
          </a:xfrm>
        </p:grpSpPr>
        <p:sp>
          <p:nvSpPr>
            <p:cNvPr id="625" name="Google Shape;625;p32">
              <a:extLst>
                <a:ext uri="{FF2B5EF4-FFF2-40B4-BE49-F238E27FC236}">
                  <a16:creationId xmlns:a16="http://schemas.microsoft.com/office/drawing/2014/main" id="{9080F407-ADEC-ED67-B794-EFEB837ED143}"/>
                </a:ext>
              </a:extLst>
            </p:cNvPr>
            <p:cNvSpPr/>
            <p:nvPr/>
          </p:nvSpPr>
          <p:spPr>
            <a:xfrm rot="10800000" flipH="1">
              <a:off x="1470775" y="1718126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  <p:sp>
          <p:nvSpPr>
            <p:cNvPr id="626" name="Google Shape;626;p32">
              <a:extLst>
                <a:ext uri="{FF2B5EF4-FFF2-40B4-BE49-F238E27FC236}">
                  <a16:creationId xmlns:a16="http://schemas.microsoft.com/office/drawing/2014/main" id="{2BC895FA-A7D3-8B6A-770B-FDB48A27D7C2}"/>
                </a:ext>
              </a:extLst>
            </p:cNvPr>
            <p:cNvSpPr/>
            <p:nvPr/>
          </p:nvSpPr>
          <p:spPr>
            <a:xfrm rot="10800000" flipH="1">
              <a:off x="7876710" y="2319946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  <p:sp>
          <p:nvSpPr>
            <p:cNvPr id="627" name="Google Shape;627;p32">
              <a:extLst>
                <a:ext uri="{FF2B5EF4-FFF2-40B4-BE49-F238E27FC236}">
                  <a16:creationId xmlns:a16="http://schemas.microsoft.com/office/drawing/2014/main" id="{AE187CDC-1A6B-A8B9-265B-407244632017}"/>
                </a:ext>
              </a:extLst>
            </p:cNvPr>
            <p:cNvSpPr/>
            <p:nvPr/>
          </p:nvSpPr>
          <p:spPr>
            <a:xfrm rot="10800000" flipH="1">
              <a:off x="7834830" y="391809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  <p:sp>
          <p:nvSpPr>
            <p:cNvPr id="628" name="Google Shape;628;p32">
              <a:extLst>
                <a:ext uri="{FF2B5EF4-FFF2-40B4-BE49-F238E27FC236}">
                  <a16:creationId xmlns:a16="http://schemas.microsoft.com/office/drawing/2014/main" id="{0E8F92F2-D8E7-9B7A-5ACE-13AE8EAF188C}"/>
                </a:ext>
              </a:extLst>
            </p:cNvPr>
            <p:cNvSpPr/>
            <p:nvPr/>
          </p:nvSpPr>
          <p:spPr>
            <a:xfrm rot="10800000" flipH="1">
              <a:off x="5154002" y="861075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</p:grpSp>
      <p:grpSp>
        <p:nvGrpSpPr>
          <p:cNvPr id="629" name="Google Shape;629;p32">
            <a:extLst>
              <a:ext uri="{FF2B5EF4-FFF2-40B4-BE49-F238E27FC236}">
                <a16:creationId xmlns:a16="http://schemas.microsoft.com/office/drawing/2014/main" id="{55A4F52C-0CD6-3867-DD8D-44435205C5A3}"/>
              </a:ext>
            </a:extLst>
          </p:cNvPr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630" name="Google Shape;630;p32">
              <a:extLst>
                <a:ext uri="{FF2B5EF4-FFF2-40B4-BE49-F238E27FC236}">
                  <a16:creationId xmlns:a16="http://schemas.microsoft.com/office/drawing/2014/main" id="{5B826F3E-4727-8018-EE57-00349922B84F}"/>
                </a:ext>
              </a:extLst>
            </p:cNvPr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  <p:grpSp>
          <p:nvGrpSpPr>
            <p:cNvPr id="631" name="Google Shape;631;p32">
              <a:extLst>
                <a:ext uri="{FF2B5EF4-FFF2-40B4-BE49-F238E27FC236}">
                  <a16:creationId xmlns:a16="http://schemas.microsoft.com/office/drawing/2014/main" id="{365704DD-175C-8F64-D324-E99B1AD05C96}"/>
                </a:ext>
              </a:extLst>
            </p:cNvPr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632" name="Google Shape;632;p32">
                <a:extLst>
                  <a:ext uri="{FF2B5EF4-FFF2-40B4-BE49-F238E27FC236}">
                    <a16:creationId xmlns:a16="http://schemas.microsoft.com/office/drawing/2014/main" id="{4784672A-16AE-2A54-C11B-2E69EBBE432D}"/>
                  </a:ext>
                </a:extLst>
              </p:cNvPr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  <p:sp>
            <p:nvSpPr>
              <p:cNvPr id="633" name="Google Shape;633;p32">
                <a:extLst>
                  <a:ext uri="{FF2B5EF4-FFF2-40B4-BE49-F238E27FC236}">
                    <a16:creationId xmlns:a16="http://schemas.microsoft.com/office/drawing/2014/main" id="{5B3E8833-574B-B4FD-2349-C9679F9AEC94}"/>
                  </a:ext>
                </a:extLst>
              </p:cNvPr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  <p:sp>
            <p:nvSpPr>
              <p:cNvPr id="634" name="Google Shape;634;p32">
                <a:extLst>
                  <a:ext uri="{FF2B5EF4-FFF2-40B4-BE49-F238E27FC236}">
                    <a16:creationId xmlns:a16="http://schemas.microsoft.com/office/drawing/2014/main" id="{559D8A5F-C308-848B-A34C-46917C54A8A9}"/>
                  </a:ext>
                </a:extLst>
              </p:cNvPr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132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Architecture</a:t>
            </a:r>
          </a:p>
        </p:txBody>
      </p:sp>
      <p:sp>
        <p:nvSpPr>
          <p:cNvPr id="649" name="Google Shape;649;p34"/>
          <p:cNvSpPr txBox="1">
            <a:spLocks noGrp="1"/>
          </p:cNvSpPr>
          <p:nvPr>
            <p:ph type="subTitle" idx="4"/>
          </p:nvPr>
        </p:nvSpPr>
        <p:spPr>
          <a:xfrm>
            <a:off x="792808" y="1432567"/>
            <a:ext cx="24216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Frontend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650" name="Google Shape;650;p34"/>
          <p:cNvSpPr txBox="1">
            <a:spLocks noGrp="1"/>
          </p:cNvSpPr>
          <p:nvPr>
            <p:ph type="subTitle" idx="5"/>
          </p:nvPr>
        </p:nvSpPr>
        <p:spPr>
          <a:xfrm>
            <a:off x="3361200" y="1432567"/>
            <a:ext cx="24216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Backend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654" name="Google Shape;654;p34"/>
          <p:cNvSpPr txBox="1">
            <a:spLocks noGrp="1"/>
          </p:cNvSpPr>
          <p:nvPr>
            <p:ph type="subTitle" idx="6"/>
          </p:nvPr>
        </p:nvSpPr>
        <p:spPr>
          <a:xfrm>
            <a:off x="5929592" y="1432567"/>
            <a:ext cx="24216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Data Flow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0C73F-00D7-ED2F-33E3-8E77DA1DE162}"/>
              </a:ext>
            </a:extLst>
          </p:cNvPr>
          <p:cNvSpPr txBox="1"/>
          <p:nvPr/>
        </p:nvSpPr>
        <p:spPr>
          <a:xfrm>
            <a:off x="1021172" y="1987912"/>
            <a:ext cx="19648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Built with </a:t>
            </a:r>
            <a:r>
              <a:rPr lang="en-US" dirty="0" err="1">
                <a:solidFill>
                  <a:schemeClr val="tx1"/>
                </a:solidFill>
                <a:latin typeface="Garamond" panose="02020404030301010803" pitchFamily="18" charset="0"/>
              </a:rPr>
              <a:t>Streamlit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 for an intuitive and responsive interface.</a:t>
            </a:r>
          </a:p>
          <a:p>
            <a:pPr>
              <a:buClr>
                <a:schemeClr val="bg2"/>
              </a:buClr>
            </a:pP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Offers a clean design prioritizing user experience.</a:t>
            </a:r>
          </a:p>
          <a:p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95D94-CD7C-EDD6-0E55-0C0A66BA12FB}"/>
              </a:ext>
            </a:extLst>
          </p:cNvPr>
          <p:cNvSpPr txBox="1"/>
          <p:nvPr/>
        </p:nvSpPr>
        <p:spPr>
          <a:xfrm>
            <a:off x="3589564" y="1987912"/>
            <a:ext cx="19648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Text processing powered by </a:t>
            </a:r>
            <a:r>
              <a:rPr lang="en-US" dirty="0" err="1">
                <a:solidFill>
                  <a:schemeClr val="tx1"/>
                </a:solidFill>
                <a:latin typeface="Garamond" panose="02020404030301010803" pitchFamily="18" charset="0"/>
              </a:rPr>
              <a:t>LangChain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.</a:t>
            </a:r>
          </a:p>
          <a:p>
            <a:pPr>
              <a:buClr>
                <a:schemeClr val="bg2"/>
              </a:buClr>
            </a:pP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Embedding creation using OpenAI and </a:t>
            </a:r>
            <a:r>
              <a:rPr lang="en-US" dirty="0" err="1">
                <a:solidFill>
                  <a:schemeClr val="tx1"/>
                </a:solidFill>
                <a:latin typeface="Garamond" panose="02020404030301010803" pitchFamily="18" charset="0"/>
              </a:rPr>
              <a:t>HuggingFace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.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Vector storage and retrieval using FAISS/Pinecone for rapid response.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C1EFE-D4B0-C2D0-A42E-A487680D5FE3}"/>
              </a:ext>
            </a:extLst>
          </p:cNvPr>
          <p:cNvSpPr txBox="1"/>
          <p:nvPr/>
        </p:nvSpPr>
        <p:spPr>
          <a:xfrm>
            <a:off x="6157956" y="1987912"/>
            <a:ext cx="1964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Lease documents converted into embeddings for efficient search and retrieval.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Context-based responses generated dynamically.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>
          <a:extLst>
            <a:ext uri="{FF2B5EF4-FFF2-40B4-BE49-F238E27FC236}">
              <a16:creationId xmlns:a16="http://schemas.microsoft.com/office/drawing/2014/main" id="{EE876A25-68A8-D4F2-5783-10A53CDCB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2">
            <a:extLst>
              <a:ext uri="{FF2B5EF4-FFF2-40B4-BE49-F238E27FC236}">
                <a16:creationId xmlns:a16="http://schemas.microsoft.com/office/drawing/2014/main" id="{503C09FA-264C-1668-A298-C7E69C7057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416650"/>
            <a:ext cx="9144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Setting Up the Environment and GUI</a:t>
            </a:r>
          </a:p>
        </p:txBody>
      </p:sp>
      <p:sp>
        <p:nvSpPr>
          <p:cNvPr id="618" name="Google Shape;618;p32">
            <a:extLst>
              <a:ext uri="{FF2B5EF4-FFF2-40B4-BE49-F238E27FC236}">
                <a16:creationId xmlns:a16="http://schemas.microsoft.com/office/drawing/2014/main" id="{A818B2CF-4E59-8782-54CC-871EFE34628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676350" y="1498650"/>
            <a:ext cx="1791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05</a:t>
            </a:r>
            <a:endParaRPr dirty="0">
              <a:latin typeface="Garamond" panose="02020404030301010803" pitchFamily="18" charset="0"/>
            </a:endParaRPr>
          </a:p>
        </p:txBody>
      </p:sp>
      <p:grpSp>
        <p:nvGrpSpPr>
          <p:cNvPr id="619" name="Google Shape;619;p32">
            <a:extLst>
              <a:ext uri="{FF2B5EF4-FFF2-40B4-BE49-F238E27FC236}">
                <a16:creationId xmlns:a16="http://schemas.microsoft.com/office/drawing/2014/main" id="{D5CD25E7-EC12-6988-494F-35095721A6A8}"/>
              </a:ext>
            </a:extLst>
          </p:cNvPr>
          <p:cNvGrpSpPr/>
          <p:nvPr/>
        </p:nvGrpSpPr>
        <p:grpSpPr>
          <a:xfrm rot="10800000" flipH="1">
            <a:off x="6949534" y="1387249"/>
            <a:ext cx="3300415" cy="543321"/>
            <a:chOff x="5348025" y="3359050"/>
            <a:chExt cx="2031775" cy="334475"/>
          </a:xfrm>
        </p:grpSpPr>
        <p:grpSp>
          <p:nvGrpSpPr>
            <p:cNvPr id="620" name="Google Shape;620;p32">
              <a:extLst>
                <a:ext uri="{FF2B5EF4-FFF2-40B4-BE49-F238E27FC236}">
                  <a16:creationId xmlns:a16="http://schemas.microsoft.com/office/drawing/2014/main" id="{BF99149A-DD59-6738-6B01-C75A6BF74350}"/>
                </a:ext>
              </a:extLst>
            </p:cNvPr>
            <p:cNvGrpSpPr/>
            <p:nvPr/>
          </p:nvGrpSpPr>
          <p:grpSpPr>
            <a:xfrm>
              <a:off x="5348025" y="3359050"/>
              <a:ext cx="2031775" cy="334475"/>
              <a:chOff x="5348025" y="3359050"/>
              <a:chExt cx="2031775" cy="334475"/>
            </a:xfrm>
          </p:grpSpPr>
          <p:sp>
            <p:nvSpPr>
              <p:cNvPr id="621" name="Google Shape;621;p32">
                <a:extLst>
                  <a:ext uri="{FF2B5EF4-FFF2-40B4-BE49-F238E27FC236}">
                    <a16:creationId xmlns:a16="http://schemas.microsoft.com/office/drawing/2014/main" id="{FFAA8F47-4F7C-F6EB-B8A8-1CA7054A0DDF}"/>
                  </a:ext>
                </a:extLst>
              </p:cNvPr>
              <p:cNvSpPr/>
              <p:nvPr/>
            </p:nvSpPr>
            <p:spPr>
              <a:xfrm>
                <a:off x="5526700" y="3359050"/>
                <a:ext cx="182632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73053" h="10629" extrusionOk="0">
                    <a:moveTo>
                      <a:pt x="61877" y="1"/>
                    </a:moveTo>
                    <a:lnTo>
                      <a:pt x="61877" y="10294"/>
                    </a:lnTo>
                    <a:lnTo>
                      <a:pt x="1" y="10294"/>
                    </a:lnTo>
                    <a:lnTo>
                      <a:pt x="1" y="10628"/>
                    </a:lnTo>
                    <a:lnTo>
                      <a:pt x="62211" y="10628"/>
                    </a:lnTo>
                    <a:lnTo>
                      <a:pt x="62211" y="335"/>
                    </a:lnTo>
                    <a:lnTo>
                      <a:pt x="73052" y="335"/>
                    </a:lnTo>
                    <a:lnTo>
                      <a:pt x="730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  <p:sp>
            <p:nvSpPr>
              <p:cNvPr id="622" name="Google Shape;622;p32">
                <a:extLst>
                  <a:ext uri="{FF2B5EF4-FFF2-40B4-BE49-F238E27FC236}">
                    <a16:creationId xmlns:a16="http://schemas.microsoft.com/office/drawing/2014/main" id="{8BF2745F-CBC8-F6EF-9BE0-5A7AA68E580D}"/>
                  </a:ext>
                </a:extLst>
              </p:cNvPr>
              <p:cNvSpPr/>
              <p:nvPr/>
            </p:nvSpPr>
            <p:spPr>
              <a:xfrm>
                <a:off x="5348025" y="3461525"/>
                <a:ext cx="2031775" cy="232000"/>
              </a:xfrm>
              <a:custGeom>
                <a:avLst/>
                <a:gdLst/>
                <a:ahLst/>
                <a:cxnLst/>
                <a:rect l="l" t="t" r="r" b="b"/>
                <a:pathLst>
                  <a:path w="81271" h="9280" extrusionOk="0">
                    <a:moveTo>
                      <a:pt x="696" y="1"/>
                    </a:moveTo>
                    <a:cubicBezTo>
                      <a:pt x="313" y="1"/>
                      <a:pt x="0" y="311"/>
                      <a:pt x="0" y="697"/>
                    </a:cubicBezTo>
                    <a:cubicBezTo>
                      <a:pt x="0" y="1082"/>
                      <a:pt x="311" y="1395"/>
                      <a:pt x="696" y="1395"/>
                    </a:cubicBezTo>
                    <a:cubicBezTo>
                      <a:pt x="1042" y="1395"/>
                      <a:pt x="1327" y="1142"/>
                      <a:pt x="1382" y="809"/>
                    </a:cubicBezTo>
                    <a:lnTo>
                      <a:pt x="16024" y="809"/>
                    </a:lnTo>
                    <a:lnTo>
                      <a:pt x="16024" y="9280"/>
                    </a:lnTo>
                    <a:lnTo>
                      <a:pt x="58707" y="9280"/>
                    </a:lnTo>
                    <a:lnTo>
                      <a:pt x="58707" y="2419"/>
                    </a:lnTo>
                    <a:lnTo>
                      <a:pt x="81271" y="2419"/>
                    </a:lnTo>
                    <a:lnTo>
                      <a:pt x="81271" y="2085"/>
                    </a:lnTo>
                    <a:lnTo>
                      <a:pt x="58375" y="2085"/>
                    </a:lnTo>
                    <a:lnTo>
                      <a:pt x="58375" y="8947"/>
                    </a:lnTo>
                    <a:lnTo>
                      <a:pt x="16356" y="8947"/>
                    </a:lnTo>
                    <a:lnTo>
                      <a:pt x="16356" y="477"/>
                    </a:lnTo>
                    <a:lnTo>
                      <a:pt x="1355" y="477"/>
                    </a:lnTo>
                    <a:cubicBezTo>
                      <a:pt x="1262" y="200"/>
                      <a:pt x="1005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</p:grpSp>
        <p:sp>
          <p:nvSpPr>
            <p:cNvPr id="623" name="Google Shape;623;p32">
              <a:extLst>
                <a:ext uri="{FF2B5EF4-FFF2-40B4-BE49-F238E27FC236}">
                  <a16:creationId xmlns:a16="http://schemas.microsoft.com/office/drawing/2014/main" id="{F30DB599-58CC-820A-4163-902248734A8F}"/>
                </a:ext>
              </a:extLst>
            </p:cNvPr>
            <p:cNvSpPr/>
            <p:nvPr/>
          </p:nvSpPr>
          <p:spPr>
            <a:xfrm>
              <a:off x="5487425" y="3599500"/>
              <a:ext cx="44050" cy="44050"/>
            </a:xfrm>
            <a:custGeom>
              <a:avLst/>
              <a:gdLst/>
              <a:ahLst/>
              <a:cxnLst/>
              <a:rect l="l" t="t" r="r" b="b"/>
              <a:pathLst>
                <a:path w="1762" h="1762" extrusionOk="0">
                  <a:moveTo>
                    <a:pt x="880" y="0"/>
                  </a:moveTo>
                  <a:cubicBezTo>
                    <a:pt x="394" y="0"/>
                    <a:pt x="0" y="393"/>
                    <a:pt x="0" y="880"/>
                  </a:cubicBezTo>
                  <a:cubicBezTo>
                    <a:pt x="0" y="1366"/>
                    <a:pt x="394" y="1762"/>
                    <a:pt x="880" y="1762"/>
                  </a:cubicBezTo>
                  <a:cubicBezTo>
                    <a:pt x="1366" y="1762"/>
                    <a:pt x="1762" y="1366"/>
                    <a:pt x="1762" y="880"/>
                  </a:cubicBezTo>
                  <a:cubicBezTo>
                    <a:pt x="1762" y="393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</p:grpSp>
      <p:grpSp>
        <p:nvGrpSpPr>
          <p:cNvPr id="624" name="Google Shape;624;p32">
            <a:extLst>
              <a:ext uri="{FF2B5EF4-FFF2-40B4-BE49-F238E27FC236}">
                <a16:creationId xmlns:a16="http://schemas.microsoft.com/office/drawing/2014/main" id="{791CC262-E1F1-3BB8-B117-9B86E46A5F03}"/>
              </a:ext>
            </a:extLst>
          </p:cNvPr>
          <p:cNvGrpSpPr/>
          <p:nvPr/>
        </p:nvGrpSpPr>
        <p:grpSpPr>
          <a:xfrm>
            <a:off x="1470775" y="861075"/>
            <a:ext cx="6471247" cy="3090609"/>
            <a:chOff x="1470775" y="861075"/>
            <a:chExt cx="6471247" cy="3090609"/>
          </a:xfrm>
        </p:grpSpPr>
        <p:sp>
          <p:nvSpPr>
            <p:cNvPr id="625" name="Google Shape;625;p32">
              <a:extLst>
                <a:ext uri="{FF2B5EF4-FFF2-40B4-BE49-F238E27FC236}">
                  <a16:creationId xmlns:a16="http://schemas.microsoft.com/office/drawing/2014/main" id="{CC17AB06-2516-0E6B-3554-C74A48DEDA56}"/>
                </a:ext>
              </a:extLst>
            </p:cNvPr>
            <p:cNvSpPr/>
            <p:nvPr/>
          </p:nvSpPr>
          <p:spPr>
            <a:xfrm rot="10800000" flipH="1">
              <a:off x="1470775" y="1718126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  <p:sp>
          <p:nvSpPr>
            <p:cNvPr id="626" name="Google Shape;626;p32">
              <a:extLst>
                <a:ext uri="{FF2B5EF4-FFF2-40B4-BE49-F238E27FC236}">
                  <a16:creationId xmlns:a16="http://schemas.microsoft.com/office/drawing/2014/main" id="{F98613E3-7B41-A527-FB42-2F71C9E4DD25}"/>
                </a:ext>
              </a:extLst>
            </p:cNvPr>
            <p:cNvSpPr/>
            <p:nvPr/>
          </p:nvSpPr>
          <p:spPr>
            <a:xfrm rot="10800000" flipH="1">
              <a:off x="7876710" y="2319946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  <p:sp>
          <p:nvSpPr>
            <p:cNvPr id="627" name="Google Shape;627;p32">
              <a:extLst>
                <a:ext uri="{FF2B5EF4-FFF2-40B4-BE49-F238E27FC236}">
                  <a16:creationId xmlns:a16="http://schemas.microsoft.com/office/drawing/2014/main" id="{4F4A8E59-D992-915E-9809-443584D26BEB}"/>
                </a:ext>
              </a:extLst>
            </p:cNvPr>
            <p:cNvSpPr/>
            <p:nvPr/>
          </p:nvSpPr>
          <p:spPr>
            <a:xfrm rot="10800000" flipH="1">
              <a:off x="7834830" y="391809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  <p:sp>
          <p:nvSpPr>
            <p:cNvPr id="628" name="Google Shape;628;p32">
              <a:extLst>
                <a:ext uri="{FF2B5EF4-FFF2-40B4-BE49-F238E27FC236}">
                  <a16:creationId xmlns:a16="http://schemas.microsoft.com/office/drawing/2014/main" id="{89F66A95-F2F8-25CB-769B-D8C9C6EC6A57}"/>
                </a:ext>
              </a:extLst>
            </p:cNvPr>
            <p:cNvSpPr/>
            <p:nvPr/>
          </p:nvSpPr>
          <p:spPr>
            <a:xfrm rot="10800000" flipH="1">
              <a:off x="5154002" y="861075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</p:grpSp>
      <p:grpSp>
        <p:nvGrpSpPr>
          <p:cNvPr id="629" name="Google Shape;629;p32">
            <a:extLst>
              <a:ext uri="{FF2B5EF4-FFF2-40B4-BE49-F238E27FC236}">
                <a16:creationId xmlns:a16="http://schemas.microsoft.com/office/drawing/2014/main" id="{4F1F1888-B0D0-A9E9-07F9-FAF2EA1D6476}"/>
              </a:ext>
            </a:extLst>
          </p:cNvPr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630" name="Google Shape;630;p32">
              <a:extLst>
                <a:ext uri="{FF2B5EF4-FFF2-40B4-BE49-F238E27FC236}">
                  <a16:creationId xmlns:a16="http://schemas.microsoft.com/office/drawing/2014/main" id="{FE4E25CA-003F-EBFD-C587-6FA77693EC02}"/>
                </a:ext>
              </a:extLst>
            </p:cNvPr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  <p:grpSp>
          <p:nvGrpSpPr>
            <p:cNvPr id="631" name="Google Shape;631;p32">
              <a:extLst>
                <a:ext uri="{FF2B5EF4-FFF2-40B4-BE49-F238E27FC236}">
                  <a16:creationId xmlns:a16="http://schemas.microsoft.com/office/drawing/2014/main" id="{3EE2776D-21BA-53D5-81F8-AB7B730B318B}"/>
                </a:ext>
              </a:extLst>
            </p:cNvPr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632" name="Google Shape;632;p32">
                <a:extLst>
                  <a:ext uri="{FF2B5EF4-FFF2-40B4-BE49-F238E27FC236}">
                    <a16:creationId xmlns:a16="http://schemas.microsoft.com/office/drawing/2014/main" id="{33854989-9DF3-EE52-B4C5-8DAFC1651249}"/>
                  </a:ext>
                </a:extLst>
              </p:cNvPr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  <p:sp>
            <p:nvSpPr>
              <p:cNvPr id="633" name="Google Shape;633;p32">
                <a:extLst>
                  <a:ext uri="{FF2B5EF4-FFF2-40B4-BE49-F238E27FC236}">
                    <a16:creationId xmlns:a16="http://schemas.microsoft.com/office/drawing/2014/main" id="{8E16F546-CCB1-A74B-FC83-12665F5AFC9A}"/>
                  </a:ext>
                </a:extLst>
              </p:cNvPr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  <p:sp>
            <p:nvSpPr>
              <p:cNvPr id="634" name="Google Shape;634;p32">
                <a:extLst>
                  <a:ext uri="{FF2B5EF4-FFF2-40B4-BE49-F238E27FC236}">
                    <a16:creationId xmlns:a16="http://schemas.microsoft.com/office/drawing/2014/main" id="{2BBD25D8-DD6F-2A8D-23B0-90EFBED10CA8}"/>
                  </a:ext>
                </a:extLst>
              </p:cNvPr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460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Setting Up the Environment and GUI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FFAD7-5650-CFE4-9013-71885CC14DC7}"/>
              </a:ext>
            </a:extLst>
          </p:cNvPr>
          <p:cNvSpPr txBox="1"/>
          <p:nvPr/>
        </p:nvSpPr>
        <p:spPr>
          <a:xfrm>
            <a:off x="3393434" y="1241254"/>
            <a:ext cx="23487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Tools and Libraries</a:t>
            </a:r>
            <a:endParaRPr lang="en-US" sz="2000" dirty="0">
              <a:solidFill>
                <a:schemeClr val="tx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809;p43">
            <a:extLst>
              <a:ext uri="{FF2B5EF4-FFF2-40B4-BE49-F238E27FC236}">
                <a16:creationId xmlns:a16="http://schemas.microsoft.com/office/drawing/2014/main" id="{FA6A56A3-E132-732B-7DED-A9546BB21E77}"/>
              </a:ext>
            </a:extLst>
          </p:cNvPr>
          <p:cNvSpPr txBox="1"/>
          <p:nvPr/>
        </p:nvSpPr>
        <p:spPr>
          <a:xfrm>
            <a:off x="3661347" y="1961691"/>
            <a:ext cx="1812894" cy="129857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  <a:latin typeface="Garamond" panose="02020404030301010803" pitchFamily="18" charset="0"/>
              </a:rPr>
              <a:t>Streamlit</a:t>
            </a: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GUI framework for a seamless user experience.</a:t>
            </a: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Google Shape;809;p43">
            <a:extLst>
              <a:ext uri="{FF2B5EF4-FFF2-40B4-BE49-F238E27FC236}">
                <a16:creationId xmlns:a16="http://schemas.microsoft.com/office/drawing/2014/main" id="{68DCD902-747A-1E5B-2565-0CDCC96CF7EF}"/>
              </a:ext>
            </a:extLst>
          </p:cNvPr>
          <p:cNvSpPr txBox="1"/>
          <p:nvPr/>
        </p:nvSpPr>
        <p:spPr>
          <a:xfrm>
            <a:off x="1068795" y="1961692"/>
            <a:ext cx="1812894" cy="129857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Python</a:t>
            </a: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Core language for         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development.</a:t>
            </a: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3" name="Google Shape;809;p43">
            <a:extLst>
              <a:ext uri="{FF2B5EF4-FFF2-40B4-BE49-F238E27FC236}">
                <a16:creationId xmlns:a16="http://schemas.microsoft.com/office/drawing/2014/main" id="{11A6D885-1355-2A33-E5FB-73C70CFC13AB}"/>
              </a:ext>
            </a:extLst>
          </p:cNvPr>
          <p:cNvSpPr txBox="1"/>
          <p:nvPr/>
        </p:nvSpPr>
        <p:spPr>
          <a:xfrm>
            <a:off x="6134949" y="1949141"/>
            <a:ext cx="1812894" cy="131113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FAISS</a:t>
            </a: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Optimized vector database for embedding retrieval.</a:t>
            </a: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9" name="Google Shape;809;p43">
            <a:extLst>
              <a:ext uri="{FF2B5EF4-FFF2-40B4-BE49-F238E27FC236}">
                <a16:creationId xmlns:a16="http://schemas.microsoft.com/office/drawing/2014/main" id="{AB57AE45-84B9-20A1-D126-22A723F0A6FA}"/>
              </a:ext>
            </a:extLst>
          </p:cNvPr>
          <p:cNvSpPr txBox="1"/>
          <p:nvPr/>
        </p:nvSpPr>
        <p:spPr>
          <a:xfrm>
            <a:off x="2407738" y="3554948"/>
            <a:ext cx="1812894" cy="129857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  <a:latin typeface="Garamond" panose="02020404030301010803" pitchFamily="18" charset="0"/>
              </a:rPr>
              <a:t>LangChain</a:t>
            </a: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Foundation for text analysis and chatbot capabilities.</a:t>
            </a: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24" name="Google Shape;809;p43">
            <a:extLst>
              <a:ext uri="{FF2B5EF4-FFF2-40B4-BE49-F238E27FC236}">
                <a16:creationId xmlns:a16="http://schemas.microsoft.com/office/drawing/2014/main" id="{3125A707-87DF-309E-7437-37FBD1DAD6D4}"/>
              </a:ext>
            </a:extLst>
          </p:cNvPr>
          <p:cNvSpPr txBox="1"/>
          <p:nvPr/>
        </p:nvSpPr>
        <p:spPr>
          <a:xfrm>
            <a:off x="4923370" y="3554948"/>
            <a:ext cx="1812894" cy="129857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OpenAI API</a:t>
            </a: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Enhances the chatbot’s language understanding.</a:t>
            </a: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E75A0939-7D40-1AD8-278F-B4039613E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CDDA02B1-BEC1-9D34-AFFC-664281BE9A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Setting Up the Environment and GUI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A7C0F-4301-B00B-B1A3-7D00D3B9EA30}"/>
              </a:ext>
            </a:extLst>
          </p:cNvPr>
          <p:cNvSpPr txBox="1"/>
          <p:nvPr/>
        </p:nvSpPr>
        <p:spPr>
          <a:xfrm>
            <a:off x="3393434" y="1241254"/>
            <a:ext cx="23487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Tools and Libraries</a:t>
            </a:r>
            <a:endParaRPr lang="en-US" sz="2000" dirty="0">
              <a:solidFill>
                <a:schemeClr val="tx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809;p43">
            <a:extLst>
              <a:ext uri="{FF2B5EF4-FFF2-40B4-BE49-F238E27FC236}">
                <a16:creationId xmlns:a16="http://schemas.microsoft.com/office/drawing/2014/main" id="{BA34E222-A5D9-147A-37BF-C1FDF2B50076}"/>
              </a:ext>
            </a:extLst>
          </p:cNvPr>
          <p:cNvSpPr txBox="1"/>
          <p:nvPr/>
        </p:nvSpPr>
        <p:spPr>
          <a:xfrm>
            <a:off x="3661347" y="1961691"/>
            <a:ext cx="1812894" cy="129857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  <a:latin typeface="Garamond" panose="02020404030301010803" pitchFamily="18" charset="0"/>
              </a:rPr>
              <a:t>Streamlit</a:t>
            </a: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GUI framework for a seamless user experience.</a:t>
            </a: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Google Shape;809;p43">
            <a:extLst>
              <a:ext uri="{FF2B5EF4-FFF2-40B4-BE49-F238E27FC236}">
                <a16:creationId xmlns:a16="http://schemas.microsoft.com/office/drawing/2014/main" id="{F5F108ED-8BC2-AEAE-7034-7C679A71EB22}"/>
              </a:ext>
            </a:extLst>
          </p:cNvPr>
          <p:cNvSpPr txBox="1"/>
          <p:nvPr/>
        </p:nvSpPr>
        <p:spPr>
          <a:xfrm>
            <a:off x="1068795" y="1961692"/>
            <a:ext cx="1812894" cy="129857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Python</a:t>
            </a: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Core language for         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development.</a:t>
            </a: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3" name="Google Shape;809;p43">
            <a:extLst>
              <a:ext uri="{FF2B5EF4-FFF2-40B4-BE49-F238E27FC236}">
                <a16:creationId xmlns:a16="http://schemas.microsoft.com/office/drawing/2014/main" id="{3EF197A8-344E-3B06-110A-1090ED236AD6}"/>
              </a:ext>
            </a:extLst>
          </p:cNvPr>
          <p:cNvSpPr txBox="1"/>
          <p:nvPr/>
        </p:nvSpPr>
        <p:spPr>
          <a:xfrm>
            <a:off x="6134949" y="1949141"/>
            <a:ext cx="1812894" cy="131113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FAISS</a:t>
            </a: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Optimized vector database for embedding retrieval.</a:t>
            </a: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9" name="Google Shape;809;p43">
            <a:extLst>
              <a:ext uri="{FF2B5EF4-FFF2-40B4-BE49-F238E27FC236}">
                <a16:creationId xmlns:a16="http://schemas.microsoft.com/office/drawing/2014/main" id="{E4E2E2ED-0D42-F7B3-F9C9-E1AEEF37A835}"/>
              </a:ext>
            </a:extLst>
          </p:cNvPr>
          <p:cNvSpPr txBox="1"/>
          <p:nvPr/>
        </p:nvSpPr>
        <p:spPr>
          <a:xfrm>
            <a:off x="2407738" y="3554948"/>
            <a:ext cx="1812894" cy="129857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  <a:latin typeface="Garamond" panose="02020404030301010803" pitchFamily="18" charset="0"/>
              </a:rPr>
              <a:t>LangChain</a:t>
            </a: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Foundation for text analysis and chatbot capabilities.</a:t>
            </a: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24" name="Google Shape;809;p43">
            <a:extLst>
              <a:ext uri="{FF2B5EF4-FFF2-40B4-BE49-F238E27FC236}">
                <a16:creationId xmlns:a16="http://schemas.microsoft.com/office/drawing/2014/main" id="{6DE7BE9A-B31C-4F01-FF12-76D50506643E}"/>
              </a:ext>
            </a:extLst>
          </p:cNvPr>
          <p:cNvSpPr txBox="1"/>
          <p:nvPr/>
        </p:nvSpPr>
        <p:spPr>
          <a:xfrm>
            <a:off x="4923370" y="3554948"/>
            <a:ext cx="1812894" cy="129857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OpenAI API</a:t>
            </a: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Enhances the chatbot’s language understanding.</a:t>
            </a: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294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5"/>
          <p:cNvSpPr txBox="1">
            <a:spLocks noGrp="1"/>
          </p:cNvSpPr>
          <p:nvPr>
            <p:ph type="subTitle" idx="6"/>
          </p:nvPr>
        </p:nvSpPr>
        <p:spPr>
          <a:xfrm>
            <a:off x="907109" y="3085163"/>
            <a:ext cx="3594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Stay ahead of trends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Key ideas in market opportunity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661" name="Google Shape;661;p35"/>
          <p:cNvSpPr txBox="1">
            <a:spLocks noGrp="1"/>
          </p:cNvSpPr>
          <p:nvPr>
            <p:ph type="subTitle" idx="1"/>
          </p:nvPr>
        </p:nvSpPr>
        <p:spPr>
          <a:xfrm>
            <a:off x="907108" y="2111438"/>
            <a:ext cx="3594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Analyze existing customer needs and identify gaps in the market to find new opportunities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2"/>
          </p:nvPr>
        </p:nvSpPr>
        <p:spPr>
          <a:xfrm>
            <a:off x="4641992" y="2111438"/>
            <a:ext cx="3594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Utilize technology and customer feedback to come up with novel solutions that meet your customer’s demands or needs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663" name="Google Shape;663;p35"/>
          <p:cNvSpPr txBox="1">
            <a:spLocks noGrp="1"/>
          </p:cNvSpPr>
          <p:nvPr>
            <p:ph type="subTitle" idx="3"/>
          </p:nvPr>
        </p:nvSpPr>
        <p:spPr>
          <a:xfrm>
            <a:off x="907108" y="3470663"/>
            <a:ext cx="3594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Monitor changes in the marketplace, such as shifts in consumer behavior or emerging technologies, to stay competitive and capitalize on new opportunities and trends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664" name="Google Shape;664;p35"/>
          <p:cNvSpPr txBox="1">
            <a:spLocks noGrp="1"/>
          </p:cNvSpPr>
          <p:nvPr>
            <p:ph type="subTitle" idx="4"/>
          </p:nvPr>
        </p:nvSpPr>
        <p:spPr>
          <a:xfrm>
            <a:off x="4641992" y="3470663"/>
            <a:ext cx="3594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Identify times of year when demand for certain products may spike, such as holidays or special occasions, and use these times to target customers or maximize sales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665" name="Google Shape;665;p35"/>
          <p:cNvSpPr txBox="1">
            <a:spLocks noGrp="1"/>
          </p:cNvSpPr>
          <p:nvPr>
            <p:ph type="subTitle" idx="5"/>
          </p:nvPr>
        </p:nvSpPr>
        <p:spPr>
          <a:xfrm>
            <a:off x="907125" y="1725938"/>
            <a:ext cx="3594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Research new markets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666" name="Google Shape;666;p35"/>
          <p:cNvSpPr txBox="1">
            <a:spLocks noGrp="1"/>
          </p:cNvSpPr>
          <p:nvPr>
            <p:ph type="subTitle" idx="7"/>
          </p:nvPr>
        </p:nvSpPr>
        <p:spPr>
          <a:xfrm>
            <a:off x="4641975" y="1725938"/>
            <a:ext cx="3594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Innovative solutions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667" name="Google Shape;667;p35"/>
          <p:cNvSpPr txBox="1">
            <a:spLocks noGrp="1"/>
          </p:cNvSpPr>
          <p:nvPr>
            <p:ph type="subTitle" idx="8"/>
          </p:nvPr>
        </p:nvSpPr>
        <p:spPr>
          <a:xfrm>
            <a:off x="4641975" y="3085163"/>
            <a:ext cx="3594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Seasonal spikes</a:t>
            </a:r>
            <a:endParaRPr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Revenue by quarter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722" name="Google Shape;722;p39"/>
          <p:cNvSpPr txBox="1">
            <a:spLocks noGrp="1"/>
          </p:cNvSpPr>
          <p:nvPr>
            <p:ph type="title" idx="4294967295"/>
          </p:nvPr>
        </p:nvSpPr>
        <p:spPr>
          <a:xfrm>
            <a:off x="5953789" y="3569372"/>
            <a:ext cx="22083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latin typeface="Garamond" panose="02020404030301010803" pitchFamily="18" charset="0"/>
              </a:rPr>
              <a:t>Q3</a:t>
            </a:r>
            <a:endParaRPr sz="1800" b="0">
              <a:latin typeface="Garamond" panose="02020404030301010803" pitchFamily="18" charset="0"/>
            </a:endParaRPr>
          </a:p>
        </p:txBody>
      </p:sp>
      <p:sp>
        <p:nvSpPr>
          <p:cNvPr id="723" name="Google Shape;723;p39"/>
          <p:cNvSpPr txBox="1">
            <a:spLocks noGrp="1"/>
          </p:cNvSpPr>
          <p:nvPr>
            <p:ph type="subTitle" idx="4294967295"/>
          </p:nvPr>
        </p:nvSpPr>
        <p:spPr>
          <a:xfrm>
            <a:off x="5953789" y="3878662"/>
            <a:ext cx="2208300" cy="36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September - December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724" name="Google Shape;724;p39"/>
          <p:cNvSpPr txBox="1">
            <a:spLocks noGrp="1"/>
          </p:cNvSpPr>
          <p:nvPr>
            <p:ph type="title" idx="4294967295"/>
          </p:nvPr>
        </p:nvSpPr>
        <p:spPr>
          <a:xfrm>
            <a:off x="5953789" y="2512192"/>
            <a:ext cx="22083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latin typeface="Garamond" panose="02020404030301010803" pitchFamily="18" charset="0"/>
              </a:rPr>
              <a:t>Q2</a:t>
            </a:r>
            <a:endParaRPr sz="1800" b="0">
              <a:latin typeface="Garamond" panose="02020404030301010803" pitchFamily="18" charset="0"/>
            </a:endParaRPr>
          </a:p>
        </p:txBody>
      </p:sp>
      <p:sp>
        <p:nvSpPr>
          <p:cNvPr id="725" name="Google Shape;725;p39"/>
          <p:cNvSpPr txBox="1">
            <a:spLocks noGrp="1"/>
          </p:cNvSpPr>
          <p:nvPr>
            <p:ph type="subTitle" idx="4294967295"/>
          </p:nvPr>
        </p:nvSpPr>
        <p:spPr>
          <a:xfrm>
            <a:off x="5953789" y="2821507"/>
            <a:ext cx="2208300" cy="36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May - August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726" name="Google Shape;726;p39"/>
          <p:cNvSpPr txBox="1">
            <a:spLocks noGrp="1"/>
          </p:cNvSpPr>
          <p:nvPr>
            <p:ph type="title" idx="4294967295"/>
          </p:nvPr>
        </p:nvSpPr>
        <p:spPr>
          <a:xfrm>
            <a:off x="5953789" y="1464388"/>
            <a:ext cx="22083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latin typeface="Garamond" panose="02020404030301010803" pitchFamily="18" charset="0"/>
              </a:rPr>
              <a:t>Q1</a:t>
            </a:r>
            <a:endParaRPr sz="1800" b="0">
              <a:latin typeface="Garamond" panose="02020404030301010803" pitchFamily="18" charset="0"/>
            </a:endParaRPr>
          </a:p>
        </p:txBody>
      </p:sp>
      <p:sp>
        <p:nvSpPr>
          <p:cNvPr id="727" name="Google Shape;727;p39"/>
          <p:cNvSpPr txBox="1">
            <a:spLocks noGrp="1"/>
          </p:cNvSpPr>
          <p:nvPr>
            <p:ph type="subTitle" idx="4294967295"/>
          </p:nvPr>
        </p:nvSpPr>
        <p:spPr>
          <a:xfrm>
            <a:off x="5953789" y="1773702"/>
            <a:ext cx="2208300" cy="36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January - April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728" name="Google Shape;728;p39"/>
          <p:cNvSpPr/>
          <p:nvPr/>
        </p:nvSpPr>
        <p:spPr>
          <a:xfrm>
            <a:off x="6966298" y="1281063"/>
            <a:ext cx="183300" cy="18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 panose="02020404030301010803" pitchFamily="18" charset="0"/>
            </a:endParaRPr>
          </a:p>
        </p:txBody>
      </p:sp>
      <p:sp>
        <p:nvSpPr>
          <p:cNvPr id="729" name="Google Shape;729;p39"/>
          <p:cNvSpPr/>
          <p:nvPr/>
        </p:nvSpPr>
        <p:spPr>
          <a:xfrm>
            <a:off x="6966298" y="2338280"/>
            <a:ext cx="183300" cy="1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 panose="02020404030301010803" pitchFamily="18" charset="0"/>
            </a:endParaRPr>
          </a:p>
        </p:txBody>
      </p:sp>
      <p:sp>
        <p:nvSpPr>
          <p:cNvPr id="730" name="Google Shape;730;p39"/>
          <p:cNvSpPr/>
          <p:nvPr/>
        </p:nvSpPr>
        <p:spPr>
          <a:xfrm>
            <a:off x="6966298" y="3386072"/>
            <a:ext cx="183300" cy="18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 panose="02020404030301010803" pitchFamily="18" charset="0"/>
            </a:endParaRPr>
          </a:p>
        </p:txBody>
      </p:sp>
      <p:sp>
        <p:nvSpPr>
          <p:cNvPr id="731" name="Google Shape;731;p39"/>
          <p:cNvSpPr txBox="1"/>
          <p:nvPr/>
        </p:nvSpPr>
        <p:spPr>
          <a:xfrm>
            <a:off x="981900" y="4435100"/>
            <a:ext cx="71802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</a:rPr>
              <a:t>Follow the link in the graph to modify its data and then paste the new one here. </a:t>
            </a:r>
            <a:r>
              <a:rPr lang="en" sz="1000" b="1" u="sng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>
              <a:solidFill>
                <a:schemeClr val="dk1"/>
              </a:solidFill>
              <a:latin typeface="Garamond" panose="02020404030301010803" pitchFamily="18" charset="0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732" name="Google Shape;732;p39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386" y="1209763"/>
            <a:ext cx="4905528" cy="303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Competition comparison</a:t>
            </a:r>
            <a:endParaRPr>
              <a:latin typeface="Garamond" panose="02020404030301010803" pitchFamily="18" charset="0"/>
            </a:endParaRPr>
          </a:p>
        </p:txBody>
      </p:sp>
      <p:graphicFrame>
        <p:nvGraphicFramePr>
          <p:cNvPr id="738" name="Google Shape;738;p40"/>
          <p:cNvGraphicFramePr/>
          <p:nvPr/>
        </p:nvGraphicFramePr>
        <p:xfrm>
          <a:off x="719963" y="1314010"/>
          <a:ext cx="7703850" cy="3290075"/>
        </p:xfrm>
        <a:graphic>
          <a:graphicData uri="http://schemas.openxmlformats.org/drawingml/2006/table">
            <a:tbl>
              <a:tblPr>
                <a:noFill/>
                <a:tableStyleId>{7B77557A-6CCF-4343-96A3-003377085F91}</a:tableStyleId>
              </a:tblPr>
              <a:tblGrid>
                <a:gridCol w="110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3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Features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Value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Pricing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Trial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Competence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Share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Company A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Fuel economy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Special offers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$23,000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No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Low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8%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Company B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Design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Reliability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$27,000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No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Low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5%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Company C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Performance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Repairs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$30,000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Yes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High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20%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Company D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Safety features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Marketing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$24,000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No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High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22%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Company E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Technology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Customers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$32,000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Yes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Low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10%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Company F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Comfort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Best prices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$15,000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Yes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High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30%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Company G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Customization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Brand name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$45,000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No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Low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5%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Product infographic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744" name="Google Shape;744;p41"/>
          <p:cNvSpPr txBox="1"/>
          <p:nvPr/>
        </p:nvSpPr>
        <p:spPr>
          <a:xfrm>
            <a:off x="723000" y="1480847"/>
            <a:ext cx="266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aramond" panose="02020404030301010803" pitchFamily="18" charset="0"/>
                <a:ea typeface="Michroma"/>
                <a:cs typeface="Michroma"/>
                <a:sym typeface="Michroma"/>
              </a:rPr>
              <a:t>Visuals</a:t>
            </a:r>
            <a:endParaRPr sz="1800">
              <a:solidFill>
                <a:schemeClr val="dk1"/>
              </a:solidFill>
              <a:latin typeface="Garamond" panose="02020404030301010803" pitchFamily="18" charset="0"/>
              <a:ea typeface="Michroma"/>
              <a:cs typeface="Michroma"/>
              <a:sym typeface="Michroma"/>
            </a:endParaRPr>
          </a:p>
        </p:txBody>
      </p:sp>
      <p:sp>
        <p:nvSpPr>
          <p:cNvPr id="745" name="Google Shape;745;p41"/>
          <p:cNvSpPr txBox="1"/>
          <p:nvPr/>
        </p:nvSpPr>
        <p:spPr>
          <a:xfrm>
            <a:off x="723000" y="2546760"/>
            <a:ext cx="266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aramond" panose="02020404030301010803" pitchFamily="18" charset="0"/>
                <a:ea typeface="Michroma"/>
                <a:cs typeface="Michroma"/>
                <a:sym typeface="Michroma"/>
              </a:rPr>
              <a:t>Price</a:t>
            </a:r>
            <a:endParaRPr sz="1800">
              <a:solidFill>
                <a:schemeClr val="dk1"/>
              </a:solidFill>
              <a:latin typeface="Garamond" panose="02020404030301010803" pitchFamily="18" charset="0"/>
              <a:ea typeface="Michroma"/>
              <a:cs typeface="Michroma"/>
              <a:sym typeface="Michroma"/>
            </a:endParaRPr>
          </a:p>
        </p:txBody>
      </p:sp>
      <p:sp>
        <p:nvSpPr>
          <p:cNvPr id="746" name="Google Shape;746;p41"/>
          <p:cNvSpPr txBox="1"/>
          <p:nvPr/>
        </p:nvSpPr>
        <p:spPr>
          <a:xfrm>
            <a:off x="723000" y="3611422"/>
            <a:ext cx="266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aramond" panose="02020404030301010803" pitchFamily="18" charset="0"/>
                <a:ea typeface="Michroma"/>
                <a:cs typeface="Michroma"/>
                <a:sym typeface="Michroma"/>
              </a:rPr>
              <a:t>Availability</a:t>
            </a:r>
            <a:endParaRPr sz="1800">
              <a:solidFill>
                <a:schemeClr val="dk1"/>
              </a:solidFill>
              <a:latin typeface="Garamond" panose="02020404030301010803" pitchFamily="18" charset="0"/>
              <a:ea typeface="Michroma"/>
              <a:cs typeface="Michroma"/>
              <a:sym typeface="Michroma"/>
            </a:endParaRPr>
          </a:p>
        </p:txBody>
      </p:sp>
      <p:sp>
        <p:nvSpPr>
          <p:cNvPr id="747" name="Google Shape;747;p41"/>
          <p:cNvSpPr txBox="1"/>
          <p:nvPr/>
        </p:nvSpPr>
        <p:spPr>
          <a:xfrm>
            <a:off x="5758200" y="1483097"/>
            <a:ext cx="266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aramond" panose="02020404030301010803" pitchFamily="18" charset="0"/>
                <a:ea typeface="Michroma"/>
                <a:cs typeface="Michroma"/>
                <a:sym typeface="Michroma"/>
              </a:rPr>
              <a:t>Features</a:t>
            </a:r>
            <a:endParaRPr sz="1800">
              <a:solidFill>
                <a:schemeClr val="dk1"/>
              </a:solidFill>
              <a:latin typeface="Garamond" panose="02020404030301010803" pitchFamily="18" charset="0"/>
              <a:ea typeface="Michroma"/>
              <a:cs typeface="Michroma"/>
              <a:sym typeface="Michroma"/>
            </a:endParaRPr>
          </a:p>
        </p:txBody>
      </p:sp>
      <p:sp>
        <p:nvSpPr>
          <p:cNvPr id="748" name="Google Shape;748;p41"/>
          <p:cNvSpPr txBox="1"/>
          <p:nvPr/>
        </p:nvSpPr>
        <p:spPr>
          <a:xfrm>
            <a:off x="5758200" y="2550585"/>
            <a:ext cx="266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aramond" panose="02020404030301010803" pitchFamily="18" charset="0"/>
                <a:ea typeface="Michroma"/>
                <a:cs typeface="Michroma"/>
                <a:sym typeface="Michroma"/>
              </a:rPr>
              <a:t>Users</a:t>
            </a:r>
            <a:endParaRPr sz="1800">
              <a:solidFill>
                <a:schemeClr val="dk1"/>
              </a:solidFill>
              <a:latin typeface="Garamond" panose="02020404030301010803" pitchFamily="18" charset="0"/>
              <a:ea typeface="Michroma"/>
              <a:cs typeface="Michroma"/>
              <a:sym typeface="Michroma"/>
            </a:endParaRPr>
          </a:p>
        </p:txBody>
      </p:sp>
      <p:sp>
        <p:nvSpPr>
          <p:cNvPr id="749" name="Google Shape;749;p41"/>
          <p:cNvSpPr txBox="1"/>
          <p:nvPr/>
        </p:nvSpPr>
        <p:spPr>
          <a:xfrm>
            <a:off x="5758200" y="3613672"/>
            <a:ext cx="266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aramond" panose="02020404030301010803" pitchFamily="18" charset="0"/>
                <a:ea typeface="Michroma"/>
                <a:cs typeface="Michroma"/>
                <a:sym typeface="Michroma"/>
              </a:rPr>
              <a:t>Updates</a:t>
            </a:r>
            <a:endParaRPr sz="1800">
              <a:solidFill>
                <a:schemeClr val="dk1"/>
              </a:solidFill>
              <a:latin typeface="Garamond" panose="02020404030301010803" pitchFamily="18" charset="0"/>
              <a:ea typeface="Michroma"/>
              <a:cs typeface="Michroma"/>
              <a:sym typeface="Michroma"/>
            </a:endParaRPr>
          </a:p>
        </p:txBody>
      </p:sp>
      <p:sp>
        <p:nvSpPr>
          <p:cNvPr id="750" name="Google Shape;750;p41"/>
          <p:cNvSpPr txBox="1"/>
          <p:nvPr/>
        </p:nvSpPr>
        <p:spPr>
          <a:xfrm>
            <a:off x="723000" y="1872576"/>
            <a:ext cx="266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</a:rPr>
              <a:t>Showcase the design of your product</a:t>
            </a:r>
            <a:endParaRPr sz="1200">
              <a:solidFill>
                <a:schemeClr val="dk1"/>
              </a:solidFill>
              <a:latin typeface="Garamond" panose="02020404030301010803" pitchFamily="18" charset="0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51" name="Google Shape;751;p41"/>
          <p:cNvSpPr txBox="1"/>
          <p:nvPr/>
        </p:nvSpPr>
        <p:spPr>
          <a:xfrm>
            <a:off x="723000" y="2933610"/>
            <a:ext cx="2661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</a:rPr>
              <a:t>Share the cost and price with investors</a:t>
            </a:r>
            <a:endParaRPr sz="1200">
              <a:solidFill>
                <a:schemeClr val="dk1"/>
              </a:solidFill>
              <a:latin typeface="Garamond" panose="02020404030301010803" pitchFamily="18" charset="0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52" name="Google Shape;752;p41"/>
          <p:cNvSpPr txBox="1"/>
          <p:nvPr/>
        </p:nvSpPr>
        <p:spPr>
          <a:xfrm>
            <a:off x="723000" y="3996922"/>
            <a:ext cx="2661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</a:rPr>
              <a:t>When is the product expected to be ready?</a:t>
            </a:r>
            <a:endParaRPr sz="1200">
              <a:solidFill>
                <a:schemeClr val="dk1"/>
              </a:solidFill>
              <a:latin typeface="Garamond" panose="02020404030301010803" pitchFamily="18" charset="0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53" name="Google Shape;753;p41"/>
          <p:cNvSpPr txBox="1"/>
          <p:nvPr/>
        </p:nvSpPr>
        <p:spPr>
          <a:xfrm>
            <a:off x="5758200" y="1873026"/>
            <a:ext cx="26628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</a:rPr>
              <a:t>What makes you product unique?</a:t>
            </a:r>
            <a:endParaRPr sz="1200">
              <a:solidFill>
                <a:schemeClr val="dk1"/>
              </a:solidFill>
              <a:latin typeface="Garamond" panose="02020404030301010803" pitchFamily="18" charset="0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54" name="Google Shape;754;p41"/>
          <p:cNvSpPr txBox="1"/>
          <p:nvPr/>
        </p:nvSpPr>
        <p:spPr>
          <a:xfrm>
            <a:off x="5758200" y="2936085"/>
            <a:ext cx="26628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</a:rPr>
              <a:t>Speak about the target audience</a:t>
            </a:r>
            <a:endParaRPr sz="1200">
              <a:solidFill>
                <a:schemeClr val="dk1"/>
              </a:solidFill>
              <a:latin typeface="Garamond" panose="02020404030301010803" pitchFamily="18" charset="0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55" name="Google Shape;755;p41"/>
          <p:cNvSpPr txBox="1"/>
          <p:nvPr/>
        </p:nvSpPr>
        <p:spPr>
          <a:xfrm>
            <a:off x="5758200" y="3994672"/>
            <a:ext cx="26628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</a:rPr>
              <a:t>Do you plan on updating it?</a:t>
            </a:r>
            <a:endParaRPr sz="1200">
              <a:solidFill>
                <a:schemeClr val="dk1"/>
              </a:solidFill>
              <a:latin typeface="Garamond" panose="02020404030301010803" pitchFamily="18" charset="0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56" name="Google Shape;756;p41"/>
          <p:cNvSpPr/>
          <p:nvPr/>
        </p:nvSpPr>
        <p:spPr>
          <a:xfrm>
            <a:off x="3867388" y="1597302"/>
            <a:ext cx="1407579" cy="2685758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rgbClr val="909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 panose="02020404030301010803" pitchFamily="18" charset="0"/>
            </a:endParaRPr>
          </a:p>
        </p:txBody>
      </p:sp>
      <p:grpSp>
        <p:nvGrpSpPr>
          <p:cNvPr id="757" name="Google Shape;757;p41"/>
          <p:cNvGrpSpPr/>
          <p:nvPr/>
        </p:nvGrpSpPr>
        <p:grpSpPr>
          <a:xfrm>
            <a:off x="3795273" y="1442936"/>
            <a:ext cx="1551654" cy="3149588"/>
            <a:chOff x="5186401" y="494525"/>
            <a:chExt cx="1834973" cy="3724678"/>
          </a:xfrm>
        </p:grpSpPr>
        <p:sp>
          <p:nvSpPr>
            <p:cNvPr id="758" name="Google Shape;758;p41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  <p:sp>
          <p:nvSpPr>
            <p:cNvPr id="759" name="Google Shape;759;p41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</p:grpSp>
      <p:pic>
        <p:nvPicPr>
          <p:cNvPr id="760" name="Google Shape;760;p41"/>
          <p:cNvPicPr preferRelativeResize="0"/>
          <p:nvPr/>
        </p:nvPicPr>
        <p:blipFill rotWithShape="1">
          <a:blip r:embed="rId3">
            <a:alphaModFix/>
          </a:blip>
          <a:srcRect l="66995" t="18584" r="12862" b="13091"/>
          <a:stretch/>
        </p:blipFill>
        <p:spPr>
          <a:xfrm>
            <a:off x="3867395" y="1597305"/>
            <a:ext cx="1407612" cy="26859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1" name="Google Shape;761;p41"/>
          <p:cNvCxnSpPr>
            <a:stCxn id="744" idx="3"/>
          </p:cNvCxnSpPr>
          <p:nvPr/>
        </p:nvCxnSpPr>
        <p:spPr>
          <a:xfrm>
            <a:off x="3384000" y="1711697"/>
            <a:ext cx="832800" cy="390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2" name="Google Shape;762;p41"/>
          <p:cNvCxnSpPr>
            <a:stCxn id="745" idx="3"/>
          </p:cNvCxnSpPr>
          <p:nvPr/>
        </p:nvCxnSpPr>
        <p:spPr>
          <a:xfrm>
            <a:off x="3384000" y="2777610"/>
            <a:ext cx="7809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3" name="Google Shape;763;p41"/>
          <p:cNvCxnSpPr/>
          <p:nvPr/>
        </p:nvCxnSpPr>
        <p:spPr>
          <a:xfrm>
            <a:off x="3384000" y="3842272"/>
            <a:ext cx="856500" cy="297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4" name="Google Shape;764;p41"/>
          <p:cNvCxnSpPr>
            <a:stCxn id="747" idx="1"/>
          </p:cNvCxnSpPr>
          <p:nvPr/>
        </p:nvCxnSpPr>
        <p:spPr>
          <a:xfrm flipH="1">
            <a:off x="4821900" y="1713947"/>
            <a:ext cx="936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5" name="Google Shape;765;p41"/>
          <p:cNvCxnSpPr>
            <a:stCxn id="748" idx="1"/>
          </p:cNvCxnSpPr>
          <p:nvPr/>
        </p:nvCxnSpPr>
        <p:spPr>
          <a:xfrm flipH="1">
            <a:off x="5034900" y="2781435"/>
            <a:ext cx="723300" cy="51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6" name="Google Shape;766;p41"/>
          <p:cNvCxnSpPr>
            <a:stCxn id="749" idx="1"/>
          </p:cNvCxnSpPr>
          <p:nvPr/>
        </p:nvCxnSpPr>
        <p:spPr>
          <a:xfrm rot="10800000">
            <a:off x="5025300" y="3601222"/>
            <a:ext cx="732900" cy="243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Timeline of your presentation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772" name="Google Shape;772;p42"/>
          <p:cNvSpPr/>
          <p:nvPr/>
        </p:nvSpPr>
        <p:spPr>
          <a:xfrm>
            <a:off x="1559298" y="1267618"/>
            <a:ext cx="175500" cy="17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 panose="02020404030301010803" pitchFamily="18" charset="0"/>
            </a:endParaRPr>
          </a:p>
        </p:txBody>
      </p:sp>
      <p:sp>
        <p:nvSpPr>
          <p:cNvPr id="773" name="Google Shape;773;p42"/>
          <p:cNvSpPr/>
          <p:nvPr/>
        </p:nvSpPr>
        <p:spPr>
          <a:xfrm>
            <a:off x="3509267" y="1267618"/>
            <a:ext cx="175500" cy="17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 panose="02020404030301010803" pitchFamily="18" charset="0"/>
            </a:endParaRPr>
          </a:p>
        </p:txBody>
      </p:sp>
      <p:sp>
        <p:nvSpPr>
          <p:cNvPr id="774" name="Google Shape;774;p42"/>
          <p:cNvSpPr/>
          <p:nvPr/>
        </p:nvSpPr>
        <p:spPr>
          <a:xfrm>
            <a:off x="5459236" y="1267618"/>
            <a:ext cx="175500" cy="17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 panose="02020404030301010803" pitchFamily="18" charset="0"/>
            </a:endParaRPr>
          </a:p>
        </p:txBody>
      </p:sp>
      <p:sp>
        <p:nvSpPr>
          <p:cNvPr id="775" name="Google Shape;775;p42"/>
          <p:cNvSpPr/>
          <p:nvPr/>
        </p:nvSpPr>
        <p:spPr>
          <a:xfrm>
            <a:off x="7409206" y="1267618"/>
            <a:ext cx="175500" cy="17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 panose="02020404030301010803" pitchFamily="18" charset="0"/>
            </a:endParaRPr>
          </a:p>
        </p:txBody>
      </p:sp>
      <p:sp>
        <p:nvSpPr>
          <p:cNvPr id="776" name="Google Shape;776;p42"/>
          <p:cNvSpPr txBox="1"/>
          <p:nvPr/>
        </p:nvSpPr>
        <p:spPr>
          <a:xfrm flipH="1">
            <a:off x="745848" y="1884587"/>
            <a:ext cx="1802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</a:rPr>
              <a:t>Provide a brief overview of the pitch deck’s content</a:t>
            </a:r>
            <a:endParaRPr sz="1200">
              <a:solidFill>
                <a:schemeClr val="dk1"/>
              </a:solidFill>
              <a:latin typeface="Garamond" panose="02020404030301010803" pitchFamily="18" charset="0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77" name="Google Shape;777;p42"/>
          <p:cNvSpPr txBox="1"/>
          <p:nvPr/>
        </p:nvSpPr>
        <p:spPr>
          <a:xfrm flipH="1">
            <a:off x="2695813" y="1884598"/>
            <a:ext cx="1802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</a:rPr>
              <a:t>Engage the audience with a compelling introduction</a:t>
            </a:r>
            <a:endParaRPr sz="1200">
              <a:solidFill>
                <a:schemeClr val="dk1"/>
              </a:solidFill>
              <a:latin typeface="Garamond" panose="02020404030301010803" pitchFamily="18" charset="0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78" name="Google Shape;778;p42"/>
          <p:cNvSpPr txBox="1"/>
          <p:nvPr/>
        </p:nvSpPr>
        <p:spPr>
          <a:xfrm flipH="1">
            <a:off x="4645777" y="1884598"/>
            <a:ext cx="1802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</a:rPr>
              <a:t>Identify the customer’s pain points and challenges</a:t>
            </a:r>
            <a:endParaRPr sz="1200">
              <a:solidFill>
                <a:schemeClr val="dk1"/>
              </a:solidFill>
              <a:latin typeface="Garamond" panose="02020404030301010803" pitchFamily="18" charset="0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79" name="Google Shape;779;p42"/>
          <p:cNvSpPr txBox="1"/>
          <p:nvPr/>
        </p:nvSpPr>
        <p:spPr>
          <a:xfrm flipH="1">
            <a:off x="6595752" y="1884594"/>
            <a:ext cx="1802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</a:rPr>
              <a:t>Describe how your product or service can solve the problem</a:t>
            </a:r>
            <a:endParaRPr sz="1200">
              <a:solidFill>
                <a:schemeClr val="dk1"/>
              </a:solidFill>
              <a:latin typeface="Garamond" panose="02020404030301010803" pitchFamily="18" charset="0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780" name="Google Shape;780;p42"/>
          <p:cNvCxnSpPr>
            <a:stCxn id="772" idx="3"/>
            <a:endCxn id="773" idx="1"/>
          </p:cNvCxnSpPr>
          <p:nvPr/>
        </p:nvCxnSpPr>
        <p:spPr>
          <a:xfrm>
            <a:off x="1734798" y="1355368"/>
            <a:ext cx="177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1" name="Google Shape;781;p42"/>
          <p:cNvCxnSpPr>
            <a:stCxn id="773" idx="3"/>
            <a:endCxn id="774" idx="1"/>
          </p:cNvCxnSpPr>
          <p:nvPr/>
        </p:nvCxnSpPr>
        <p:spPr>
          <a:xfrm>
            <a:off x="3684767" y="1355368"/>
            <a:ext cx="177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2" name="Google Shape;782;p42"/>
          <p:cNvCxnSpPr>
            <a:stCxn id="774" idx="3"/>
            <a:endCxn id="775" idx="1"/>
          </p:cNvCxnSpPr>
          <p:nvPr/>
        </p:nvCxnSpPr>
        <p:spPr>
          <a:xfrm>
            <a:off x="5634736" y="1355368"/>
            <a:ext cx="177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3" name="Google Shape;783;p42"/>
          <p:cNvCxnSpPr>
            <a:stCxn id="772" idx="2"/>
            <a:endCxn id="776" idx="0"/>
          </p:cNvCxnSpPr>
          <p:nvPr/>
        </p:nvCxnSpPr>
        <p:spPr>
          <a:xfrm>
            <a:off x="1647048" y="1443118"/>
            <a:ext cx="0" cy="44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4" name="Google Shape;784;p42"/>
          <p:cNvCxnSpPr>
            <a:stCxn id="773" idx="2"/>
            <a:endCxn id="777" idx="0"/>
          </p:cNvCxnSpPr>
          <p:nvPr/>
        </p:nvCxnSpPr>
        <p:spPr>
          <a:xfrm>
            <a:off x="3597017" y="1443118"/>
            <a:ext cx="0" cy="44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5" name="Google Shape;785;p42"/>
          <p:cNvCxnSpPr>
            <a:stCxn id="774" idx="2"/>
            <a:endCxn id="778" idx="0"/>
          </p:cNvCxnSpPr>
          <p:nvPr/>
        </p:nvCxnSpPr>
        <p:spPr>
          <a:xfrm>
            <a:off x="5546986" y="1443118"/>
            <a:ext cx="0" cy="44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6" name="Google Shape;786;p42"/>
          <p:cNvCxnSpPr>
            <a:stCxn id="775" idx="2"/>
            <a:endCxn id="779" idx="0"/>
          </p:cNvCxnSpPr>
          <p:nvPr/>
        </p:nvCxnSpPr>
        <p:spPr>
          <a:xfrm>
            <a:off x="7496956" y="1443118"/>
            <a:ext cx="0" cy="44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7" name="Google Shape;787;p42"/>
          <p:cNvSpPr/>
          <p:nvPr/>
        </p:nvSpPr>
        <p:spPr>
          <a:xfrm>
            <a:off x="1559298" y="3094598"/>
            <a:ext cx="175500" cy="17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 panose="02020404030301010803" pitchFamily="18" charset="0"/>
            </a:endParaRPr>
          </a:p>
        </p:txBody>
      </p:sp>
      <p:sp>
        <p:nvSpPr>
          <p:cNvPr id="788" name="Google Shape;788;p42"/>
          <p:cNvSpPr/>
          <p:nvPr/>
        </p:nvSpPr>
        <p:spPr>
          <a:xfrm>
            <a:off x="3509267" y="3094598"/>
            <a:ext cx="175500" cy="17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 panose="02020404030301010803" pitchFamily="18" charset="0"/>
            </a:endParaRPr>
          </a:p>
        </p:txBody>
      </p:sp>
      <p:sp>
        <p:nvSpPr>
          <p:cNvPr id="789" name="Google Shape;789;p42"/>
          <p:cNvSpPr/>
          <p:nvPr/>
        </p:nvSpPr>
        <p:spPr>
          <a:xfrm>
            <a:off x="5459236" y="3094598"/>
            <a:ext cx="175500" cy="17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 panose="02020404030301010803" pitchFamily="18" charset="0"/>
            </a:endParaRPr>
          </a:p>
        </p:txBody>
      </p:sp>
      <p:sp>
        <p:nvSpPr>
          <p:cNvPr id="790" name="Google Shape;790;p42"/>
          <p:cNvSpPr/>
          <p:nvPr/>
        </p:nvSpPr>
        <p:spPr>
          <a:xfrm>
            <a:off x="7409206" y="3094598"/>
            <a:ext cx="175500" cy="17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 panose="02020404030301010803" pitchFamily="18" charset="0"/>
            </a:endParaRPr>
          </a:p>
        </p:txBody>
      </p:sp>
      <p:sp>
        <p:nvSpPr>
          <p:cNvPr id="791" name="Google Shape;791;p42"/>
          <p:cNvSpPr txBox="1"/>
          <p:nvPr/>
        </p:nvSpPr>
        <p:spPr>
          <a:xfrm flipH="1">
            <a:off x="745848" y="3680591"/>
            <a:ext cx="1802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</a:rPr>
              <a:t>End with a clear and concise call to action</a:t>
            </a:r>
            <a:endParaRPr sz="1200">
              <a:solidFill>
                <a:schemeClr val="dk1"/>
              </a:solidFill>
              <a:latin typeface="Garamond" panose="02020404030301010803" pitchFamily="18" charset="0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92" name="Google Shape;792;p42"/>
          <p:cNvSpPr txBox="1"/>
          <p:nvPr/>
        </p:nvSpPr>
        <p:spPr>
          <a:xfrm flipH="1">
            <a:off x="2695813" y="3680585"/>
            <a:ext cx="1802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</a:rPr>
              <a:t>Explain your financial needs and briefly outline your funding allocation</a:t>
            </a:r>
            <a:endParaRPr sz="1200">
              <a:solidFill>
                <a:schemeClr val="dk1"/>
              </a:solidFill>
              <a:latin typeface="Garamond" panose="02020404030301010803" pitchFamily="18" charset="0"/>
              <a:ea typeface="Space Grotesk"/>
              <a:cs typeface="Space Grotesk"/>
              <a:sym typeface="Space Grotes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aramond" panose="02020404030301010803" pitchFamily="18" charset="0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93" name="Google Shape;793;p42"/>
          <p:cNvSpPr txBox="1"/>
          <p:nvPr/>
        </p:nvSpPr>
        <p:spPr>
          <a:xfrm flipH="1">
            <a:off x="4645777" y="3680585"/>
            <a:ext cx="1802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</a:rPr>
              <a:t>Analyze the target market size, growth potential, and competition briefly</a:t>
            </a:r>
            <a:endParaRPr sz="1200">
              <a:solidFill>
                <a:schemeClr val="dk1"/>
              </a:solidFill>
              <a:latin typeface="Garamond" panose="02020404030301010803" pitchFamily="18" charset="0"/>
              <a:ea typeface="Space Grotesk"/>
              <a:cs typeface="Space Grotesk"/>
              <a:sym typeface="Space Grotes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aramond" panose="02020404030301010803" pitchFamily="18" charset="0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94" name="Google Shape;794;p42"/>
          <p:cNvSpPr txBox="1"/>
          <p:nvPr/>
        </p:nvSpPr>
        <p:spPr>
          <a:xfrm flipH="1">
            <a:off x="6595752" y="3680590"/>
            <a:ext cx="1802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</a:rPr>
              <a:t>Highlight the unique value proposition and benefits of your specific solution</a:t>
            </a:r>
            <a:endParaRPr sz="1200">
              <a:solidFill>
                <a:schemeClr val="dk1"/>
              </a:solidFill>
              <a:latin typeface="Garamond" panose="02020404030301010803" pitchFamily="18" charset="0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795" name="Google Shape;795;p42"/>
          <p:cNvCxnSpPr>
            <a:stCxn id="787" idx="3"/>
            <a:endCxn id="788" idx="1"/>
          </p:cNvCxnSpPr>
          <p:nvPr/>
        </p:nvCxnSpPr>
        <p:spPr>
          <a:xfrm>
            <a:off x="1734798" y="3182348"/>
            <a:ext cx="177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6" name="Google Shape;796;p42"/>
          <p:cNvCxnSpPr>
            <a:stCxn id="788" idx="3"/>
            <a:endCxn id="789" idx="1"/>
          </p:cNvCxnSpPr>
          <p:nvPr/>
        </p:nvCxnSpPr>
        <p:spPr>
          <a:xfrm>
            <a:off x="3684767" y="3182348"/>
            <a:ext cx="177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7" name="Google Shape;797;p42"/>
          <p:cNvCxnSpPr>
            <a:stCxn id="789" idx="3"/>
            <a:endCxn id="790" idx="1"/>
          </p:cNvCxnSpPr>
          <p:nvPr/>
        </p:nvCxnSpPr>
        <p:spPr>
          <a:xfrm>
            <a:off x="5634736" y="3182348"/>
            <a:ext cx="177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8" name="Google Shape;798;p42"/>
          <p:cNvCxnSpPr>
            <a:stCxn id="787" idx="2"/>
            <a:endCxn id="791" idx="0"/>
          </p:cNvCxnSpPr>
          <p:nvPr/>
        </p:nvCxnSpPr>
        <p:spPr>
          <a:xfrm>
            <a:off x="1647048" y="3270098"/>
            <a:ext cx="0" cy="41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9" name="Google Shape;799;p42"/>
          <p:cNvCxnSpPr>
            <a:stCxn id="788" idx="2"/>
            <a:endCxn id="792" idx="0"/>
          </p:cNvCxnSpPr>
          <p:nvPr/>
        </p:nvCxnSpPr>
        <p:spPr>
          <a:xfrm>
            <a:off x="3597017" y="3270098"/>
            <a:ext cx="0" cy="41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0" name="Google Shape;800;p42"/>
          <p:cNvCxnSpPr>
            <a:stCxn id="789" idx="2"/>
            <a:endCxn id="793" idx="0"/>
          </p:cNvCxnSpPr>
          <p:nvPr/>
        </p:nvCxnSpPr>
        <p:spPr>
          <a:xfrm>
            <a:off x="5546986" y="3270098"/>
            <a:ext cx="0" cy="41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1" name="Google Shape;801;p42"/>
          <p:cNvCxnSpPr>
            <a:stCxn id="790" idx="2"/>
            <a:endCxn id="794" idx="0"/>
          </p:cNvCxnSpPr>
          <p:nvPr/>
        </p:nvCxnSpPr>
        <p:spPr>
          <a:xfrm>
            <a:off x="7496956" y="3270098"/>
            <a:ext cx="0" cy="41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2" name="Google Shape;802;p42"/>
          <p:cNvCxnSpPr>
            <a:stCxn id="779" idx="2"/>
            <a:endCxn id="790" idx="0"/>
          </p:cNvCxnSpPr>
          <p:nvPr/>
        </p:nvCxnSpPr>
        <p:spPr>
          <a:xfrm>
            <a:off x="7496952" y="2807994"/>
            <a:ext cx="0" cy="28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Table of contents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594" name="Google Shape;594;p30"/>
          <p:cNvSpPr txBox="1">
            <a:spLocks noGrp="1"/>
          </p:cNvSpPr>
          <p:nvPr>
            <p:ph type="title" idx="2"/>
          </p:nvPr>
        </p:nvSpPr>
        <p:spPr>
          <a:xfrm>
            <a:off x="1522175" y="1501013"/>
            <a:ext cx="10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01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595" name="Google Shape;595;p30"/>
          <p:cNvSpPr txBox="1">
            <a:spLocks noGrp="1"/>
          </p:cNvSpPr>
          <p:nvPr>
            <p:ph type="title" idx="3"/>
          </p:nvPr>
        </p:nvSpPr>
        <p:spPr>
          <a:xfrm>
            <a:off x="1522325" y="2934438"/>
            <a:ext cx="1005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04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596" name="Google Shape;596;p30"/>
          <p:cNvSpPr txBox="1">
            <a:spLocks noGrp="1"/>
          </p:cNvSpPr>
          <p:nvPr>
            <p:ph type="title" idx="4"/>
          </p:nvPr>
        </p:nvSpPr>
        <p:spPr>
          <a:xfrm>
            <a:off x="4069050" y="1501021"/>
            <a:ext cx="10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02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597" name="Google Shape;597;p30"/>
          <p:cNvSpPr txBox="1">
            <a:spLocks noGrp="1"/>
          </p:cNvSpPr>
          <p:nvPr>
            <p:ph type="title" idx="5"/>
          </p:nvPr>
        </p:nvSpPr>
        <p:spPr>
          <a:xfrm>
            <a:off x="4069050" y="2934429"/>
            <a:ext cx="10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05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598" name="Google Shape;598;p30"/>
          <p:cNvSpPr txBox="1">
            <a:spLocks noGrp="1"/>
          </p:cNvSpPr>
          <p:nvPr>
            <p:ph type="title" idx="6"/>
          </p:nvPr>
        </p:nvSpPr>
        <p:spPr>
          <a:xfrm>
            <a:off x="6615925" y="1501021"/>
            <a:ext cx="10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03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599" name="Google Shape;599;p30"/>
          <p:cNvSpPr txBox="1">
            <a:spLocks noGrp="1"/>
          </p:cNvSpPr>
          <p:nvPr>
            <p:ph type="title" idx="7"/>
          </p:nvPr>
        </p:nvSpPr>
        <p:spPr>
          <a:xfrm>
            <a:off x="6615925" y="2934429"/>
            <a:ext cx="10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06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600" name="Google Shape;600;p30"/>
          <p:cNvSpPr txBox="1">
            <a:spLocks noGrp="1"/>
          </p:cNvSpPr>
          <p:nvPr>
            <p:ph type="subTitle" idx="1"/>
          </p:nvPr>
        </p:nvSpPr>
        <p:spPr>
          <a:xfrm>
            <a:off x="872375" y="1948613"/>
            <a:ext cx="2305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Introduction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601" name="Google Shape;601;p30"/>
          <p:cNvSpPr txBox="1">
            <a:spLocks noGrp="1"/>
          </p:cNvSpPr>
          <p:nvPr>
            <p:ph type="subTitle" idx="8"/>
          </p:nvPr>
        </p:nvSpPr>
        <p:spPr>
          <a:xfrm>
            <a:off x="3419250" y="1948613"/>
            <a:ext cx="2305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Objective</a:t>
            </a:r>
          </a:p>
        </p:txBody>
      </p:sp>
      <p:sp>
        <p:nvSpPr>
          <p:cNvPr id="602" name="Google Shape;602;p30"/>
          <p:cNvSpPr txBox="1">
            <a:spLocks noGrp="1"/>
          </p:cNvSpPr>
          <p:nvPr>
            <p:ph type="subTitle" idx="9"/>
          </p:nvPr>
        </p:nvSpPr>
        <p:spPr>
          <a:xfrm>
            <a:off x="5660571" y="1948613"/>
            <a:ext cx="2611054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Application Workflow</a:t>
            </a:r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13"/>
          </p:nvPr>
        </p:nvSpPr>
        <p:spPr>
          <a:xfrm>
            <a:off x="872375" y="3382038"/>
            <a:ext cx="2305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Architecture</a:t>
            </a:r>
          </a:p>
        </p:txBody>
      </p:sp>
      <p:sp>
        <p:nvSpPr>
          <p:cNvPr id="604" name="Google Shape;604;p30"/>
          <p:cNvSpPr txBox="1">
            <a:spLocks noGrp="1"/>
          </p:cNvSpPr>
          <p:nvPr>
            <p:ph type="subTitle" idx="14"/>
          </p:nvPr>
        </p:nvSpPr>
        <p:spPr>
          <a:xfrm>
            <a:off x="3059830" y="3382038"/>
            <a:ext cx="2785607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Setting Up the Environment and GUI</a:t>
            </a:r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5"/>
          </p:nvPr>
        </p:nvSpPr>
        <p:spPr>
          <a:xfrm>
            <a:off x="5627909" y="3469123"/>
            <a:ext cx="2981932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Embedding PDFs and Creating Vector Store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Market size overview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836" name="Google Shape;836;p44"/>
          <p:cNvSpPr/>
          <p:nvPr/>
        </p:nvSpPr>
        <p:spPr>
          <a:xfrm>
            <a:off x="1112225" y="1190375"/>
            <a:ext cx="1734900" cy="1734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aramond" panose="02020404030301010803" pitchFamily="18" charset="0"/>
                <a:ea typeface="Michroma"/>
                <a:cs typeface="Michroma"/>
                <a:sym typeface="Michroma"/>
              </a:rPr>
              <a:t>$100M</a:t>
            </a:r>
            <a:endParaRPr sz="1800">
              <a:solidFill>
                <a:schemeClr val="dk1"/>
              </a:solidFill>
              <a:latin typeface="Garamond" panose="02020404030301010803" pitchFamily="18" charset="0"/>
              <a:ea typeface="Michroma"/>
              <a:cs typeface="Michroma"/>
              <a:sym typeface="Michroma"/>
            </a:endParaRPr>
          </a:p>
        </p:txBody>
      </p:sp>
      <p:sp>
        <p:nvSpPr>
          <p:cNvPr id="837" name="Google Shape;837;p44"/>
          <p:cNvSpPr/>
          <p:nvPr/>
        </p:nvSpPr>
        <p:spPr>
          <a:xfrm>
            <a:off x="3835125" y="1452926"/>
            <a:ext cx="1472700" cy="1472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Garamond" panose="02020404030301010803" pitchFamily="18" charset="0"/>
                <a:ea typeface="Michroma"/>
                <a:cs typeface="Michroma"/>
                <a:sym typeface="Michroma"/>
              </a:rPr>
              <a:t>$20M</a:t>
            </a:r>
            <a:endParaRPr sz="1800">
              <a:solidFill>
                <a:schemeClr val="lt1"/>
              </a:solidFill>
              <a:latin typeface="Garamond" panose="02020404030301010803" pitchFamily="18" charset="0"/>
              <a:ea typeface="Michroma"/>
              <a:cs typeface="Michroma"/>
              <a:sym typeface="Michroma"/>
            </a:endParaRPr>
          </a:p>
        </p:txBody>
      </p:sp>
      <p:sp>
        <p:nvSpPr>
          <p:cNvPr id="838" name="Google Shape;838;p44"/>
          <p:cNvSpPr/>
          <p:nvPr/>
        </p:nvSpPr>
        <p:spPr>
          <a:xfrm>
            <a:off x="6588925" y="1774726"/>
            <a:ext cx="1150800" cy="115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Garamond" panose="02020404030301010803" pitchFamily="18" charset="0"/>
                <a:ea typeface="Michroma"/>
                <a:cs typeface="Michroma"/>
                <a:sym typeface="Michroma"/>
              </a:rPr>
              <a:t>$5M</a:t>
            </a:r>
            <a:endParaRPr sz="1800">
              <a:solidFill>
                <a:schemeClr val="lt1"/>
              </a:solidFill>
              <a:latin typeface="Garamond" panose="02020404030301010803" pitchFamily="18" charset="0"/>
              <a:ea typeface="Michroma"/>
              <a:cs typeface="Michroma"/>
              <a:sym typeface="Michroma"/>
            </a:endParaRPr>
          </a:p>
        </p:txBody>
      </p:sp>
      <p:sp>
        <p:nvSpPr>
          <p:cNvPr id="839" name="Google Shape;839;p44"/>
          <p:cNvSpPr txBox="1"/>
          <p:nvPr/>
        </p:nvSpPr>
        <p:spPr>
          <a:xfrm>
            <a:off x="714275" y="2947350"/>
            <a:ext cx="25308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aramond" panose="02020404030301010803" pitchFamily="18" charset="0"/>
                <a:ea typeface="Michroma"/>
                <a:cs typeface="Michroma"/>
                <a:sym typeface="Michroma"/>
              </a:rPr>
              <a:t>Outer circle</a:t>
            </a:r>
            <a:endParaRPr sz="1800">
              <a:solidFill>
                <a:schemeClr val="dk1"/>
              </a:solidFill>
              <a:latin typeface="Garamond" panose="02020404030301010803" pitchFamily="18" charset="0"/>
              <a:ea typeface="Michroma"/>
              <a:cs typeface="Michroma"/>
              <a:sym typeface="Michroma"/>
            </a:endParaRPr>
          </a:p>
        </p:txBody>
      </p:sp>
      <p:sp>
        <p:nvSpPr>
          <p:cNvPr id="840" name="Google Shape;840;p44"/>
          <p:cNvSpPr txBox="1"/>
          <p:nvPr/>
        </p:nvSpPr>
        <p:spPr>
          <a:xfrm>
            <a:off x="713225" y="3327839"/>
            <a:ext cx="2532900" cy="12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</a:rPr>
              <a:t>Include the total size of the market, which represents the entire potential customer base for the product or service</a:t>
            </a:r>
            <a:endParaRPr sz="1200">
              <a:solidFill>
                <a:schemeClr val="dk1"/>
              </a:solidFill>
              <a:latin typeface="Garamond" panose="02020404030301010803" pitchFamily="18" charset="0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41" name="Google Shape;841;p44"/>
          <p:cNvSpPr txBox="1"/>
          <p:nvPr/>
        </p:nvSpPr>
        <p:spPr>
          <a:xfrm>
            <a:off x="3306075" y="2947350"/>
            <a:ext cx="25308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aramond" panose="02020404030301010803" pitchFamily="18" charset="0"/>
                <a:ea typeface="Michroma"/>
                <a:cs typeface="Michroma"/>
                <a:sym typeface="Michroma"/>
              </a:rPr>
              <a:t>Middle circle</a:t>
            </a:r>
            <a:endParaRPr sz="1800">
              <a:solidFill>
                <a:schemeClr val="dk1"/>
              </a:solidFill>
              <a:latin typeface="Garamond" panose="02020404030301010803" pitchFamily="18" charset="0"/>
              <a:ea typeface="Michroma"/>
              <a:cs typeface="Michroma"/>
              <a:sym typeface="Michroma"/>
            </a:endParaRPr>
          </a:p>
        </p:txBody>
      </p:sp>
      <p:sp>
        <p:nvSpPr>
          <p:cNvPr id="842" name="Google Shape;842;p44"/>
          <p:cNvSpPr txBox="1"/>
          <p:nvPr/>
        </p:nvSpPr>
        <p:spPr>
          <a:xfrm>
            <a:off x="3306075" y="3327829"/>
            <a:ext cx="2530800" cy="12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</a:rPr>
              <a:t>Identify the target market for the product or service, which may be a subset of the total market. This could be based on factors such as demographics, geography, or specific needs</a:t>
            </a:r>
            <a:endParaRPr sz="1200">
              <a:solidFill>
                <a:schemeClr val="dk1"/>
              </a:solidFill>
              <a:latin typeface="Garamond" panose="02020404030301010803" pitchFamily="18" charset="0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43" name="Google Shape;843;p44"/>
          <p:cNvSpPr txBox="1"/>
          <p:nvPr/>
        </p:nvSpPr>
        <p:spPr>
          <a:xfrm>
            <a:off x="5897875" y="2947350"/>
            <a:ext cx="25329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aramond" panose="02020404030301010803" pitchFamily="18" charset="0"/>
                <a:ea typeface="Michroma"/>
                <a:cs typeface="Michroma"/>
                <a:sym typeface="Michroma"/>
              </a:rPr>
              <a:t>Inner circle</a:t>
            </a:r>
            <a:endParaRPr sz="1800">
              <a:solidFill>
                <a:schemeClr val="dk1"/>
              </a:solidFill>
              <a:latin typeface="Garamond" panose="02020404030301010803" pitchFamily="18" charset="0"/>
              <a:ea typeface="Michroma"/>
              <a:cs typeface="Michroma"/>
              <a:sym typeface="Michroma"/>
            </a:endParaRPr>
          </a:p>
        </p:txBody>
      </p:sp>
      <p:sp>
        <p:nvSpPr>
          <p:cNvPr id="844" name="Google Shape;844;p44"/>
          <p:cNvSpPr txBox="1"/>
          <p:nvPr/>
        </p:nvSpPr>
        <p:spPr>
          <a:xfrm>
            <a:off x="5897875" y="3327830"/>
            <a:ext cx="2532900" cy="12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</a:rPr>
              <a:t>Indicate the current market size, which represents the portion of the target market that the company has successfully captured</a:t>
            </a:r>
            <a:endParaRPr sz="1200">
              <a:solidFill>
                <a:schemeClr val="dk1"/>
              </a:solidFill>
              <a:latin typeface="Garamond" panose="02020404030301010803" pitchFamily="18" charset="0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Roadmap infographic</a:t>
            </a:r>
            <a:endParaRPr>
              <a:latin typeface="Garamond" panose="02020404030301010803" pitchFamily="18" charset="0"/>
            </a:endParaRPr>
          </a:p>
        </p:txBody>
      </p:sp>
      <p:graphicFrame>
        <p:nvGraphicFramePr>
          <p:cNvPr id="850" name="Google Shape;850;p45"/>
          <p:cNvGraphicFramePr/>
          <p:nvPr/>
        </p:nvGraphicFramePr>
        <p:xfrm>
          <a:off x="726875" y="1349238"/>
          <a:ext cx="7704050" cy="3250810"/>
        </p:xfrm>
        <a:graphic>
          <a:graphicData uri="http://schemas.openxmlformats.org/drawingml/2006/table">
            <a:tbl>
              <a:tblPr>
                <a:noFill/>
                <a:tableStyleId>{7B77557A-6CCF-4343-96A3-003377085F91}</a:tableStyleId>
              </a:tblPr>
              <a:tblGrid>
                <a:gridCol w="136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4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4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4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4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44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44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44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44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41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Initiative</a:t>
                      </a:r>
                      <a:endParaRPr sz="15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Objective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Jan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Feb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Mar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Apr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May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Jun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Jul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Aug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Sep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Oct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Nov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Dec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Understanding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Analyze and understand the needs of your target audience</a:t>
                      </a:r>
                      <a:endParaRPr sz="9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Conduct research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Research existing products in the industry and analyze how successful they are</a:t>
                      </a:r>
                      <a:endParaRPr sz="9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Brainstorm ideas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Generate ideas based on user feedback and research findings</a:t>
                      </a:r>
                      <a:endParaRPr sz="9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Develop a prototype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Create a basic version of the product to show investors</a:t>
                      </a:r>
                      <a:endParaRPr sz="9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Test for usability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Put the prototype through rigorous testing processes to ensure that it meets user requirements </a:t>
                      </a:r>
                      <a:endParaRPr sz="9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Analyze feedback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Analyze feedback</a:t>
                      </a:r>
                      <a:endParaRPr sz="9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KPI dashboard</a:t>
            </a:r>
            <a:endParaRPr>
              <a:latin typeface="Garamond" panose="02020404030301010803" pitchFamily="18" charset="0"/>
            </a:endParaRPr>
          </a:p>
        </p:txBody>
      </p:sp>
      <p:grpSp>
        <p:nvGrpSpPr>
          <p:cNvPr id="856" name="Google Shape;856;p46"/>
          <p:cNvGrpSpPr/>
          <p:nvPr/>
        </p:nvGrpSpPr>
        <p:grpSpPr>
          <a:xfrm>
            <a:off x="4309338" y="3486813"/>
            <a:ext cx="4119500" cy="673500"/>
            <a:chOff x="4310950" y="3533025"/>
            <a:chExt cx="4119500" cy="673500"/>
          </a:xfrm>
        </p:grpSpPr>
        <p:sp>
          <p:nvSpPr>
            <p:cNvPr id="857" name="Google Shape;857;p46"/>
            <p:cNvSpPr txBox="1"/>
            <p:nvPr/>
          </p:nvSpPr>
          <p:spPr>
            <a:xfrm>
              <a:off x="4310950" y="3533025"/>
              <a:ext cx="1373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1"/>
                  </a:solidFill>
                  <a:latin typeface="Garamond" panose="02020404030301010803" pitchFamily="18" charset="0"/>
                  <a:ea typeface="Michroma"/>
                  <a:cs typeface="Michroma"/>
                  <a:sym typeface="Michroma"/>
                </a:rPr>
                <a:t>$4M</a:t>
              </a:r>
              <a:endParaRPr sz="1700" b="1">
                <a:solidFill>
                  <a:schemeClr val="dk1"/>
                </a:solidFill>
                <a:latin typeface="Garamond" panose="02020404030301010803" pitchFamily="18" charset="0"/>
                <a:ea typeface="Michroma"/>
                <a:cs typeface="Michroma"/>
                <a:sym typeface="Michroma"/>
              </a:endParaRPr>
            </a:p>
          </p:txBody>
        </p:sp>
        <p:sp>
          <p:nvSpPr>
            <p:cNvPr id="858" name="Google Shape;858;p46"/>
            <p:cNvSpPr txBox="1"/>
            <p:nvPr/>
          </p:nvSpPr>
          <p:spPr>
            <a:xfrm>
              <a:off x="5684150" y="3533025"/>
              <a:ext cx="1373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1"/>
                  </a:solidFill>
                  <a:latin typeface="Garamond" panose="02020404030301010803" pitchFamily="18" charset="0"/>
                  <a:ea typeface="Michroma"/>
                  <a:cs typeface="Michroma"/>
                  <a:sym typeface="Michroma"/>
                </a:rPr>
                <a:t>$100M</a:t>
              </a:r>
              <a:endParaRPr sz="1700" b="1">
                <a:solidFill>
                  <a:schemeClr val="dk1"/>
                </a:solidFill>
                <a:latin typeface="Garamond" panose="02020404030301010803" pitchFamily="18" charset="0"/>
                <a:ea typeface="Michroma"/>
                <a:cs typeface="Michroma"/>
                <a:sym typeface="Michroma"/>
              </a:endParaRPr>
            </a:p>
          </p:txBody>
        </p:sp>
        <p:sp>
          <p:nvSpPr>
            <p:cNvPr id="859" name="Google Shape;859;p46"/>
            <p:cNvSpPr txBox="1"/>
            <p:nvPr/>
          </p:nvSpPr>
          <p:spPr>
            <a:xfrm>
              <a:off x="7057350" y="3533025"/>
              <a:ext cx="1373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1"/>
                  </a:solidFill>
                  <a:latin typeface="Garamond" panose="02020404030301010803" pitchFamily="18" charset="0"/>
                  <a:ea typeface="Michroma"/>
                  <a:cs typeface="Michroma"/>
                  <a:sym typeface="Michroma"/>
                </a:rPr>
                <a:t>$5K</a:t>
              </a:r>
              <a:endParaRPr sz="1700" b="1">
                <a:solidFill>
                  <a:schemeClr val="dk1"/>
                </a:solidFill>
                <a:latin typeface="Garamond" panose="02020404030301010803" pitchFamily="18" charset="0"/>
                <a:ea typeface="Michroma"/>
                <a:cs typeface="Michroma"/>
                <a:sym typeface="Michroma"/>
              </a:endParaRPr>
            </a:p>
          </p:txBody>
        </p:sp>
        <p:sp>
          <p:nvSpPr>
            <p:cNvPr id="860" name="Google Shape;860;p46"/>
            <p:cNvSpPr txBox="1"/>
            <p:nvPr/>
          </p:nvSpPr>
          <p:spPr>
            <a:xfrm>
              <a:off x="4310950" y="3933225"/>
              <a:ext cx="1373100" cy="27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Garamond" panose="02020404030301010803" pitchFamily="18" charset="0"/>
                  <a:ea typeface="Space Grotesk"/>
                  <a:cs typeface="Space Grotesk"/>
                  <a:sym typeface="Space Grotesk"/>
                </a:rPr>
                <a:t>Revenue</a:t>
              </a:r>
              <a:endParaRPr sz="1200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861" name="Google Shape;861;p46"/>
            <p:cNvSpPr txBox="1"/>
            <p:nvPr/>
          </p:nvSpPr>
          <p:spPr>
            <a:xfrm>
              <a:off x="5684150" y="3933225"/>
              <a:ext cx="1373100" cy="27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Garamond" panose="02020404030301010803" pitchFamily="18" charset="0"/>
                  <a:ea typeface="Space Grotesk"/>
                  <a:cs typeface="Space Grotesk"/>
                  <a:sym typeface="Space Grotesk"/>
                </a:rPr>
                <a:t>General costs</a:t>
              </a:r>
              <a:endParaRPr sz="1200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862" name="Google Shape;862;p46"/>
            <p:cNvSpPr txBox="1"/>
            <p:nvPr/>
          </p:nvSpPr>
          <p:spPr>
            <a:xfrm>
              <a:off x="7057350" y="3933225"/>
              <a:ext cx="1373100" cy="27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Garamond" panose="02020404030301010803" pitchFamily="18" charset="0"/>
                  <a:ea typeface="Space Grotesk"/>
                  <a:cs typeface="Space Grotesk"/>
                  <a:sym typeface="Space Grotesk"/>
                </a:rPr>
                <a:t>Benefit</a:t>
              </a:r>
              <a:endParaRPr sz="1200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</a:endParaRPr>
            </a:p>
          </p:txBody>
        </p:sp>
      </p:grpSp>
      <p:graphicFrame>
        <p:nvGraphicFramePr>
          <p:cNvPr id="863" name="Google Shape;863;p46"/>
          <p:cNvGraphicFramePr/>
          <p:nvPr/>
        </p:nvGraphicFramePr>
        <p:xfrm>
          <a:off x="715163" y="1292513"/>
          <a:ext cx="3590950" cy="2867800"/>
        </p:xfrm>
        <a:graphic>
          <a:graphicData uri="http://schemas.openxmlformats.org/drawingml/2006/table">
            <a:tbl>
              <a:tblPr>
                <a:noFill/>
                <a:tableStyleId>{6033EE03-7239-468B-8CAF-2702B151D783}</a:tableStyleId>
              </a:tblPr>
              <a:tblGrid>
                <a:gridCol w="162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KPI</a:t>
                      </a:r>
                      <a:endParaRPr sz="12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Current Value</a:t>
                      </a:r>
                      <a:endParaRPr sz="12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Target Value</a:t>
                      </a:r>
                      <a:endParaRPr sz="12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User satisfaction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4.5/5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&gt;4.5/5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Response time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2.3 seconds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&lt;3 seconds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Error rate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0.8%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&lt;1%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Conversation rate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15%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&gt;20%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Retention rate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80%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&gt;75%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Feedback ratings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4.7/5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&gt;4.5/5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64" name="Google Shape;864;p46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1100" y="1292513"/>
            <a:ext cx="3495975" cy="2161674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46"/>
          <p:cNvSpPr txBox="1"/>
          <p:nvPr/>
        </p:nvSpPr>
        <p:spPr>
          <a:xfrm>
            <a:off x="981900" y="4435100"/>
            <a:ext cx="71802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</a:rPr>
              <a:t>Follow the link in the graph to modify its data and then paste the new one here. </a:t>
            </a:r>
            <a:r>
              <a:rPr lang="en" sz="1000" b="1" u="sng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>
              <a:solidFill>
                <a:schemeClr val="dk1"/>
              </a:solidFill>
              <a:latin typeface="Garamond" panose="02020404030301010803" pitchFamily="18" charset="0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Resources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918" name="Google Shape;918;p49"/>
          <p:cNvSpPr txBox="1">
            <a:spLocks noGrp="1"/>
          </p:cNvSpPr>
          <p:nvPr>
            <p:ph type="body" idx="1"/>
          </p:nvPr>
        </p:nvSpPr>
        <p:spPr>
          <a:xfrm>
            <a:off x="720000" y="1691525"/>
            <a:ext cx="3758100" cy="21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aramond" panose="02020404030301010803" pitchFamily="18" charset="0"/>
              </a:rPr>
              <a:t>Vectors</a:t>
            </a:r>
            <a:endParaRPr b="1">
              <a:latin typeface="Garamond" panose="02020404030301010803" pitchFamily="18" charset="0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Space Grotesk"/>
              <a:buChar char="■"/>
            </a:pPr>
            <a:r>
              <a:rPr lang="en" u="sng">
                <a:latin typeface="Garamond" panose="02020404030301010803" pitchFamily="18" charset="0"/>
                <a:hlinkClick r:id="rId3"/>
              </a:rPr>
              <a:t>Gradient data privacy facebook template</a:t>
            </a:r>
            <a:endParaRPr>
              <a:latin typeface="Garamond" panose="02020404030301010803" pitchFamily="18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u="sng">
                <a:latin typeface="Garamond" panose="02020404030301010803" pitchFamily="18" charset="0"/>
                <a:hlinkClick r:id="rId4"/>
              </a:rPr>
              <a:t>Gradient sale instagram story collection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919" name="Google Shape;919;p49"/>
          <p:cNvSpPr txBox="1">
            <a:spLocks noGrp="1"/>
          </p:cNvSpPr>
          <p:nvPr>
            <p:ph type="body" idx="2"/>
          </p:nvPr>
        </p:nvSpPr>
        <p:spPr>
          <a:xfrm>
            <a:off x="4672675" y="1691525"/>
            <a:ext cx="3758100" cy="21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aramond" panose="02020404030301010803" pitchFamily="18" charset="0"/>
              </a:rPr>
              <a:t>Photos</a:t>
            </a:r>
            <a:endParaRPr b="1">
              <a:latin typeface="Garamond" panose="02020404030301010803" pitchFamily="18" charset="0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Space Grotesk"/>
              <a:buChar char="■"/>
            </a:pPr>
            <a:r>
              <a:rPr lang="en" u="sng">
                <a:latin typeface="Garamond" panose="02020404030301010803" pitchFamily="18" charset="0"/>
                <a:hlinkClick r:id="rId5"/>
              </a:rPr>
              <a:t>Close up hand holding smartphone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920" name="Google Shape;920;p49"/>
          <p:cNvSpPr txBox="1"/>
          <p:nvPr/>
        </p:nvSpPr>
        <p:spPr>
          <a:xfrm>
            <a:off x="713225" y="1246325"/>
            <a:ext cx="77040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</a:rPr>
              <a:t>Did you like the resources on this template? Get them for free at our other websites:</a:t>
            </a:r>
            <a:endParaRPr sz="1200">
              <a:solidFill>
                <a:schemeClr val="dk1"/>
              </a:solidFill>
              <a:latin typeface="Garamond" panose="02020404030301010803" pitchFamily="18" charset="0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>
          <a:extLst>
            <a:ext uri="{FF2B5EF4-FFF2-40B4-BE49-F238E27FC236}">
              <a16:creationId xmlns:a16="http://schemas.microsoft.com/office/drawing/2014/main" id="{BBA58D29-BB2E-E898-530A-759EDC8CE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0">
            <a:extLst>
              <a:ext uri="{FF2B5EF4-FFF2-40B4-BE49-F238E27FC236}">
                <a16:creationId xmlns:a16="http://schemas.microsoft.com/office/drawing/2014/main" id="{D2E406B1-F63A-8618-9326-9AC54F700A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Table of contents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594" name="Google Shape;594;p30">
            <a:extLst>
              <a:ext uri="{FF2B5EF4-FFF2-40B4-BE49-F238E27FC236}">
                <a16:creationId xmlns:a16="http://schemas.microsoft.com/office/drawing/2014/main" id="{D39814A4-C2E8-6FC7-D4BF-103882C1585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522175" y="1501013"/>
            <a:ext cx="10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07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595" name="Google Shape;595;p30">
            <a:extLst>
              <a:ext uri="{FF2B5EF4-FFF2-40B4-BE49-F238E27FC236}">
                <a16:creationId xmlns:a16="http://schemas.microsoft.com/office/drawing/2014/main" id="{6D41A599-604A-36FB-A399-1F8F1DCC3988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1522325" y="2934438"/>
            <a:ext cx="1005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10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596" name="Google Shape;596;p30">
            <a:extLst>
              <a:ext uri="{FF2B5EF4-FFF2-40B4-BE49-F238E27FC236}">
                <a16:creationId xmlns:a16="http://schemas.microsoft.com/office/drawing/2014/main" id="{C48D9A71-CFC3-005B-26B4-74A6D7AC9B21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4069050" y="1501021"/>
            <a:ext cx="10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08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597" name="Google Shape;597;p30">
            <a:extLst>
              <a:ext uri="{FF2B5EF4-FFF2-40B4-BE49-F238E27FC236}">
                <a16:creationId xmlns:a16="http://schemas.microsoft.com/office/drawing/2014/main" id="{38413EC2-D7D3-6A26-52B7-8C87403DAE4E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4069050" y="2934429"/>
            <a:ext cx="10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11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598" name="Google Shape;598;p30">
            <a:extLst>
              <a:ext uri="{FF2B5EF4-FFF2-40B4-BE49-F238E27FC236}">
                <a16:creationId xmlns:a16="http://schemas.microsoft.com/office/drawing/2014/main" id="{3DCFDC58-3649-B49F-ADB3-7287B2B728D2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615925" y="1501021"/>
            <a:ext cx="10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09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599" name="Google Shape;599;p30">
            <a:extLst>
              <a:ext uri="{FF2B5EF4-FFF2-40B4-BE49-F238E27FC236}">
                <a16:creationId xmlns:a16="http://schemas.microsoft.com/office/drawing/2014/main" id="{8EB26D0E-0478-99BB-65A6-F98A6198EDF7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6615925" y="2934429"/>
            <a:ext cx="10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12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600" name="Google Shape;600;p30">
            <a:extLst>
              <a:ext uri="{FF2B5EF4-FFF2-40B4-BE49-F238E27FC236}">
                <a16:creationId xmlns:a16="http://schemas.microsoft.com/office/drawing/2014/main" id="{FB8DBC40-A344-8013-8498-123EB86BDFA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6057" y="1948613"/>
            <a:ext cx="2917372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Adding Memory and Running the Application</a:t>
            </a:r>
          </a:p>
        </p:txBody>
      </p:sp>
      <p:sp>
        <p:nvSpPr>
          <p:cNvPr id="601" name="Google Shape;601;p30">
            <a:extLst>
              <a:ext uri="{FF2B5EF4-FFF2-40B4-BE49-F238E27FC236}">
                <a16:creationId xmlns:a16="http://schemas.microsoft.com/office/drawing/2014/main" id="{6E88C5FB-8D79-CAE7-A1CC-4F6EF6A47558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3028200" y="1969968"/>
            <a:ext cx="2850921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Project Demonstration</a:t>
            </a:r>
          </a:p>
        </p:txBody>
      </p:sp>
      <p:sp>
        <p:nvSpPr>
          <p:cNvPr id="602" name="Google Shape;602;p30">
            <a:extLst>
              <a:ext uri="{FF2B5EF4-FFF2-40B4-BE49-F238E27FC236}">
                <a16:creationId xmlns:a16="http://schemas.microsoft.com/office/drawing/2014/main" id="{FE7FDB4C-9CCE-0E50-128A-0CD72B968CAE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5660571" y="1948613"/>
            <a:ext cx="2611054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Code Explanation</a:t>
            </a:r>
          </a:p>
        </p:txBody>
      </p:sp>
      <p:sp>
        <p:nvSpPr>
          <p:cNvPr id="603" name="Google Shape;603;p30">
            <a:extLst>
              <a:ext uri="{FF2B5EF4-FFF2-40B4-BE49-F238E27FC236}">
                <a16:creationId xmlns:a16="http://schemas.microsoft.com/office/drawing/2014/main" id="{C3E162D1-CE39-0C4B-BB8C-AEFCE7F46E86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743121" y="3382038"/>
            <a:ext cx="2305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Key Learnings</a:t>
            </a:r>
          </a:p>
        </p:txBody>
      </p:sp>
      <p:sp>
        <p:nvSpPr>
          <p:cNvPr id="604" name="Google Shape;604;p30">
            <a:extLst>
              <a:ext uri="{FF2B5EF4-FFF2-40B4-BE49-F238E27FC236}">
                <a16:creationId xmlns:a16="http://schemas.microsoft.com/office/drawing/2014/main" id="{097C3156-D94C-1557-CB07-8D1175076718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2658931" y="3447768"/>
            <a:ext cx="3826137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Future Scope/Modifications</a:t>
            </a:r>
          </a:p>
        </p:txBody>
      </p:sp>
      <p:sp>
        <p:nvSpPr>
          <p:cNvPr id="605" name="Google Shape;605;p30">
            <a:extLst>
              <a:ext uri="{FF2B5EF4-FFF2-40B4-BE49-F238E27FC236}">
                <a16:creationId xmlns:a16="http://schemas.microsoft.com/office/drawing/2014/main" id="{A1207EAA-9BC4-643F-DE6D-B67A47AD9E2E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5627909" y="3469123"/>
            <a:ext cx="2981932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4750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2"/>
          <p:cNvSpPr txBox="1">
            <a:spLocks noGrp="1"/>
          </p:cNvSpPr>
          <p:nvPr>
            <p:ph type="title"/>
          </p:nvPr>
        </p:nvSpPr>
        <p:spPr>
          <a:xfrm>
            <a:off x="1267300" y="2416650"/>
            <a:ext cx="66093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Introduction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618" name="Google Shape;618;p32"/>
          <p:cNvSpPr txBox="1">
            <a:spLocks noGrp="1"/>
          </p:cNvSpPr>
          <p:nvPr>
            <p:ph type="title" idx="2"/>
          </p:nvPr>
        </p:nvSpPr>
        <p:spPr>
          <a:xfrm>
            <a:off x="3676350" y="1498650"/>
            <a:ext cx="1791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01</a:t>
            </a:r>
            <a:endParaRPr>
              <a:latin typeface="Garamond" panose="02020404030301010803" pitchFamily="18" charset="0"/>
            </a:endParaRPr>
          </a:p>
        </p:txBody>
      </p:sp>
      <p:grpSp>
        <p:nvGrpSpPr>
          <p:cNvPr id="619" name="Google Shape;619;p32"/>
          <p:cNvGrpSpPr/>
          <p:nvPr/>
        </p:nvGrpSpPr>
        <p:grpSpPr>
          <a:xfrm rot="10800000" flipH="1">
            <a:off x="6949534" y="1387249"/>
            <a:ext cx="3300415" cy="543321"/>
            <a:chOff x="5348025" y="3359050"/>
            <a:chExt cx="2031775" cy="334475"/>
          </a:xfrm>
        </p:grpSpPr>
        <p:grpSp>
          <p:nvGrpSpPr>
            <p:cNvPr id="620" name="Google Shape;620;p32"/>
            <p:cNvGrpSpPr/>
            <p:nvPr/>
          </p:nvGrpSpPr>
          <p:grpSpPr>
            <a:xfrm>
              <a:off x="5348025" y="3359050"/>
              <a:ext cx="2031775" cy="334475"/>
              <a:chOff x="5348025" y="3359050"/>
              <a:chExt cx="2031775" cy="334475"/>
            </a:xfrm>
          </p:grpSpPr>
          <p:sp>
            <p:nvSpPr>
              <p:cNvPr id="621" name="Google Shape;621;p32"/>
              <p:cNvSpPr/>
              <p:nvPr/>
            </p:nvSpPr>
            <p:spPr>
              <a:xfrm>
                <a:off x="5526700" y="3359050"/>
                <a:ext cx="182632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73053" h="10629" extrusionOk="0">
                    <a:moveTo>
                      <a:pt x="61877" y="1"/>
                    </a:moveTo>
                    <a:lnTo>
                      <a:pt x="61877" y="10294"/>
                    </a:lnTo>
                    <a:lnTo>
                      <a:pt x="1" y="10294"/>
                    </a:lnTo>
                    <a:lnTo>
                      <a:pt x="1" y="10628"/>
                    </a:lnTo>
                    <a:lnTo>
                      <a:pt x="62211" y="10628"/>
                    </a:lnTo>
                    <a:lnTo>
                      <a:pt x="62211" y="335"/>
                    </a:lnTo>
                    <a:lnTo>
                      <a:pt x="73052" y="335"/>
                    </a:lnTo>
                    <a:lnTo>
                      <a:pt x="730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  <p:sp>
            <p:nvSpPr>
              <p:cNvPr id="622" name="Google Shape;622;p32"/>
              <p:cNvSpPr/>
              <p:nvPr/>
            </p:nvSpPr>
            <p:spPr>
              <a:xfrm>
                <a:off x="5348025" y="3461525"/>
                <a:ext cx="2031775" cy="232000"/>
              </a:xfrm>
              <a:custGeom>
                <a:avLst/>
                <a:gdLst/>
                <a:ahLst/>
                <a:cxnLst/>
                <a:rect l="l" t="t" r="r" b="b"/>
                <a:pathLst>
                  <a:path w="81271" h="9280" extrusionOk="0">
                    <a:moveTo>
                      <a:pt x="696" y="1"/>
                    </a:moveTo>
                    <a:cubicBezTo>
                      <a:pt x="313" y="1"/>
                      <a:pt x="0" y="311"/>
                      <a:pt x="0" y="697"/>
                    </a:cubicBezTo>
                    <a:cubicBezTo>
                      <a:pt x="0" y="1082"/>
                      <a:pt x="311" y="1395"/>
                      <a:pt x="696" y="1395"/>
                    </a:cubicBezTo>
                    <a:cubicBezTo>
                      <a:pt x="1042" y="1395"/>
                      <a:pt x="1327" y="1142"/>
                      <a:pt x="1382" y="809"/>
                    </a:cubicBezTo>
                    <a:lnTo>
                      <a:pt x="16024" y="809"/>
                    </a:lnTo>
                    <a:lnTo>
                      <a:pt x="16024" y="9280"/>
                    </a:lnTo>
                    <a:lnTo>
                      <a:pt x="58707" y="9280"/>
                    </a:lnTo>
                    <a:lnTo>
                      <a:pt x="58707" y="2419"/>
                    </a:lnTo>
                    <a:lnTo>
                      <a:pt x="81271" y="2419"/>
                    </a:lnTo>
                    <a:lnTo>
                      <a:pt x="81271" y="2085"/>
                    </a:lnTo>
                    <a:lnTo>
                      <a:pt x="58375" y="2085"/>
                    </a:lnTo>
                    <a:lnTo>
                      <a:pt x="58375" y="8947"/>
                    </a:lnTo>
                    <a:lnTo>
                      <a:pt x="16356" y="8947"/>
                    </a:lnTo>
                    <a:lnTo>
                      <a:pt x="16356" y="477"/>
                    </a:lnTo>
                    <a:lnTo>
                      <a:pt x="1355" y="477"/>
                    </a:lnTo>
                    <a:cubicBezTo>
                      <a:pt x="1262" y="200"/>
                      <a:pt x="1005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</p:grpSp>
        <p:sp>
          <p:nvSpPr>
            <p:cNvPr id="623" name="Google Shape;623;p32"/>
            <p:cNvSpPr/>
            <p:nvPr/>
          </p:nvSpPr>
          <p:spPr>
            <a:xfrm>
              <a:off x="5487425" y="3599500"/>
              <a:ext cx="44050" cy="44050"/>
            </a:xfrm>
            <a:custGeom>
              <a:avLst/>
              <a:gdLst/>
              <a:ahLst/>
              <a:cxnLst/>
              <a:rect l="l" t="t" r="r" b="b"/>
              <a:pathLst>
                <a:path w="1762" h="1762" extrusionOk="0">
                  <a:moveTo>
                    <a:pt x="880" y="0"/>
                  </a:moveTo>
                  <a:cubicBezTo>
                    <a:pt x="394" y="0"/>
                    <a:pt x="0" y="393"/>
                    <a:pt x="0" y="880"/>
                  </a:cubicBezTo>
                  <a:cubicBezTo>
                    <a:pt x="0" y="1366"/>
                    <a:pt x="394" y="1762"/>
                    <a:pt x="880" y="1762"/>
                  </a:cubicBezTo>
                  <a:cubicBezTo>
                    <a:pt x="1366" y="1762"/>
                    <a:pt x="1762" y="1366"/>
                    <a:pt x="1762" y="880"/>
                  </a:cubicBezTo>
                  <a:cubicBezTo>
                    <a:pt x="1762" y="393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</p:grpSp>
      <p:grpSp>
        <p:nvGrpSpPr>
          <p:cNvPr id="624" name="Google Shape;624;p32"/>
          <p:cNvGrpSpPr/>
          <p:nvPr/>
        </p:nvGrpSpPr>
        <p:grpSpPr>
          <a:xfrm>
            <a:off x="1470775" y="861075"/>
            <a:ext cx="6471247" cy="3090609"/>
            <a:chOff x="1470775" y="861075"/>
            <a:chExt cx="6471247" cy="3090609"/>
          </a:xfrm>
        </p:grpSpPr>
        <p:sp>
          <p:nvSpPr>
            <p:cNvPr id="625" name="Google Shape;625;p32"/>
            <p:cNvSpPr/>
            <p:nvPr/>
          </p:nvSpPr>
          <p:spPr>
            <a:xfrm rot="10800000" flipH="1">
              <a:off x="1470775" y="1718126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  <p:sp>
          <p:nvSpPr>
            <p:cNvPr id="626" name="Google Shape;626;p32"/>
            <p:cNvSpPr/>
            <p:nvPr/>
          </p:nvSpPr>
          <p:spPr>
            <a:xfrm rot="10800000" flipH="1">
              <a:off x="7876710" y="2319946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  <p:sp>
          <p:nvSpPr>
            <p:cNvPr id="627" name="Google Shape;627;p32"/>
            <p:cNvSpPr/>
            <p:nvPr/>
          </p:nvSpPr>
          <p:spPr>
            <a:xfrm rot="10800000" flipH="1">
              <a:off x="7834830" y="391809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  <p:sp>
          <p:nvSpPr>
            <p:cNvPr id="628" name="Google Shape;628;p32"/>
            <p:cNvSpPr/>
            <p:nvPr/>
          </p:nvSpPr>
          <p:spPr>
            <a:xfrm rot="10800000" flipH="1">
              <a:off x="5154002" y="861075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</p:grpSp>
      <p:grpSp>
        <p:nvGrpSpPr>
          <p:cNvPr id="629" name="Google Shape;629;p32"/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630" name="Google Shape;630;p32"/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  <p:grpSp>
          <p:nvGrpSpPr>
            <p:cNvPr id="631" name="Google Shape;631;p32"/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632" name="Google Shape;632;p32"/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  <p:sp>
            <p:nvSpPr>
              <p:cNvPr id="633" name="Google Shape;633;p32"/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  <p:sp>
            <p:nvSpPr>
              <p:cNvPr id="634" name="Google Shape;634;p32"/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1"/>
          <p:cNvSpPr txBox="1">
            <a:spLocks noGrp="1"/>
          </p:cNvSpPr>
          <p:nvPr>
            <p:ph type="title"/>
          </p:nvPr>
        </p:nvSpPr>
        <p:spPr>
          <a:xfrm>
            <a:off x="722375" y="448050"/>
            <a:ext cx="37857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Introduction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611" name="Google Shape;611;p31"/>
          <p:cNvSpPr txBox="1">
            <a:spLocks noGrp="1"/>
          </p:cNvSpPr>
          <p:nvPr>
            <p:ph type="subTitle" idx="1"/>
          </p:nvPr>
        </p:nvSpPr>
        <p:spPr>
          <a:xfrm>
            <a:off x="722375" y="1139007"/>
            <a:ext cx="3785700" cy="33239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Overview of the Problem</a:t>
            </a:r>
            <a:r>
              <a:rPr lang="en-US" dirty="0">
                <a:latin typeface="Garamond" panose="02020404030301010803" pitchFamily="18" charset="0"/>
              </a:rPr>
              <a:t>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Garamond" panose="02020404030301010803" pitchFamily="18" charset="0"/>
              </a:rPr>
              <a:t>Lease agreements often contain legal jargon and lengthy clauses, leading to confusion.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Garamond" panose="02020404030301010803" pitchFamily="18" charset="0"/>
              </a:rPr>
              <a:t>Students face challenges in understanding their rights and responsibilities.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Garamond" panose="02020404030301010803" pitchFamily="18" charset="0"/>
              </a:rPr>
              <a:t>Landlords need a streamlined way to explain key terms without misinterpretation.</a:t>
            </a:r>
          </a:p>
          <a:p>
            <a:pPr marL="6286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dirty="0">
              <a:latin typeface="Garamond" panose="020204040303010108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Garamond" panose="02020404030301010803" pitchFamily="18" charset="0"/>
              </a:rPr>
              <a:t>Unique Value Proposition: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" b="1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Garamond" panose="02020404030301010803" pitchFamily="18" charset="0"/>
              </a:rPr>
              <a:t>Combines natural language processing with AI-driven tools to simplify lease agreements.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Garamond" panose="02020404030301010803" pitchFamily="18" charset="0"/>
              </a:rPr>
              <a:t>Offers tailored advice based on user queries, ensuring clarity and accuracy.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b="1" dirty="0">
              <a:latin typeface="Garamond" panose="02020404030301010803" pitchFamily="18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b="1" dirty="0">
              <a:latin typeface="Garamond" panose="02020404030301010803" pitchFamily="18" charset="0"/>
            </a:endParaRPr>
          </a:p>
        </p:txBody>
      </p:sp>
      <p:pic>
        <p:nvPicPr>
          <p:cNvPr id="612" name="Google Shape;612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954" r="10299"/>
          <a:stretch/>
        </p:blipFill>
        <p:spPr>
          <a:xfrm flipH="1">
            <a:off x="5221375" y="967050"/>
            <a:ext cx="3209400" cy="3209400"/>
          </a:xfrm>
          <a:prstGeom prst="ellipse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>
          <a:extLst>
            <a:ext uri="{FF2B5EF4-FFF2-40B4-BE49-F238E27FC236}">
              <a16:creationId xmlns:a16="http://schemas.microsoft.com/office/drawing/2014/main" id="{ADD044D0-98EC-980A-B792-C3C4FA0D0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2">
            <a:extLst>
              <a:ext uri="{FF2B5EF4-FFF2-40B4-BE49-F238E27FC236}">
                <a16:creationId xmlns:a16="http://schemas.microsoft.com/office/drawing/2014/main" id="{A2D22863-1D1F-856A-B9D9-63AB592C6E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7300" y="2416650"/>
            <a:ext cx="66093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Objectives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618" name="Google Shape;618;p32">
            <a:extLst>
              <a:ext uri="{FF2B5EF4-FFF2-40B4-BE49-F238E27FC236}">
                <a16:creationId xmlns:a16="http://schemas.microsoft.com/office/drawing/2014/main" id="{7840D721-5D3D-9058-D972-B91B910B533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676350" y="1498650"/>
            <a:ext cx="1791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02</a:t>
            </a:r>
            <a:endParaRPr dirty="0">
              <a:latin typeface="Garamond" panose="02020404030301010803" pitchFamily="18" charset="0"/>
            </a:endParaRPr>
          </a:p>
        </p:txBody>
      </p:sp>
      <p:grpSp>
        <p:nvGrpSpPr>
          <p:cNvPr id="619" name="Google Shape;619;p32">
            <a:extLst>
              <a:ext uri="{FF2B5EF4-FFF2-40B4-BE49-F238E27FC236}">
                <a16:creationId xmlns:a16="http://schemas.microsoft.com/office/drawing/2014/main" id="{67D8721D-5DCE-7B76-B0CE-FA2E1A6AD5CE}"/>
              </a:ext>
            </a:extLst>
          </p:cNvPr>
          <p:cNvGrpSpPr/>
          <p:nvPr/>
        </p:nvGrpSpPr>
        <p:grpSpPr>
          <a:xfrm rot="10800000" flipH="1">
            <a:off x="6949534" y="1387249"/>
            <a:ext cx="3300415" cy="543321"/>
            <a:chOff x="5348025" y="3359050"/>
            <a:chExt cx="2031775" cy="334475"/>
          </a:xfrm>
        </p:grpSpPr>
        <p:grpSp>
          <p:nvGrpSpPr>
            <p:cNvPr id="620" name="Google Shape;620;p32">
              <a:extLst>
                <a:ext uri="{FF2B5EF4-FFF2-40B4-BE49-F238E27FC236}">
                  <a16:creationId xmlns:a16="http://schemas.microsoft.com/office/drawing/2014/main" id="{9498FB1D-3B86-E6A6-409D-2CC57360B3F9}"/>
                </a:ext>
              </a:extLst>
            </p:cNvPr>
            <p:cNvGrpSpPr/>
            <p:nvPr/>
          </p:nvGrpSpPr>
          <p:grpSpPr>
            <a:xfrm>
              <a:off x="5348025" y="3359050"/>
              <a:ext cx="2031775" cy="334475"/>
              <a:chOff x="5348025" y="3359050"/>
              <a:chExt cx="2031775" cy="334475"/>
            </a:xfrm>
          </p:grpSpPr>
          <p:sp>
            <p:nvSpPr>
              <p:cNvPr id="621" name="Google Shape;621;p32">
                <a:extLst>
                  <a:ext uri="{FF2B5EF4-FFF2-40B4-BE49-F238E27FC236}">
                    <a16:creationId xmlns:a16="http://schemas.microsoft.com/office/drawing/2014/main" id="{64B5239E-9270-D685-C5D0-B6319BE6BC88}"/>
                  </a:ext>
                </a:extLst>
              </p:cNvPr>
              <p:cNvSpPr/>
              <p:nvPr/>
            </p:nvSpPr>
            <p:spPr>
              <a:xfrm>
                <a:off x="5526700" y="3359050"/>
                <a:ext cx="182632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73053" h="10629" extrusionOk="0">
                    <a:moveTo>
                      <a:pt x="61877" y="1"/>
                    </a:moveTo>
                    <a:lnTo>
                      <a:pt x="61877" y="10294"/>
                    </a:lnTo>
                    <a:lnTo>
                      <a:pt x="1" y="10294"/>
                    </a:lnTo>
                    <a:lnTo>
                      <a:pt x="1" y="10628"/>
                    </a:lnTo>
                    <a:lnTo>
                      <a:pt x="62211" y="10628"/>
                    </a:lnTo>
                    <a:lnTo>
                      <a:pt x="62211" y="335"/>
                    </a:lnTo>
                    <a:lnTo>
                      <a:pt x="73052" y="335"/>
                    </a:lnTo>
                    <a:lnTo>
                      <a:pt x="730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  <p:sp>
            <p:nvSpPr>
              <p:cNvPr id="622" name="Google Shape;622;p32">
                <a:extLst>
                  <a:ext uri="{FF2B5EF4-FFF2-40B4-BE49-F238E27FC236}">
                    <a16:creationId xmlns:a16="http://schemas.microsoft.com/office/drawing/2014/main" id="{EF4F7B22-59F5-9191-CE47-A8556F6FCD0E}"/>
                  </a:ext>
                </a:extLst>
              </p:cNvPr>
              <p:cNvSpPr/>
              <p:nvPr/>
            </p:nvSpPr>
            <p:spPr>
              <a:xfrm>
                <a:off x="5348025" y="3461525"/>
                <a:ext cx="2031775" cy="232000"/>
              </a:xfrm>
              <a:custGeom>
                <a:avLst/>
                <a:gdLst/>
                <a:ahLst/>
                <a:cxnLst/>
                <a:rect l="l" t="t" r="r" b="b"/>
                <a:pathLst>
                  <a:path w="81271" h="9280" extrusionOk="0">
                    <a:moveTo>
                      <a:pt x="696" y="1"/>
                    </a:moveTo>
                    <a:cubicBezTo>
                      <a:pt x="313" y="1"/>
                      <a:pt x="0" y="311"/>
                      <a:pt x="0" y="697"/>
                    </a:cubicBezTo>
                    <a:cubicBezTo>
                      <a:pt x="0" y="1082"/>
                      <a:pt x="311" y="1395"/>
                      <a:pt x="696" y="1395"/>
                    </a:cubicBezTo>
                    <a:cubicBezTo>
                      <a:pt x="1042" y="1395"/>
                      <a:pt x="1327" y="1142"/>
                      <a:pt x="1382" y="809"/>
                    </a:cubicBezTo>
                    <a:lnTo>
                      <a:pt x="16024" y="809"/>
                    </a:lnTo>
                    <a:lnTo>
                      <a:pt x="16024" y="9280"/>
                    </a:lnTo>
                    <a:lnTo>
                      <a:pt x="58707" y="9280"/>
                    </a:lnTo>
                    <a:lnTo>
                      <a:pt x="58707" y="2419"/>
                    </a:lnTo>
                    <a:lnTo>
                      <a:pt x="81271" y="2419"/>
                    </a:lnTo>
                    <a:lnTo>
                      <a:pt x="81271" y="2085"/>
                    </a:lnTo>
                    <a:lnTo>
                      <a:pt x="58375" y="2085"/>
                    </a:lnTo>
                    <a:lnTo>
                      <a:pt x="58375" y="8947"/>
                    </a:lnTo>
                    <a:lnTo>
                      <a:pt x="16356" y="8947"/>
                    </a:lnTo>
                    <a:lnTo>
                      <a:pt x="16356" y="477"/>
                    </a:lnTo>
                    <a:lnTo>
                      <a:pt x="1355" y="477"/>
                    </a:lnTo>
                    <a:cubicBezTo>
                      <a:pt x="1262" y="200"/>
                      <a:pt x="1005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</p:grpSp>
        <p:sp>
          <p:nvSpPr>
            <p:cNvPr id="623" name="Google Shape;623;p32">
              <a:extLst>
                <a:ext uri="{FF2B5EF4-FFF2-40B4-BE49-F238E27FC236}">
                  <a16:creationId xmlns:a16="http://schemas.microsoft.com/office/drawing/2014/main" id="{3C5200DF-FE43-1B8E-D69C-A581E62B9BFA}"/>
                </a:ext>
              </a:extLst>
            </p:cNvPr>
            <p:cNvSpPr/>
            <p:nvPr/>
          </p:nvSpPr>
          <p:spPr>
            <a:xfrm>
              <a:off x="5487425" y="3599500"/>
              <a:ext cx="44050" cy="44050"/>
            </a:xfrm>
            <a:custGeom>
              <a:avLst/>
              <a:gdLst/>
              <a:ahLst/>
              <a:cxnLst/>
              <a:rect l="l" t="t" r="r" b="b"/>
              <a:pathLst>
                <a:path w="1762" h="1762" extrusionOk="0">
                  <a:moveTo>
                    <a:pt x="880" y="0"/>
                  </a:moveTo>
                  <a:cubicBezTo>
                    <a:pt x="394" y="0"/>
                    <a:pt x="0" y="393"/>
                    <a:pt x="0" y="880"/>
                  </a:cubicBezTo>
                  <a:cubicBezTo>
                    <a:pt x="0" y="1366"/>
                    <a:pt x="394" y="1762"/>
                    <a:pt x="880" y="1762"/>
                  </a:cubicBezTo>
                  <a:cubicBezTo>
                    <a:pt x="1366" y="1762"/>
                    <a:pt x="1762" y="1366"/>
                    <a:pt x="1762" y="880"/>
                  </a:cubicBezTo>
                  <a:cubicBezTo>
                    <a:pt x="1762" y="393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</p:grpSp>
      <p:grpSp>
        <p:nvGrpSpPr>
          <p:cNvPr id="624" name="Google Shape;624;p32">
            <a:extLst>
              <a:ext uri="{FF2B5EF4-FFF2-40B4-BE49-F238E27FC236}">
                <a16:creationId xmlns:a16="http://schemas.microsoft.com/office/drawing/2014/main" id="{A88D8F30-6030-31E6-3E77-8B7FF6F28BB8}"/>
              </a:ext>
            </a:extLst>
          </p:cNvPr>
          <p:cNvGrpSpPr/>
          <p:nvPr/>
        </p:nvGrpSpPr>
        <p:grpSpPr>
          <a:xfrm>
            <a:off x="1470775" y="861075"/>
            <a:ext cx="6471247" cy="3090609"/>
            <a:chOff x="1470775" y="861075"/>
            <a:chExt cx="6471247" cy="3090609"/>
          </a:xfrm>
        </p:grpSpPr>
        <p:sp>
          <p:nvSpPr>
            <p:cNvPr id="625" name="Google Shape;625;p32">
              <a:extLst>
                <a:ext uri="{FF2B5EF4-FFF2-40B4-BE49-F238E27FC236}">
                  <a16:creationId xmlns:a16="http://schemas.microsoft.com/office/drawing/2014/main" id="{FEB1C635-BB53-BF1F-19A9-B2A9FCACFA0A}"/>
                </a:ext>
              </a:extLst>
            </p:cNvPr>
            <p:cNvSpPr/>
            <p:nvPr/>
          </p:nvSpPr>
          <p:spPr>
            <a:xfrm rot="10800000" flipH="1">
              <a:off x="1470775" y="1718126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  <p:sp>
          <p:nvSpPr>
            <p:cNvPr id="626" name="Google Shape;626;p32">
              <a:extLst>
                <a:ext uri="{FF2B5EF4-FFF2-40B4-BE49-F238E27FC236}">
                  <a16:creationId xmlns:a16="http://schemas.microsoft.com/office/drawing/2014/main" id="{3EEC8D9C-9621-0064-7AD6-7891B34157A1}"/>
                </a:ext>
              </a:extLst>
            </p:cNvPr>
            <p:cNvSpPr/>
            <p:nvPr/>
          </p:nvSpPr>
          <p:spPr>
            <a:xfrm rot="10800000" flipH="1">
              <a:off x="7876710" y="2319946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  <p:sp>
          <p:nvSpPr>
            <p:cNvPr id="627" name="Google Shape;627;p32">
              <a:extLst>
                <a:ext uri="{FF2B5EF4-FFF2-40B4-BE49-F238E27FC236}">
                  <a16:creationId xmlns:a16="http://schemas.microsoft.com/office/drawing/2014/main" id="{B4178D56-D9F4-7429-BF6A-58771D5DDE3E}"/>
                </a:ext>
              </a:extLst>
            </p:cNvPr>
            <p:cNvSpPr/>
            <p:nvPr/>
          </p:nvSpPr>
          <p:spPr>
            <a:xfrm rot="10800000" flipH="1">
              <a:off x="7834830" y="391809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  <p:sp>
          <p:nvSpPr>
            <p:cNvPr id="628" name="Google Shape;628;p32">
              <a:extLst>
                <a:ext uri="{FF2B5EF4-FFF2-40B4-BE49-F238E27FC236}">
                  <a16:creationId xmlns:a16="http://schemas.microsoft.com/office/drawing/2014/main" id="{7E5EDE69-F51D-8E1A-3844-F990CBB539A6}"/>
                </a:ext>
              </a:extLst>
            </p:cNvPr>
            <p:cNvSpPr/>
            <p:nvPr/>
          </p:nvSpPr>
          <p:spPr>
            <a:xfrm rot="10800000" flipH="1">
              <a:off x="5154002" y="861075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</p:grpSp>
      <p:grpSp>
        <p:nvGrpSpPr>
          <p:cNvPr id="629" name="Google Shape;629;p32">
            <a:extLst>
              <a:ext uri="{FF2B5EF4-FFF2-40B4-BE49-F238E27FC236}">
                <a16:creationId xmlns:a16="http://schemas.microsoft.com/office/drawing/2014/main" id="{62B516E0-5904-4536-28AF-66792C1E68E2}"/>
              </a:ext>
            </a:extLst>
          </p:cNvPr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630" name="Google Shape;630;p32">
              <a:extLst>
                <a:ext uri="{FF2B5EF4-FFF2-40B4-BE49-F238E27FC236}">
                  <a16:creationId xmlns:a16="http://schemas.microsoft.com/office/drawing/2014/main" id="{F799E3C6-CD03-4A7A-1050-CBA5A175566B}"/>
                </a:ext>
              </a:extLst>
            </p:cNvPr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  <p:grpSp>
          <p:nvGrpSpPr>
            <p:cNvPr id="631" name="Google Shape;631;p32">
              <a:extLst>
                <a:ext uri="{FF2B5EF4-FFF2-40B4-BE49-F238E27FC236}">
                  <a16:creationId xmlns:a16="http://schemas.microsoft.com/office/drawing/2014/main" id="{D247E306-5F1A-2826-6E39-4CB5FEEAECA6}"/>
                </a:ext>
              </a:extLst>
            </p:cNvPr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632" name="Google Shape;632;p32">
                <a:extLst>
                  <a:ext uri="{FF2B5EF4-FFF2-40B4-BE49-F238E27FC236}">
                    <a16:creationId xmlns:a16="http://schemas.microsoft.com/office/drawing/2014/main" id="{C9E015DC-0558-60DA-5B8B-F124CCBD0B9A}"/>
                  </a:ext>
                </a:extLst>
              </p:cNvPr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  <p:sp>
            <p:nvSpPr>
              <p:cNvPr id="633" name="Google Shape;633;p32">
                <a:extLst>
                  <a:ext uri="{FF2B5EF4-FFF2-40B4-BE49-F238E27FC236}">
                    <a16:creationId xmlns:a16="http://schemas.microsoft.com/office/drawing/2014/main" id="{EB4FC02B-95B6-E163-8A89-ADB5C2E826EC}"/>
                  </a:ext>
                </a:extLst>
              </p:cNvPr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  <p:sp>
            <p:nvSpPr>
              <p:cNvPr id="634" name="Google Shape;634;p32">
                <a:extLst>
                  <a:ext uri="{FF2B5EF4-FFF2-40B4-BE49-F238E27FC236}">
                    <a16:creationId xmlns:a16="http://schemas.microsoft.com/office/drawing/2014/main" id="{234DE10E-DFAA-F2FB-529D-F47608EDC81E}"/>
                  </a:ext>
                </a:extLst>
              </p:cNvPr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2227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Objective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643" name="Google Shape;643;p33"/>
          <p:cNvSpPr txBox="1">
            <a:spLocks noGrp="1"/>
          </p:cNvSpPr>
          <p:nvPr>
            <p:ph type="subTitle" idx="3"/>
          </p:nvPr>
        </p:nvSpPr>
        <p:spPr>
          <a:xfrm>
            <a:off x="0" y="1570022"/>
            <a:ext cx="30210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Goal Statement</a:t>
            </a:r>
            <a:r>
              <a:rPr lang="en-US" dirty="0">
                <a:latin typeface="Garamond" panose="02020404030301010803" pitchFamily="18" charset="0"/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6599E2-2745-8087-B572-B4F2E8BD2F01}"/>
              </a:ext>
            </a:extLst>
          </p:cNvPr>
          <p:cNvSpPr txBox="1"/>
          <p:nvPr/>
        </p:nvSpPr>
        <p:spPr>
          <a:xfrm>
            <a:off x="720000" y="2351315"/>
            <a:ext cx="53767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  <a:latin typeface="Garamond" panose="02020404030301010803" pitchFamily="18" charset="0"/>
              </a:rPr>
              <a:t>"Develop an AI-powered chatbot to navigate and explain lease agreements easily.“</a:t>
            </a:r>
          </a:p>
          <a:p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Reduce the need for external legal consultation for basic lease clarification.</a:t>
            </a:r>
          </a:p>
          <a:p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>
          <a:extLst>
            <a:ext uri="{FF2B5EF4-FFF2-40B4-BE49-F238E27FC236}">
              <a16:creationId xmlns:a16="http://schemas.microsoft.com/office/drawing/2014/main" id="{7C7EF7C4-7508-1D05-C1DD-823EA3C3A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2">
            <a:extLst>
              <a:ext uri="{FF2B5EF4-FFF2-40B4-BE49-F238E27FC236}">
                <a16:creationId xmlns:a16="http://schemas.microsoft.com/office/drawing/2014/main" id="{566A8AF9-CAAB-FA24-1DF6-3771B56854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7300" y="2416650"/>
            <a:ext cx="66093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Application Workflow</a:t>
            </a:r>
          </a:p>
        </p:txBody>
      </p:sp>
      <p:sp>
        <p:nvSpPr>
          <p:cNvPr id="618" name="Google Shape;618;p32">
            <a:extLst>
              <a:ext uri="{FF2B5EF4-FFF2-40B4-BE49-F238E27FC236}">
                <a16:creationId xmlns:a16="http://schemas.microsoft.com/office/drawing/2014/main" id="{144643A5-8280-7378-CEB0-6663DA20F5E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676350" y="1498650"/>
            <a:ext cx="1791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03</a:t>
            </a:r>
            <a:endParaRPr dirty="0">
              <a:latin typeface="Garamond" panose="02020404030301010803" pitchFamily="18" charset="0"/>
            </a:endParaRPr>
          </a:p>
        </p:txBody>
      </p:sp>
      <p:grpSp>
        <p:nvGrpSpPr>
          <p:cNvPr id="619" name="Google Shape;619;p32">
            <a:extLst>
              <a:ext uri="{FF2B5EF4-FFF2-40B4-BE49-F238E27FC236}">
                <a16:creationId xmlns:a16="http://schemas.microsoft.com/office/drawing/2014/main" id="{F947D6DE-72E1-83BB-36CD-E421E85BAFFD}"/>
              </a:ext>
            </a:extLst>
          </p:cNvPr>
          <p:cNvGrpSpPr/>
          <p:nvPr/>
        </p:nvGrpSpPr>
        <p:grpSpPr>
          <a:xfrm rot="10800000" flipH="1">
            <a:off x="6949534" y="1387249"/>
            <a:ext cx="3300415" cy="543321"/>
            <a:chOff x="5348025" y="3359050"/>
            <a:chExt cx="2031775" cy="334475"/>
          </a:xfrm>
        </p:grpSpPr>
        <p:grpSp>
          <p:nvGrpSpPr>
            <p:cNvPr id="620" name="Google Shape;620;p32">
              <a:extLst>
                <a:ext uri="{FF2B5EF4-FFF2-40B4-BE49-F238E27FC236}">
                  <a16:creationId xmlns:a16="http://schemas.microsoft.com/office/drawing/2014/main" id="{6592FB63-EFDE-1A68-009E-F601383C5455}"/>
                </a:ext>
              </a:extLst>
            </p:cNvPr>
            <p:cNvGrpSpPr/>
            <p:nvPr/>
          </p:nvGrpSpPr>
          <p:grpSpPr>
            <a:xfrm>
              <a:off x="5348025" y="3359050"/>
              <a:ext cx="2031775" cy="334475"/>
              <a:chOff x="5348025" y="3359050"/>
              <a:chExt cx="2031775" cy="334475"/>
            </a:xfrm>
          </p:grpSpPr>
          <p:sp>
            <p:nvSpPr>
              <p:cNvPr id="621" name="Google Shape;621;p32">
                <a:extLst>
                  <a:ext uri="{FF2B5EF4-FFF2-40B4-BE49-F238E27FC236}">
                    <a16:creationId xmlns:a16="http://schemas.microsoft.com/office/drawing/2014/main" id="{7953AD07-FFE3-F68C-9A68-E3B375CD15C1}"/>
                  </a:ext>
                </a:extLst>
              </p:cNvPr>
              <p:cNvSpPr/>
              <p:nvPr/>
            </p:nvSpPr>
            <p:spPr>
              <a:xfrm>
                <a:off x="5526700" y="3359050"/>
                <a:ext cx="182632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73053" h="10629" extrusionOk="0">
                    <a:moveTo>
                      <a:pt x="61877" y="1"/>
                    </a:moveTo>
                    <a:lnTo>
                      <a:pt x="61877" y="10294"/>
                    </a:lnTo>
                    <a:lnTo>
                      <a:pt x="1" y="10294"/>
                    </a:lnTo>
                    <a:lnTo>
                      <a:pt x="1" y="10628"/>
                    </a:lnTo>
                    <a:lnTo>
                      <a:pt x="62211" y="10628"/>
                    </a:lnTo>
                    <a:lnTo>
                      <a:pt x="62211" y="335"/>
                    </a:lnTo>
                    <a:lnTo>
                      <a:pt x="73052" y="335"/>
                    </a:lnTo>
                    <a:lnTo>
                      <a:pt x="730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  <p:sp>
            <p:nvSpPr>
              <p:cNvPr id="622" name="Google Shape;622;p32">
                <a:extLst>
                  <a:ext uri="{FF2B5EF4-FFF2-40B4-BE49-F238E27FC236}">
                    <a16:creationId xmlns:a16="http://schemas.microsoft.com/office/drawing/2014/main" id="{88AC386B-31E9-03EE-BD1E-EADFAA95DC38}"/>
                  </a:ext>
                </a:extLst>
              </p:cNvPr>
              <p:cNvSpPr/>
              <p:nvPr/>
            </p:nvSpPr>
            <p:spPr>
              <a:xfrm>
                <a:off x="5348025" y="3461525"/>
                <a:ext cx="2031775" cy="232000"/>
              </a:xfrm>
              <a:custGeom>
                <a:avLst/>
                <a:gdLst/>
                <a:ahLst/>
                <a:cxnLst/>
                <a:rect l="l" t="t" r="r" b="b"/>
                <a:pathLst>
                  <a:path w="81271" h="9280" extrusionOk="0">
                    <a:moveTo>
                      <a:pt x="696" y="1"/>
                    </a:moveTo>
                    <a:cubicBezTo>
                      <a:pt x="313" y="1"/>
                      <a:pt x="0" y="311"/>
                      <a:pt x="0" y="697"/>
                    </a:cubicBezTo>
                    <a:cubicBezTo>
                      <a:pt x="0" y="1082"/>
                      <a:pt x="311" y="1395"/>
                      <a:pt x="696" y="1395"/>
                    </a:cubicBezTo>
                    <a:cubicBezTo>
                      <a:pt x="1042" y="1395"/>
                      <a:pt x="1327" y="1142"/>
                      <a:pt x="1382" y="809"/>
                    </a:cubicBezTo>
                    <a:lnTo>
                      <a:pt x="16024" y="809"/>
                    </a:lnTo>
                    <a:lnTo>
                      <a:pt x="16024" y="9280"/>
                    </a:lnTo>
                    <a:lnTo>
                      <a:pt x="58707" y="9280"/>
                    </a:lnTo>
                    <a:lnTo>
                      <a:pt x="58707" y="2419"/>
                    </a:lnTo>
                    <a:lnTo>
                      <a:pt x="81271" y="2419"/>
                    </a:lnTo>
                    <a:lnTo>
                      <a:pt x="81271" y="2085"/>
                    </a:lnTo>
                    <a:lnTo>
                      <a:pt x="58375" y="2085"/>
                    </a:lnTo>
                    <a:lnTo>
                      <a:pt x="58375" y="8947"/>
                    </a:lnTo>
                    <a:lnTo>
                      <a:pt x="16356" y="8947"/>
                    </a:lnTo>
                    <a:lnTo>
                      <a:pt x="16356" y="477"/>
                    </a:lnTo>
                    <a:lnTo>
                      <a:pt x="1355" y="477"/>
                    </a:lnTo>
                    <a:cubicBezTo>
                      <a:pt x="1262" y="200"/>
                      <a:pt x="1005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</p:grpSp>
        <p:sp>
          <p:nvSpPr>
            <p:cNvPr id="623" name="Google Shape;623;p32">
              <a:extLst>
                <a:ext uri="{FF2B5EF4-FFF2-40B4-BE49-F238E27FC236}">
                  <a16:creationId xmlns:a16="http://schemas.microsoft.com/office/drawing/2014/main" id="{0C8A235C-A29D-956E-2E47-FEF6DAA32D70}"/>
                </a:ext>
              </a:extLst>
            </p:cNvPr>
            <p:cNvSpPr/>
            <p:nvPr/>
          </p:nvSpPr>
          <p:spPr>
            <a:xfrm>
              <a:off x="5487425" y="3599500"/>
              <a:ext cx="44050" cy="44050"/>
            </a:xfrm>
            <a:custGeom>
              <a:avLst/>
              <a:gdLst/>
              <a:ahLst/>
              <a:cxnLst/>
              <a:rect l="l" t="t" r="r" b="b"/>
              <a:pathLst>
                <a:path w="1762" h="1762" extrusionOk="0">
                  <a:moveTo>
                    <a:pt x="880" y="0"/>
                  </a:moveTo>
                  <a:cubicBezTo>
                    <a:pt x="394" y="0"/>
                    <a:pt x="0" y="393"/>
                    <a:pt x="0" y="880"/>
                  </a:cubicBezTo>
                  <a:cubicBezTo>
                    <a:pt x="0" y="1366"/>
                    <a:pt x="394" y="1762"/>
                    <a:pt x="880" y="1762"/>
                  </a:cubicBezTo>
                  <a:cubicBezTo>
                    <a:pt x="1366" y="1762"/>
                    <a:pt x="1762" y="1366"/>
                    <a:pt x="1762" y="880"/>
                  </a:cubicBezTo>
                  <a:cubicBezTo>
                    <a:pt x="1762" y="393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</p:grpSp>
      <p:grpSp>
        <p:nvGrpSpPr>
          <p:cNvPr id="624" name="Google Shape;624;p32">
            <a:extLst>
              <a:ext uri="{FF2B5EF4-FFF2-40B4-BE49-F238E27FC236}">
                <a16:creationId xmlns:a16="http://schemas.microsoft.com/office/drawing/2014/main" id="{9CD26987-84AA-494F-85DA-37C805588195}"/>
              </a:ext>
            </a:extLst>
          </p:cNvPr>
          <p:cNvGrpSpPr/>
          <p:nvPr/>
        </p:nvGrpSpPr>
        <p:grpSpPr>
          <a:xfrm>
            <a:off x="1470775" y="861075"/>
            <a:ext cx="6471247" cy="3090609"/>
            <a:chOff x="1470775" y="861075"/>
            <a:chExt cx="6471247" cy="3090609"/>
          </a:xfrm>
        </p:grpSpPr>
        <p:sp>
          <p:nvSpPr>
            <p:cNvPr id="625" name="Google Shape;625;p32">
              <a:extLst>
                <a:ext uri="{FF2B5EF4-FFF2-40B4-BE49-F238E27FC236}">
                  <a16:creationId xmlns:a16="http://schemas.microsoft.com/office/drawing/2014/main" id="{1B839020-7F1F-5ED2-81CE-FA4034421FCF}"/>
                </a:ext>
              </a:extLst>
            </p:cNvPr>
            <p:cNvSpPr/>
            <p:nvPr/>
          </p:nvSpPr>
          <p:spPr>
            <a:xfrm rot="10800000" flipH="1">
              <a:off x="1470775" y="1718126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  <p:sp>
          <p:nvSpPr>
            <p:cNvPr id="626" name="Google Shape;626;p32">
              <a:extLst>
                <a:ext uri="{FF2B5EF4-FFF2-40B4-BE49-F238E27FC236}">
                  <a16:creationId xmlns:a16="http://schemas.microsoft.com/office/drawing/2014/main" id="{E2F8C4F6-908F-C6B7-38E2-0F749D37C070}"/>
                </a:ext>
              </a:extLst>
            </p:cNvPr>
            <p:cNvSpPr/>
            <p:nvPr/>
          </p:nvSpPr>
          <p:spPr>
            <a:xfrm rot="10800000" flipH="1">
              <a:off x="7876710" y="2319946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  <p:sp>
          <p:nvSpPr>
            <p:cNvPr id="627" name="Google Shape;627;p32">
              <a:extLst>
                <a:ext uri="{FF2B5EF4-FFF2-40B4-BE49-F238E27FC236}">
                  <a16:creationId xmlns:a16="http://schemas.microsoft.com/office/drawing/2014/main" id="{47CCBDFE-4605-CAE9-E26E-8BF90311679D}"/>
                </a:ext>
              </a:extLst>
            </p:cNvPr>
            <p:cNvSpPr/>
            <p:nvPr/>
          </p:nvSpPr>
          <p:spPr>
            <a:xfrm rot="10800000" flipH="1">
              <a:off x="7834830" y="391809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  <p:sp>
          <p:nvSpPr>
            <p:cNvPr id="628" name="Google Shape;628;p32">
              <a:extLst>
                <a:ext uri="{FF2B5EF4-FFF2-40B4-BE49-F238E27FC236}">
                  <a16:creationId xmlns:a16="http://schemas.microsoft.com/office/drawing/2014/main" id="{6996A2DC-C0D4-CECB-4180-1645D2AA817A}"/>
                </a:ext>
              </a:extLst>
            </p:cNvPr>
            <p:cNvSpPr/>
            <p:nvPr/>
          </p:nvSpPr>
          <p:spPr>
            <a:xfrm rot="10800000" flipH="1">
              <a:off x="5154002" y="861075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</p:grpSp>
      <p:grpSp>
        <p:nvGrpSpPr>
          <p:cNvPr id="629" name="Google Shape;629;p32">
            <a:extLst>
              <a:ext uri="{FF2B5EF4-FFF2-40B4-BE49-F238E27FC236}">
                <a16:creationId xmlns:a16="http://schemas.microsoft.com/office/drawing/2014/main" id="{2C84F443-DF31-4847-A573-9A2A6EEF8B74}"/>
              </a:ext>
            </a:extLst>
          </p:cNvPr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630" name="Google Shape;630;p32">
              <a:extLst>
                <a:ext uri="{FF2B5EF4-FFF2-40B4-BE49-F238E27FC236}">
                  <a16:creationId xmlns:a16="http://schemas.microsoft.com/office/drawing/2014/main" id="{7116F6A3-0D5F-6129-EDB1-8F81AA5BE4A1}"/>
                </a:ext>
              </a:extLst>
            </p:cNvPr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  <p:grpSp>
          <p:nvGrpSpPr>
            <p:cNvPr id="631" name="Google Shape;631;p32">
              <a:extLst>
                <a:ext uri="{FF2B5EF4-FFF2-40B4-BE49-F238E27FC236}">
                  <a16:creationId xmlns:a16="http://schemas.microsoft.com/office/drawing/2014/main" id="{B7C5A19E-FB0A-5B02-9455-2BE56DB62B5E}"/>
                </a:ext>
              </a:extLst>
            </p:cNvPr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632" name="Google Shape;632;p32">
                <a:extLst>
                  <a:ext uri="{FF2B5EF4-FFF2-40B4-BE49-F238E27FC236}">
                    <a16:creationId xmlns:a16="http://schemas.microsoft.com/office/drawing/2014/main" id="{9ABF149B-5C8F-73A9-171E-AE5BC21A00CC}"/>
                  </a:ext>
                </a:extLst>
              </p:cNvPr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  <p:sp>
            <p:nvSpPr>
              <p:cNvPr id="633" name="Google Shape;633;p32">
                <a:extLst>
                  <a:ext uri="{FF2B5EF4-FFF2-40B4-BE49-F238E27FC236}">
                    <a16:creationId xmlns:a16="http://schemas.microsoft.com/office/drawing/2014/main" id="{3D61597F-1958-1D8C-8281-279AD7D972AC}"/>
                  </a:ext>
                </a:extLst>
              </p:cNvPr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  <p:sp>
            <p:nvSpPr>
              <p:cNvPr id="634" name="Google Shape;634;p32">
                <a:extLst>
                  <a:ext uri="{FF2B5EF4-FFF2-40B4-BE49-F238E27FC236}">
                    <a16:creationId xmlns:a16="http://schemas.microsoft.com/office/drawing/2014/main" id="{D4BD410D-C44E-49F9-3401-36D96417548F}"/>
                  </a:ext>
                </a:extLst>
              </p:cNvPr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354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Garamond" panose="02020404030301010803" pitchFamily="18" charset="0"/>
              </a:rPr>
              <a:t>Application Workflow</a:t>
            </a:r>
            <a:endParaRPr dirty="0">
              <a:latin typeface="Garamond" panose="02020404030301010803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415FF6-F8E2-6666-4EC5-FCB7BF89AE4F}"/>
              </a:ext>
            </a:extLst>
          </p:cNvPr>
          <p:cNvGrpSpPr/>
          <p:nvPr/>
        </p:nvGrpSpPr>
        <p:grpSpPr>
          <a:xfrm>
            <a:off x="720000" y="1744893"/>
            <a:ext cx="5669830" cy="1953490"/>
            <a:chOff x="720000" y="1744893"/>
            <a:chExt cx="5669830" cy="1953490"/>
          </a:xfrm>
        </p:grpSpPr>
        <p:cxnSp>
          <p:nvCxnSpPr>
            <p:cNvPr id="813" name="Google Shape;813;p43"/>
            <p:cNvCxnSpPr>
              <a:cxnSpLocks/>
            </p:cNvCxnSpPr>
            <p:nvPr/>
          </p:nvCxnSpPr>
          <p:spPr>
            <a:xfrm>
              <a:off x="3161807" y="2526316"/>
              <a:ext cx="518839" cy="315573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809" name="Google Shape;809;p43"/>
            <p:cNvSpPr txBox="1"/>
            <p:nvPr/>
          </p:nvSpPr>
          <p:spPr>
            <a:xfrm>
              <a:off x="5293523" y="2616540"/>
              <a:ext cx="1096307" cy="1081843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Garamond" panose="02020404030301010803" pitchFamily="18" charset="0"/>
                </a:rPr>
                <a:t>Users receive step-by-step guidance on lease provisions.</a:t>
              </a:r>
            </a:p>
          </p:txBody>
        </p:sp>
        <p:sp>
          <p:nvSpPr>
            <p:cNvPr id="812" name="Google Shape;812;p43"/>
            <p:cNvSpPr txBox="1"/>
            <p:nvPr/>
          </p:nvSpPr>
          <p:spPr>
            <a:xfrm>
              <a:off x="3899647" y="2526316"/>
              <a:ext cx="1343400" cy="37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en-US" sz="1100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4" name="Google Shape;809;p43">
              <a:extLst>
                <a:ext uri="{FF2B5EF4-FFF2-40B4-BE49-F238E27FC236}">
                  <a16:creationId xmlns:a16="http://schemas.microsoft.com/office/drawing/2014/main" id="{80FDD91D-5D33-3D64-272E-62844D8CB231}"/>
                </a:ext>
              </a:extLst>
            </p:cNvPr>
            <p:cNvSpPr txBox="1"/>
            <p:nvPr/>
          </p:nvSpPr>
          <p:spPr>
            <a:xfrm>
              <a:off x="720000" y="1744893"/>
              <a:ext cx="826661" cy="826857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Garamond" panose="02020404030301010803" pitchFamily="18" charset="0"/>
                </a:rPr>
                <a:t>User uploads a lease document</a:t>
              </a:r>
            </a:p>
          </p:txBody>
        </p:sp>
        <p:sp>
          <p:nvSpPr>
            <p:cNvPr id="7" name="Google Shape;809;p43">
              <a:extLst>
                <a:ext uri="{FF2B5EF4-FFF2-40B4-BE49-F238E27FC236}">
                  <a16:creationId xmlns:a16="http://schemas.microsoft.com/office/drawing/2014/main" id="{05578F55-D02C-57CD-014B-D89B7372EAAB}"/>
                </a:ext>
              </a:extLst>
            </p:cNvPr>
            <p:cNvSpPr txBox="1"/>
            <p:nvPr/>
          </p:nvSpPr>
          <p:spPr>
            <a:xfrm>
              <a:off x="2065500" y="2030186"/>
              <a:ext cx="1096307" cy="1083128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Garamond" panose="02020404030301010803" pitchFamily="18" charset="0"/>
                </a:rPr>
                <a:t>System analyzes and extracts text using </a:t>
              </a:r>
              <a:r>
                <a:rPr lang="en-US" sz="1100" dirty="0" err="1">
                  <a:solidFill>
                    <a:schemeClr val="tx1"/>
                  </a:solidFill>
                  <a:latin typeface="Garamond" panose="02020404030301010803" pitchFamily="18" charset="0"/>
                </a:rPr>
                <a:t>LangChain</a:t>
              </a:r>
              <a:r>
                <a:rPr lang="en-US" sz="1100" dirty="0">
                  <a:solidFill>
                    <a:schemeClr val="tx1"/>
                  </a:solidFill>
                  <a:latin typeface="Garamond" panose="02020404030301010803" pitchFamily="18" charset="0"/>
                </a:rPr>
                <a:t>.</a:t>
              </a:r>
            </a:p>
          </p:txBody>
        </p:sp>
        <p:sp>
          <p:nvSpPr>
            <p:cNvPr id="8" name="Google Shape;809;p43">
              <a:extLst>
                <a:ext uri="{FF2B5EF4-FFF2-40B4-BE49-F238E27FC236}">
                  <a16:creationId xmlns:a16="http://schemas.microsoft.com/office/drawing/2014/main" id="{FEE59C06-D59F-C439-73C6-368433B3ED55}"/>
                </a:ext>
              </a:extLst>
            </p:cNvPr>
            <p:cNvSpPr txBox="1"/>
            <p:nvPr/>
          </p:nvSpPr>
          <p:spPr>
            <a:xfrm>
              <a:off x="3677937" y="2365970"/>
              <a:ext cx="1099456" cy="1083128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Garamond" panose="02020404030301010803" pitchFamily="18" charset="0"/>
                </a:rPr>
                <a:t>AI chatbot generates tailored responses to user queries.</a:t>
              </a:r>
            </a:p>
          </p:txBody>
        </p:sp>
        <p:cxnSp>
          <p:nvCxnSpPr>
            <p:cNvPr id="12" name="Google Shape;813;p43">
              <a:extLst>
                <a:ext uri="{FF2B5EF4-FFF2-40B4-BE49-F238E27FC236}">
                  <a16:creationId xmlns:a16="http://schemas.microsoft.com/office/drawing/2014/main" id="{998788C2-2EA4-635B-77FD-EC9B50D15847}"/>
                </a:ext>
              </a:extLst>
            </p:cNvPr>
            <p:cNvCxnSpPr>
              <a:cxnSpLocks/>
            </p:cNvCxnSpPr>
            <p:nvPr/>
          </p:nvCxnSpPr>
          <p:spPr>
            <a:xfrm>
              <a:off x="1546661" y="2158321"/>
              <a:ext cx="518839" cy="315573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3" name="Google Shape;813;p43">
              <a:extLst>
                <a:ext uri="{FF2B5EF4-FFF2-40B4-BE49-F238E27FC236}">
                  <a16:creationId xmlns:a16="http://schemas.microsoft.com/office/drawing/2014/main" id="{5F5B3B82-3E3E-3DA5-A11C-D612731383DD}"/>
                </a:ext>
              </a:extLst>
            </p:cNvPr>
            <p:cNvCxnSpPr>
              <a:cxnSpLocks/>
            </p:cNvCxnSpPr>
            <p:nvPr/>
          </p:nvCxnSpPr>
          <p:spPr>
            <a:xfrm>
              <a:off x="4777393" y="2841889"/>
              <a:ext cx="518839" cy="315573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DEB42AF-7FDA-5B0C-819A-6D06FC065230}"/>
              </a:ext>
            </a:extLst>
          </p:cNvPr>
          <p:cNvSpPr txBox="1"/>
          <p:nvPr/>
        </p:nvSpPr>
        <p:spPr>
          <a:xfrm>
            <a:off x="622732" y="1234592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Garamond" panose="02020404030301010803" pitchFamily="18" charset="0"/>
              </a:rPr>
              <a:t>Process Diagram :</a:t>
            </a:r>
            <a:endParaRPr lang="en-US" sz="1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132311-BAE5-9DAB-5571-EC61D34CD854}"/>
              </a:ext>
            </a:extLst>
          </p:cNvPr>
          <p:cNvSpPr txBox="1"/>
          <p:nvPr/>
        </p:nvSpPr>
        <p:spPr>
          <a:xfrm>
            <a:off x="622732" y="3698383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>Enhanced Explanation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:</a:t>
            </a:r>
          </a:p>
          <a:p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20" name="Google Shape;809;p43">
            <a:extLst>
              <a:ext uri="{FF2B5EF4-FFF2-40B4-BE49-F238E27FC236}">
                <a16:creationId xmlns:a16="http://schemas.microsoft.com/office/drawing/2014/main" id="{E87BB3B1-4206-6B5D-EF19-AE9C1B15EDD8}"/>
              </a:ext>
            </a:extLst>
          </p:cNvPr>
          <p:cNvSpPr txBox="1"/>
          <p:nvPr/>
        </p:nvSpPr>
        <p:spPr>
          <a:xfrm>
            <a:off x="719999" y="4150635"/>
            <a:ext cx="2957938" cy="82685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Garamond" panose="02020404030301010803" pitchFamily="18" charset="0"/>
              </a:rPr>
              <a:t>Add annotations to the diagram explaining each stage.</a:t>
            </a:r>
          </a:p>
        </p:txBody>
      </p:sp>
      <p:sp>
        <p:nvSpPr>
          <p:cNvPr id="21" name="Google Shape;809;p43">
            <a:extLst>
              <a:ext uri="{FF2B5EF4-FFF2-40B4-BE49-F238E27FC236}">
                <a16:creationId xmlns:a16="http://schemas.microsoft.com/office/drawing/2014/main" id="{D9C67B99-55B1-4CD2-1E03-B76969FC8D68}"/>
              </a:ext>
            </a:extLst>
          </p:cNvPr>
          <p:cNvSpPr txBox="1"/>
          <p:nvPr/>
        </p:nvSpPr>
        <p:spPr>
          <a:xfrm>
            <a:off x="4110899" y="4150635"/>
            <a:ext cx="3933644" cy="82685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Highlight real-world scenarios, e.g., "What does the security deposit clause mean?"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I Chatbot App Pitch Deck by Slidesgo">
  <a:themeElements>
    <a:clrScheme name="Simple Light">
      <a:dk1>
        <a:srgbClr val="D9D9D9"/>
      </a:dk1>
      <a:lt1>
        <a:srgbClr val="151C3E"/>
      </a:lt1>
      <a:dk2>
        <a:srgbClr val="08FF9D"/>
      </a:dk2>
      <a:lt2>
        <a:srgbClr val="5B4A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9D9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1047</Words>
  <Application>Microsoft Office PowerPoint</Application>
  <PresentationFormat>On-screen Show (16:9)</PresentationFormat>
  <Paragraphs>297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Space Grotesk Light</vt:lpstr>
      <vt:lpstr>Arial</vt:lpstr>
      <vt:lpstr>Space Grotesk SemiBold</vt:lpstr>
      <vt:lpstr>Open Sans</vt:lpstr>
      <vt:lpstr>Anaheim</vt:lpstr>
      <vt:lpstr>Wingdings</vt:lpstr>
      <vt:lpstr>Space Grotesk</vt:lpstr>
      <vt:lpstr>Bebas Neue</vt:lpstr>
      <vt:lpstr>Nunito Light</vt:lpstr>
      <vt:lpstr>Garamond</vt:lpstr>
      <vt:lpstr>Michroma</vt:lpstr>
      <vt:lpstr>AI Chatbot App Pitch Deck by Slidesgo</vt:lpstr>
      <vt:lpstr>Student-Landlord Lease Advisor</vt:lpstr>
      <vt:lpstr>Table of contents</vt:lpstr>
      <vt:lpstr>Table of contents</vt:lpstr>
      <vt:lpstr>Introduction</vt:lpstr>
      <vt:lpstr>Introduction</vt:lpstr>
      <vt:lpstr>Objectives</vt:lpstr>
      <vt:lpstr>Objective</vt:lpstr>
      <vt:lpstr>Application Workflow</vt:lpstr>
      <vt:lpstr>Application Workflow</vt:lpstr>
      <vt:lpstr>Architecture</vt:lpstr>
      <vt:lpstr>Architecture</vt:lpstr>
      <vt:lpstr>Setting Up the Environment and GUI</vt:lpstr>
      <vt:lpstr>Setting Up the Environment and GUI</vt:lpstr>
      <vt:lpstr>Setting Up the Environment and GUI</vt:lpstr>
      <vt:lpstr>Key ideas in market opportunity</vt:lpstr>
      <vt:lpstr>Revenue by quarter</vt:lpstr>
      <vt:lpstr>Competition comparison</vt:lpstr>
      <vt:lpstr>Product infographic</vt:lpstr>
      <vt:lpstr>Timeline of your presentation</vt:lpstr>
      <vt:lpstr>Market size overview</vt:lpstr>
      <vt:lpstr>Roadmap infographic</vt:lpstr>
      <vt:lpstr>KPI dashboard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khushi shah</dc:creator>
  <cp:lastModifiedBy>khushi shah</cp:lastModifiedBy>
  <cp:revision>1</cp:revision>
  <dcterms:modified xsi:type="dcterms:W3CDTF">2024-12-11T19:44:08Z</dcterms:modified>
</cp:coreProperties>
</file>