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676ACA-DBA6-2C42-BB01-C2AD90F67F7B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5426970-2229-8A4D-91BB-0653585A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binphilips/us-house-listing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9FCE-D74D-A8CC-5185-BD797E524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 Customization &amp; API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92521-819A-1A01-D5EB-D52AE4F03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933" y="4564577"/>
            <a:ext cx="7473010" cy="20618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Neha Bhatia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22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November 2024</a:t>
            </a:r>
          </a:p>
        </p:txBody>
      </p:sp>
    </p:spTree>
    <p:extLst>
      <p:ext uri="{BB962C8B-B14F-4D97-AF65-F5344CB8AC3E}">
        <p14:creationId xmlns:p14="http://schemas.microsoft.com/office/powerpoint/2010/main" val="64444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377-8C22-7B86-7D98-8A86863A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8761-E56A-DF30-DC6C-C057B678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153597"/>
            <a:ext cx="7729728" cy="31019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</a:t>
            </a:r>
          </a:p>
        </p:txBody>
      </p:sp>
    </p:spTree>
    <p:extLst>
      <p:ext uri="{BB962C8B-B14F-4D97-AF65-F5344CB8AC3E}">
        <p14:creationId xmlns:p14="http://schemas.microsoft.com/office/powerpoint/2010/main" val="20474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EF89-F722-0BF6-DF4A-6F8FA33D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111" y="207454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 What I Would Have Done with More Time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BEDC-F751-868C-72E1-145D3861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78" y="1671638"/>
            <a:ext cx="10560843" cy="467887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Kafka for Data Streaming: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Authentication to APIs: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the APIs by adding authentication mechanisms such as OAuth or API keys, ensuring that only authorized users or systems can access the services.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API Functionality: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additional APIs to support more CRM operations, such as batch updates, deleting old records, and syncing data directly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CRM's accounts module.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CRM Workflows and Insights: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Database Instead of CSV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API Pagination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Rules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5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0F8-112D-B720-7C50-A787E839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6317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442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F7DD-6885-866A-AB8C-9265ED3F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751" y="216547"/>
            <a:ext cx="7729728" cy="1188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86F6-A474-2CC7-3B17-F922E5EB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47" y="2042428"/>
            <a:ext cx="11344453" cy="4599025"/>
          </a:xfrm>
        </p:spPr>
        <p:txBody>
          <a:bodyPr>
            <a:norm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was to fetch property listing data from Zillow and integrate it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for efficient management.</a:t>
            </a:r>
          </a:p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Zillow does not provide open APIs for public use, and accessing real-time property data from Zillow directly was not feasible.</a:t>
            </a:r>
          </a:p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thorough research, I found Zillow-like property listing data available on Kaggle, a platform known for hosting public datasets.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contained fields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price, location, property type, and listing 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closely matched the requirements for this integration project.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5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16C94-66C7-43C1-CF36-2D065959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24" y="1981605"/>
            <a:ext cx="10771951" cy="22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9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53E7-4992-D764-6126-0EF67962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76" y="1011650"/>
            <a:ext cx="11729576" cy="573353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lnSpc>
                <a:spcPct val="120000"/>
              </a:lnSpc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Creation:</a:t>
            </a:r>
          </a:p>
          <a:p>
            <a:pPr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service to mimic Zillow,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thisservice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reads property data from an Excel file (CSV) and provides responses through REST APIs, serving as the "Zillow" backend.</a:t>
            </a:r>
          </a:p>
          <a:p>
            <a:pPr marL="514350" indent="-285750"/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Enrichment:</a:t>
            </a:r>
          </a:p>
          <a:p>
            <a:pPr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features like fetching only new records, I added two additional columns to the dataset:</a:t>
            </a:r>
          </a:p>
          <a:p>
            <a:pPr marL="9144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Time: When the record was first added.</a:t>
            </a:r>
          </a:p>
          <a:p>
            <a:pPr marL="9144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Time: For modifications to existing records.</a:t>
            </a:r>
          </a:p>
          <a:p>
            <a:pPr marL="514350" indent="-285750">
              <a:lnSpc>
                <a:spcPct val="120000"/>
              </a:lnSpc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Endpoints: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provides the following APIs: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getAllListings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Fetches all property listings from the data source.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getLimitedListings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/{limit}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limited number of listings for paginated or restricted queries.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addListings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property data and appends it to the dataset.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getListingsAfterDate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/{date}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Fetches property listings added or updated after a specified date, ensuring incremental data retrieval.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08D9EB-CD07-3EDB-5759-5F9A3375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7798"/>
            <a:ext cx="7729728" cy="10248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– Step 2</a:t>
            </a:r>
          </a:p>
        </p:txBody>
      </p:sp>
    </p:spTree>
    <p:extLst>
      <p:ext uri="{BB962C8B-B14F-4D97-AF65-F5344CB8AC3E}">
        <p14:creationId xmlns:p14="http://schemas.microsoft.com/office/powerpoint/2010/main" val="282897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BFCF-7F55-9B54-9D03-A48D8287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2524"/>
            <a:ext cx="7729728" cy="1188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– Step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05D1-6EBD-9259-6CF6-FFD152A5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533831"/>
            <a:ext cx="11665975" cy="5456904"/>
          </a:xfrm>
        </p:spPr>
        <p:txBody>
          <a:bodyPr>
            <a:normAutofit lnSpcReduction="10000"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query the Zillow-like service for property data and seamlessly integrate new listings into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Accounts module.</a:t>
            </a:r>
          </a:p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interact with both the Zillow-like service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CRM.  This service queries the Zillow API every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minutes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check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property listings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available free-tier modules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CRM. Decided to 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 provided fields like "Billing Address" and "Rating" that mapped close to the property listing data.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Familiarized myself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APIs, especially for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Authentication using OAuth tokens and Creating Account records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API calls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</a:p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Workflow: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Zillow API for new data using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getListingsAfterDate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endpoint.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data to match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CRM’s Accounts module format.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new data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via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/v2/Accounts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5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15C-6AA7-3253-44F6-AA55E7BC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897" y="2616511"/>
            <a:ext cx="7729728" cy="1188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2082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A4E9-313C-3826-6F4C-9C3B5AE6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077" y="178602"/>
            <a:ext cx="7729728" cy="1188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F6D9-2862-BEE0-6549-7C5A72F2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1769807"/>
            <a:ext cx="11164529" cy="431523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by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free-tier limitations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CRM, which did not allow extensive customization of modules or the creation of custom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Customization: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integration since its existing fields could be partially mapped to the property listing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Name: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Assigned as "Zillow" for all listings.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Street, City, State, and Zip Code: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Mapped directly to property address fields.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Field: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store the property price</a:t>
            </a:r>
          </a:p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Customization Were Possible: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have created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custom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Listings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better align with the business use case.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9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6FD-105E-04F2-2D65-49AEAEB7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3027"/>
            <a:ext cx="7729728" cy="1188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0707-C835-750F-F658-67A9FFEA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808006"/>
            <a:ext cx="11090788" cy="4866967"/>
          </a:xfrm>
        </p:spPr>
        <p:txBody>
          <a:bodyPr>
            <a:no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Free Tier Limitations: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 tier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restricted customization options and API credits. I planned and executed API calls strategically to ensure I did not exhaust the credits before the demo.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Zillow Data: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Integration: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CRM’s APIs and mapping fields was initially daunting.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overcame this by thoroughly reading the official documentation and watching tutorials on YouTube, which helped me understand authentication, field mapping, and batch API calls.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Approach Under Time Constraints: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numerous possible approaches, deciding on a solution within the limited time was a challenge.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prioritized simplicity and functionality, choosing the quickest and most reliable approach while documenting other enhancements for future implementation.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8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E968-539E-9B8B-1F6B-A4E40BEB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0512"/>
            <a:ext cx="7729728" cy="1188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4E69-C001-6B45-A8B5-8A01A29E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666568"/>
            <a:ext cx="11808542" cy="486092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Planning with Constraints: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within the limitations of the free tier taught me how to plan resource usage effectively and prioritize tasks.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API Integration: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APIs deepened my understanding of RESTful APIs, OAuth authentication, and data mapping in real-world applications.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Uncertainty: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a predefined API or exact requirements encouraged me to simulate APIs and adapt available data, showcasing flexibility and problem-solving skills.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Functionality and Time: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how to identify the most impactful solution when faced with multiple choices, ensuring that the system worked as required while meeting deadlines.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as a Lifeline: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official documentation and using community resources (e.g., YouTube, forums) proved invaluable for overcoming challenges quickly and effectively.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863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{2C3883EC-288E-6547-A927-42E478EDCBAB}tf10001120</Template>
  <TotalTime>65</TotalTime>
  <Words>945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Parcel</vt:lpstr>
      <vt:lpstr>CRM Customization &amp; API Integration Project</vt:lpstr>
      <vt:lpstr>Approach – Step 1</vt:lpstr>
      <vt:lpstr>PowerPoint Presentation</vt:lpstr>
      <vt:lpstr>Approach – Step 2</vt:lpstr>
      <vt:lpstr>Approach – Step 3</vt:lpstr>
      <vt:lpstr>Demo</vt:lpstr>
      <vt:lpstr>Customization Details</vt:lpstr>
      <vt:lpstr>Challenges</vt:lpstr>
      <vt:lpstr>Learnings</vt:lpstr>
      <vt:lpstr>Technologies USed</vt:lpstr>
      <vt:lpstr>Future Enhancements: What I Would Have Done with More Time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Bhatia, Neha</dc:creator>
  <cp:lastModifiedBy>Bhatia, Neha</cp:lastModifiedBy>
  <cp:revision>7</cp:revision>
  <dcterms:created xsi:type="dcterms:W3CDTF">2024-11-22T07:12:00Z</dcterms:created>
  <dcterms:modified xsi:type="dcterms:W3CDTF">2024-11-22T14:00:51Z</dcterms:modified>
</cp:coreProperties>
</file>