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8.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showSpecialPlsOnTitleSld="0">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Lst>
  <p:sldSz cy="5143500" cx="9144000"/>
  <p:notesSz cx="6858000" cy="9144000"/>
  <p:embeddedFontLst>
    <p:embeddedFont>
      <p:font typeface="Amatic SC"/>
      <p:regular r:id="rId17"/>
      <p:bold r:id="rId18"/>
    </p:embeddedFont>
    <p:embeddedFont>
      <p:font typeface="Source Code Pro"/>
      <p:regular r:id="rId19"/>
      <p:bold r:id="rId20"/>
      <p:italic r:id="rId21"/>
      <p:boldItalic r:id="rId22"/>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SourceCodePro-bold.fntdata"/><Relationship Id="rId11" Type="http://schemas.openxmlformats.org/officeDocument/2006/relationships/slide" Target="slides/slide6.xml"/><Relationship Id="rId22" Type="http://schemas.openxmlformats.org/officeDocument/2006/relationships/font" Target="fonts/SourceCodePro-boldItalic.fntdata"/><Relationship Id="rId10" Type="http://schemas.openxmlformats.org/officeDocument/2006/relationships/slide" Target="slides/slide5.xml"/><Relationship Id="rId21" Type="http://schemas.openxmlformats.org/officeDocument/2006/relationships/font" Target="fonts/SourceCodePro-italic.fntdata"/><Relationship Id="rId13" Type="http://schemas.openxmlformats.org/officeDocument/2006/relationships/slide" Target="slides/slide8.xml"/><Relationship Id="rId12" Type="http://schemas.openxmlformats.org/officeDocument/2006/relationships/slide" Target="slides/slide7.xml"/><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font" Target="fonts/AmaticSC-regular.fntdata"/><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font" Target="fonts/SourceCodePro-regular.fntdata"/><Relationship Id="rId6" Type="http://schemas.openxmlformats.org/officeDocument/2006/relationships/slide" Target="slides/slide1.xml"/><Relationship Id="rId18" Type="http://schemas.openxmlformats.org/officeDocument/2006/relationships/font" Target="fonts/AmaticSC-bold.fntdata"/><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hyperlink" Target="http://en.wikipedia.org/wiki/Seishiro_Endo" TargetMode="Externa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 name="Shape 52"/>
        <p:cNvGrpSpPr/>
        <p:nvPr/>
      </p:nvGrpSpPr>
      <p:grpSpPr>
        <a:xfrm>
          <a:off x="0" y="0"/>
          <a:ext cx="0" cy="0"/>
          <a:chOff x="0" y="0"/>
          <a:chExt cx="0" cy="0"/>
        </a:xfrm>
      </p:grpSpPr>
      <p:sp>
        <p:nvSpPr>
          <p:cNvPr id="53" name="Google Shape;53;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4" name="Google Shape;54;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Clr>
                <a:schemeClr val="dk1"/>
              </a:buClr>
              <a:buSzPts val="1100"/>
              <a:buFont typeface="Arial"/>
              <a:buNone/>
            </a:pPr>
            <a:r>
              <a:rPr lang="en" sz="1200">
                <a:solidFill>
                  <a:schemeClr val="dk1"/>
                </a:solidFill>
              </a:rPr>
              <a:t>I happen to follow several tenets of buddhism even though I am not a buddhist.  Once, I was living in Boston and I met a Monk named Ajohn John David and he introduced me to the concept of Shu Ha Ri.  I never thought that a 1 hour conversation regarding Shu-Ha-Ri would change my life.  Fast forward to today and I find that the distinct levels are useful when learning any new skill, including data centric skills like data analytics, data science, data engineering, etc. This is certainly not a new topic and also not one without some controversy either.</a:t>
            </a:r>
            <a:endParaRPr>
              <a:solidFill>
                <a:schemeClr val="dk1"/>
              </a:solidFill>
            </a:endParaRPr>
          </a:p>
          <a:p>
            <a:pPr indent="0" lvl="0" marL="0" rtl="0" algn="l">
              <a:spcBef>
                <a:spcPts val="190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2" name="Shape 122"/>
        <p:cNvGrpSpPr/>
        <p:nvPr/>
      </p:nvGrpSpPr>
      <p:grpSpPr>
        <a:xfrm>
          <a:off x="0" y="0"/>
          <a:ext cx="0" cy="0"/>
          <a:chOff x="0" y="0"/>
          <a:chExt cx="0" cy="0"/>
        </a:xfrm>
      </p:grpSpPr>
      <p:sp>
        <p:nvSpPr>
          <p:cNvPr id="123" name="Google Shape;123;g10a9fc31560_0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4" name="Google Shape;124;g10a9fc31560_0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g10a9fc31560_0_10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2" name="Google Shape;132;g10a9fc31560_0_10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8" name="Shape 58"/>
        <p:cNvGrpSpPr/>
        <p:nvPr/>
      </p:nvGrpSpPr>
      <p:grpSpPr>
        <a:xfrm>
          <a:off x="0" y="0"/>
          <a:ext cx="0" cy="0"/>
          <a:chOff x="0" y="0"/>
          <a:chExt cx="0" cy="0"/>
        </a:xfrm>
      </p:grpSpPr>
      <p:sp>
        <p:nvSpPr>
          <p:cNvPr id="59" name="Google Shape;59;g10a9fc31560_0_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0" name="Google Shape;60;g10a9fc31560_0_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200">
                <a:solidFill>
                  <a:schemeClr val="dk1"/>
                </a:solidFill>
              </a:rPr>
              <a:t>Shu Ha Ri is a Japanese martial art concept that is used to describe the stages of learning on the path to mastery. Aikido master teacher Endo Seishiro </a:t>
            </a:r>
            <a:r>
              <a:rPr lang="en" sz="1200">
                <a:solidFill>
                  <a:srgbClr val="004DFF"/>
                </a:solidFill>
                <a:uFill>
                  <a:noFill/>
                </a:uFill>
                <a:hlinkClick r:id="rId2">
                  <a:extLst>
                    <a:ext uri="{A12FA001-AC4F-418D-AE19-62706E023703}">
                      <ahyp:hlinkClr val="tx"/>
                    </a:ext>
                  </a:extLst>
                </a:hlinkClick>
              </a:rPr>
              <a:t>summarizes</a:t>
            </a:r>
            <a:r>
              <a:rPr lang="en" sz="1200">
                <a:solidFill>
                  <a:schemeClr val="dk1"/>
                </a:solidFill>
              </a:rPr>
              <a:t> as follows:</a:t>
            </a:r>
            <a:endParaRPr sz="1200">
              <a:solidFill>
                <a:schemeClr val="dk1"/>
              </a:solidFill>
            </a:endParaRPr>
          </a:p>
          <a:p>
            <a:pPr indent="0" lvl="0" marL="0" rtl="0" algn="l">
              <a:lnSpc>
                <a:spcPct val="160000"/>
              </a:lnSpc>
              <a:spcBef>
                <a:spcPts val="1900"/>
              </a:spcBef>
              <a:spcAft>
                <a:spcPts val="0"/>
              </a:spcAft>
              <a:buNone/>
            </a:pPr>
            <a:r>
              <a:rPr lang="en" sz="1200">
                <a:solidFill>
                  <a:schemeClr val="dk1"/>
                </a:solidFill>
              </a:rPr>
              <a:t>“When we learn or train in something, we pass through the stages of shu, ha, and ri… In shu, we repeat the forms and discipline ourselves so that our mind simply absorbs the ideas that the masters of the subject created. We remain faithful to the teachings of the world's greatest minds - with no deviation. </a:t>
            </a:r>
            <a:endParaRPr sz="1200">
              <a:solidFill>
                <a:schemeClr val="dk1"/>
              </a:solidFill>
            </a:endParaRPr>
          </a:p>
          <a:p>
            <a:pPr indent="0" lvl="0" marL="0" rtl="0" algn="l">
              <a:lnSpc>
                <a:spcPct val="160000"/>
              </a:lnSpc>
              <a:spcBef>
                <a:spcPts val="1900"/>
              </a:spcBef>
              <a:spcAft>
                <a:spcPts val="0"/>
              </a:spcAft>
              <a:buNone/>
            </a:pPr>
            <a:r>
              <a:rPr lang="en" sz="1200">
                <a:solidFill>
                  <a:schemeClr val="dk1"/>
                </a:solidFill>
              </a:rPr>
              <a:t>Next, in the stage of ha, once we have disciplined our minds to acquire the core concepts created from the world's greatest minds… Only then do we make innovations. In this process the original ideas may be broken and discarded because you are exploring and growing beyond what you have learned. </a:t>
            </a:r>
            <a:endParaRPr sz="1200">
              <a:solidFill>
                <a:schemeClr val="dk1"/>
              </a:solidFill>
            </a:endParaRPr>
          </a:p>
          <a:p>
            <a:pPr indent="0" lvl="0" marL="0" rtl="0" algn="l">
              <a:lnSpc>
                <a:spcPct val="160000"/>
              </a:lnSpc>
              <a:spcBef>
                <a:spcPts val="1900"/>
              </a:spcBef>
              <a:spcAft>
                <a:spcPts val="0"/>
              </a:spcAft>
              <a:buNone/>
            </a:pPr>
            <a:r>
              <a:rPr lang="en" sz="1200">
                <a:solidFill>
                  <a:schemeClr val="dk1"/>
                </a:solidFill>
              </a:rPr>
              <a:t>Finally, in ri stage, we completely depart from the basics that we learned and we open the door to creative techniques, and arrive in a place where we act in accordance with what our heart and mind desires…  You are unhindered and at the same time you are not overstepping laws.”</a:t>
            </a:r>
            <a:endParaRPr sz="1200">
              <a:solidFill>
                <a:schemeClr val="dk1"/>
              </a:solidFill>
            </a:endParaRPr>
          </a:p>
          <a:p>
            <a:pPr indent="0" lvl="0" marL="0" rtl="0" algn="l">
              <a:lnSpc>
                <a:spcPct val="160000"/>
              </a:lnSpc>
              <a:spcBef>
                <a:spcPts val="1900"/>
              </a:spcBef>
              <a:spcAft>
                <a:spcPts val="1900"/>
              </a:spcAft>
              <a:buClr>
                <a:schemeClr val="dk1"/>
              </a:buClr>
              <a:buSzPts val="1100"/>
              <a:buFont typeface="Arial"/>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6" name="Shape 66"/>
        <p:cNvGrpSpPr/>
        <p:nvPr/>
      </p:nvGrpSpPr>
      <p:grpSpPr>
        <a:xfrm>
          <a:off x="0" y="0"/>
          <a:ext cx="0" cy="0"/>
          <a:chOff x="0" y="0"/>
          <a:chExt cx="0" cy="0"/>
        </a:xfrm>
      </p:grpSpPr>
      <p:sp>
        <p:nvSpPr>
          <p:cNvPr id="67" name="Google Shape;67;g10a9fc31560_0_5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8" name="Google Shape;68;g10a9fc31560_0_5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4" name="Shape 74"/>
        <p:cNvGrpSpPr/>
        <p:nvPr/>
      </p:nvGrpSpPr>
      <p:grpSpPr>
        <a:xfrm>
          <a:off x="0" y="0"/>
          <a:ext cx="0" cy="0"/>
          <a:chOff x="0" y="0"/>
          <a:chExt cx="0" cy="0"/>
        </a:xfrm>
      </p:grpSpPr>
      <p:sp>
        <p:nvSpPr>
          <p:cNvPr id="75" name="Google Shape;75;g10a9fc31560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6" name="Google Shape;76;g10a9fc31560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2" name="Shape 82"/>
        <p:cNvGrpSpPr/>
        <p:nvPr/>
      </p:nvGrpSpPr>
      <p:grpSpPr>
        <a:xfrm>
          <a:off x="0" y="0"/>
          <a:ext cx="0" cy="0"/>
          <a:chOff x="0" y="0"/>
          <a:chExt cx="0" cy="0"/>
        </a:xfrm>
      </p:grpSpPr>
      <p:sp>
        <p:nvSpPr>
          <p:cNvPr id="83" name="Google Shape;83;g10a9fc31560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4" name="Google Shape;84;g10a9fc31560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0" name="Shape 90"/>
        <p:cNvGrpSpPr/>
        <p:nvPr/>
      </p:nvGrpSpPr>
      <p:grpSpPr>
        <a:xfrm>
          <a:off x="0" y="0"/>
          <a:ext cx="0" cy="0"/>
          <a:chOff x="0" y="0"/>
          <a:chExt cx="0" cy="0"/>
        </a:xfrm>
      </p:grpSpPr>
      <p:sp>
        <p:nvSpPr>
          <p:cNvPr id="91" name="Google Shape;91;g10a9fc31560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2" name="Google Shape;92;g10a9fc31560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1900"/>
              </a:spcAft>
              <a:buClr>
                <a:schemeClr val="dk1"/>
              </a:buClr>
              <a:buSzPts val="1100"/>
              <a:buFont typeface="Arial"/>
              <a:buNone/>
            </a:pPr>
            <a:r>
              <a:rPr lang="en" sz="1200">
                <a:solidFill>
                  <a:schemeClr val="dk1"/>
                </a:solidFill>
              </a:rPr>
              <a:t>A simple but useful example: A student is unhappy with where they are in life and they have decided that come hell or high water they are going to change their circumstances.  They realize that they are interested in Data and they want to develop a career in the data sciences.  Here’s how the Shu Ha Ri progression can help.</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g10a9fc31560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0" name="Google Shape;100;g10a9fc31560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g10a9fc31560_0_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8" name="Google Shape;108;g10a9fc31560_0_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g10a9fc31560_0_8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6" name="Google Shape;116;g10a9fc31560_0_8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dk1"/>
        </a:solidFill>
      </p:bgPr>
    </p:bg>
    <p:spTree>
      <p:nvGrpSpPr>
        <p:cNvPr id="9" name="Shape 9"/>
        <p:cNvGrpSpPr/>
        <p:nvPr/>
      </p:nvGrpSpPr>
      <p:grpSpPr>
        <a:xfrm>
          <a:off x="0" y="0"/>
          <a:ext cx="0" cy="0"/>
          <a:chOff x="0" y="0"/>
          <a:chExt cx="0" cy="0"/>
        </a:xfrm>
      </p:grpSpPr>
      <p:sp>
        <p:nvSpPr>
          <p:cNvPr id="10" name="Google Shape;10;p2"/>
          <p:cNvSpPr/>
          <p:nvPr/>
        </p:nvSpPr>
        <p:spPr>
          <a:xfrm>
            <a:off x="0" y="0"/>
            <a:ext cx="9144000" cy="34290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8000"/>
              <a:buNone/>
              <a:defRPr sz="8000"/>
            </a:lvl1pPr>
            <a:lvl2pPr lvl="1" algn="ctr">
              <a:spcBef>
                <a:spcPts val="0"/>
              </a:spcBef>
              <a:spcAft>
                <a:spcPts val="0"/>
              </a:spcAft>
              <a:buSzPts val="8000"/>
              <a:buNone/>
              <a:defRPr sz="8000"/>
            </a:lvl2pPr>
            <a:lvl3pPr lvl="2" algn="ctr">
              <a:spcBef>
                <a:spcPts val="0"/>
              </a:spcBef>
              <a:spcAft>
                <a:spcPts val="0"/>
              </a:spcAft>
              <a:buSzPts val="8000"/>
              <a:buNone/>
              <a:defRPr sz="8000"/>
            </a:lvl3pPr>
            <a:lvl4pPr lvl="3" algn="ctr">
              <a:spcBef>
                <a:spcPts val="0"/>
              </a:spcBef>
              <a:spcAft>
                <a:spcPts val="0"/>
              </a:spcAft>
              <a:buSzPts val="8000"/>
              <a:buNone/>
              <a:defRPr sz="8000"/>
            </a:lvl4pPr>
            <a:lvl5pPr lvl="4" algn="ctr">
              <a:spcBef>
                <a:spcPts val="0"/>
              </a:spcBef>
              <a:spcAft>
                <a:spcPts val="0"/>
              </a:spcAft>
              <a:buSzPts val="8000"/>
              <a:buNone/>
              <a:defRPr sz="8000"/>
            </a:lvl5pPr>
            <a:lvl6pPr lvl="5" algn="ctr">
              <a:spcBef>
                <a:spcPts val="0"/>
              </a:spcBef>
              <a:spcAft>
                <a:spcPts val="0"/>
              </a:spcAft>
              <a:buSzPts val="8000"/>
              <a:buNone/>
              <a:defRPr sz="8000"/>
            </a:lvl6pPr>
            <a:lvl7pPr lvl="6" algn="ctr">
              <a:spcBef>
                <a:spcPts val="0"/>
              </a:spcBef>
              <a:spcAft>
                <a:spcPts val="0"/>
              </a:spcAft>
              <a:buSzPts val="8000"/>
              <a:buNone/>
              <a:defRPr sz="8000"/>
            </a:lvl7pPr>
            <a:lvl8pPr lvl="7" algn="ctr">
              <a:spcBef>
                <a:spcPts val="0"/>
              </a:spcBef>
              <a:spcAft>
                <a:spcPts val="0"/>
              </a:spcAft>
              <a:buSzPts val="8000"/>
              <a:buNone/>
              <a:defRPr sz="8000"/>
            </a:lvl8pPr>
            <a:lvl9pPr lvl="8" algn="ctr">
              <a:spcBef>
                <a:spcPts val="0"/>
              </a:spcBef>
              <a:spcAft>
                <a:spcPts val="0"/>
              </a:spcAft>
              <a:buSzPts val="8000"/>
              <a:buNone/>
              <a:defRPr sz="8000"/>
            </a:lvl9pPr>
          </a:lstStyle>
          <a:p/>
        </p:txBody>
      </p:sp>
      <p:sp>
        <p:nvSpPr>
          <p:cNvPr id="12" name="Google Shape;12;p2"/>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lvl1pPr lvl="0" algn="ctr">
              <a:lnSpc>
                <a:spcPct val="100000"/>
              </a:lnSpc>
              <a:spcBef>
                <a:spcPts val="0"/>
              </a:spcBef>
              <a:spcAft>
                <a:spcPts val="0"/>
              </a:spcAft>
              <a:buClr>
                <a:schemeClr val="accent1"/>
              </a:buClr>
              <a:buSzPts val="2100"/>
              <a:buNone/>
              <a:defRPr b="1" sz="2100">
                <a:solidFill>
                  <a:schemeClr val="accent1"/>
                </a:solidFill>
              </a:defRPr>
            </a:lvl1pPr>
            <a:lvl2pPr lvl="1" algn="ctr">
              <a:lnSpc>
                <a:spcPct val="100000"/>
              </a:lnSpc>
              <a:spcBef>
                <a:spcPts val="0"/>
              </a:spcBef>
              <a:spcAft>
                <a:spcPts val="0"/>
              </a:spcAft>
              <a:buClr>
                <a:schemeClr val="accent1"/>
              </a:buClr>
              <a:buSzPts val="2100"/>
              <a:buNone/>
              <a:defRPr b="1" sz="2100">
                <a:solidFill>
                  <a:schemeClr val="accent1"/>
                </a:solidFill>
              </a:defRPr>
            </a:lvl2pPr>
            <a:lvl3pPr lvl="2" algn="ctr">
              <a:lnSpc>
                <a:spcPct val="100000"/>
              </a:lnSpc>
              <a:spcBef>
                <a:spcPts val="0"/>
              </a:spcBef>
              <a:spcAft>
                <a:spcPts val="0"/>
              </a:spcAft>
              <a:buClr>
                <a:schemeClr val="accent1"/>
              </a:buClr>
              <a:buSzPts val="2100"/>
              <a:buNone/>
              <a:defRPr b="1" sz="2100">
                <a:solidFill>
                  <a:schemeClr val="accent1"/>
                </a:solidFill>
              </a:defRPr>
            </a:lvl3pPr>
            <a:lvl4pPr lvl="3" algn="ctr">
              <a:lnSpc>
                <a:spcPct val="100000"/>
              </a:lnSpc>
              <a:spcBef>
                <a:spcPts val="0"/>
              </a:spcBef>
              <a:spcAft>
                <a:spcPts val="0"/>
              </a:spcAft>
              <a:buClr>
                <a:schemeClr val="accent1"/>
              </a:buClr>
              <a:buSzPts val="2100"/>
              <a:buNone/>
              <a:defRPr b="1" sz="2100">
                <a:solidFill>
                  <a:schemeClr val="accent1"/>
                </a:solidFill>
              </a:defRPr>
            </a:lvl4pPr>
            <a:lvl5pPr lvl="4" algn="ctr">
              <a:lnSpc>
                <a:spcPct val="100000"/>
              </a:lnSpc>
              <a:spcBef>
                <a:spcPts val="0"/>
              </a:spcBef>
              <a:spcAft>
                <a:spcPts val="0"/>
              </a:spcAft>
              <a:buClr>
                <a:schemeClr val="accent1"/>
              </a:buClr>
              <a:buSzPts val="2100"/>
              <a:buNone/>
              <a:defRPr b="1" sz="2100">
                <a:solidFill>
                  <a:schemeClr val="accent1"/>
                </a:solidFill>
              </a:defRPr>
            </a:lvl5pPr>
            <a:lvl6pPr lvl="5" algn="ctr">
              <a:lnSpc>
                <a:spcPct val="100000"/>
              </a:lnSpc>
              <a:spcBef>
                <a:spcPts val="0"/>
              </a:spcBef>
              <a:spcAft>
                <a:spcPts val="0"/>
              </a:spcAft>
              <a:buClr>
                <a:schemeClr val="accent1"/>
              </a:buClr>
              <a:buSzPts val="2100"/>
              <a:buNone/>
              <a:defRPr b="1" sz="2100">
                <a:solidFill>
                  <a:schemeClr val="accent1"/>
                </a:solidFill>
              </a:defRPr>
            </a:lvl6pPr>
            <a:lvl7pPr lvl="6" algn="ctr">
              <a:lnSpc>
                <a:spcPct val="100000"/>
              </a:lnSpc>
              <a:spcBef>
                <a:spcPts val="0"/>
              </a:spcBef>
              <a:spcAft>
                <a:spcPts val="0"/>
              </a:spcAft>
              <a:buClr>
                <a:schemeClr val="accent1"/>
              </a:buClr>
              <a:buSzPts val="2100"/>
              <a:buNone/>
              <a:defRPr b="1" sz="2100">
                <a:solidFill>
                  <a:schemeClr val="accent1"/>
                </a:solidFill>
              </a:defRPr>
            </a:lvl7pPr>
            <a:lvl8pPr lvl="7" algn="ctr">
              <a:lnSpc>
                <a:spcPct val="100000"/>
              </a:lnSpc>
              <a:spcBef>
                <a:spcPts val="0"/>
              </a:spcBef>
              <a:spcAft>
                <a:spcPts val="0"/>
              </a:spcAft>
              <a:buClr>
                <a:schemeClr val="accent1"/>
              </a:buClr>
              <a:buSzPts val="2100"/>
              <a:buNone/>
              <a:defRPr b="1" sz="2100">
                <a:solidFill>
                  <a:schemeClr val="accent1"/>
                </a:solidFill>
              </a:defRPr>
            </a:lvl8pPr>
            <a:lvl9pPr lvl="8" algn="ctr">
              <a:lnSpc>
                <a:spcPct val="100000"/>
              </a:lnSpc>
              <a:spcBef>
                <a:spcPts val="0"/>
              </a:spcBef>
              <a:spcAft>
                <a:spcPts val="0"/>
              </a:spcAft>
              <a:buClr>
                <a:schemeClr val="accent1"/>
              </a:buClr>
              <a:buSzPts val="2100"/>
              <a:buNone/>
              <a:defRPr b="1" sz="2100">
                <a:solidFill>
                  <a:schemeClr val="accent1"/>
                </a:solidFill>
              </a:defRPr>
            </a:lvl9pPr>
          </a:lstStyle>
          <a:p/>
        </p:txBody>
      </p:sp>
      <p:sp>
        <p:nvSpPr>
          <p:cNvPr id="13" name="Google Shape;13;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6" name="Shape 46"/>
        <p:cNvGrpSpPr/>
        <p:nvPr/>
      </p:nvGrpSpPr>
      <p:grpSpPr>
        <a:xfrm>
          <a:off x="0" y="0"/>
          <a:ext cx="0" cy="0"/>
          <a:chOff x="0" y="0"/>
          <a:chExt cx="0" cy="0"/>
        </a:xfrm>
      </p:grpSpPr>
      <p:sp>
        <p:nvSpPr>
          <p:cNvPr id="47" name="Google Shape;47;p11"/>
          <p:cNvSpPr txBox="1"/>
          <p:nvPr>
            <p:ph hasCustomPrompt="1" type="title"/>
          </p:nvPr>
        </p:nvSpPr>
        <p:spPr>
          <a:xfrm>
            <a:off x="311700" y="1240275"/>
            <a:ext cx="8520600" cy="1981800"/>
          </a:xfrm>
          <a:prstGeom prst="rect">
            <a:avLst/>
          </a:prstGeom>
        </p:spPr>
        <p:txBody>
          <a:bodyPr anchorCtr="0" anchor="b" bIns="91425" lIns="91425" spcFirstLastPara="1" rIns="91425" wrap="square" tIns="91425">
            <a:normAutofit/>
          </a:bodyPr>
          <a:lstStyle>
            <a:lvl1pPr lvl="0" algn="ctr">
              <a:spcBef>
                <a:spcPts val="0"/>
              </a:spcBef>
              <a:spcAft>
                <a:spcPts val="0"/>
              </a:spcAft>
              <a:buClr>
                <a:schemeClr val="lt1"/>
              </a:buClr>
              <a:buSzPts val="12000"/>
              <a:buNone/>
              <a:defRPr sz="12000">
                <a:solidFill>
                  <a:schemeClr val="lt1"/>
                </a:solidFill>
                <a:highlight>
                  <a:schemeClr val="accent1"/>
                </a:highlight>
              </a:defRPr>
            </a:lvl1pPr>
            <a:lvl2pPr lvl="1" algn="ctr">
              <a:spcBef>
                <a:spcPts val="0"/>
              </a:spcBef>
              <a:spcAft>
                <a:spcPts val="0"/>
              </a:spcAft>
              <a:buClr>
                <a:schemeClr val="lt1"/>
              </a:buClr>
              <a:buSzPts val="12000"/>
              <a:buNone/>
              <a:defRPr sz="12000">
                <a:solidFill>
                  <a:schemeClr val="lt1"/>
                </a:solidFill>
                <a:highlight>
                  <a:schemeClr val="accent1"/>
                </a:highlight>
              </a:defRPr>
            </a:lvl2pPr>
            <a:lvl3pPr lvl="2" algn="ctr">
              <a:spcBef>
                <a:spcPts val="0"/>
              </a:spcBef>
              <a:spcAft>
                <a:spcPts val="0"/>
              </a:spcAft>
              <a:buClr>
                <a:schemeClr val="lt1"/>
              </a:buClr>
              <a:buSzPts val="12000"/>
              <a:buNone/>
              <a:defRPr sz="12000">
                <a:solidFill>
                  <a:schemeClr val="lt1"/>
                </a:solidFill>
                <a:highlight>
                  <a:schemeClr val="accent1"/>
                </a:highlight>
              </a:defRPr>
            </a:lvl3pPr>
            <a:lvl4pPr lvl="3" algn="ctr">
              <a:spcBef>
                <a:spcPts val="0"/>
              </a:spcBef>
              <a:spcAft>
                <a:spcPts val="0"/>
              </a:spcAft>
              <a:buClr>
                <a:schemeClr val="lt1"/>
              </a:buClr>
              <a:buSzPts val="12000"/>
              <a:buNone/>
              <a:defRPr sz="12000">
                <a:solidFill>
                  <a:schemeClr val="lt1"/>
                </a:solidFill>
                <a:highlight>
                  <a:schemeClr val="accent1"/>
                </a:highlight>
              </a:defRPr>
            </a:lvl4pPr>
            <a:lvl5pPr lvl="4" algn="ctr">
              <a:spcBef>
                <a:spcPts val="0"/>
              </a:spcBef>
              <a:spcAft>
                <a:spcPts val="0"/>
              </a:spcAft>
              <a:buClr>
                <a:schemeClr val="lt1"/>
              </a:buClr>
              <a:buSzPts val="12000"/>
              <a:buNone/>
              <a:defRPr sz="12000">
                <a:solidFill>
                  <a:schemeClr val="lt1"/>
                </a:solidFill>
                <a:highlight>
                  <a:schemeClr val="accent1"/>
                </a:highlight>
              </a:defRPr>
            </a:lvl5pPr>
            <a:lvl6pPr lvl="5" algn="ctr">
              <a:spcBef>
                <a:spcPts val="0"/>
              </a:spcBef>
              <a:spcAft>
                <a:spcPts val="0"/>
              </a:spcAft>
              <a:buClr>
                <a:schemeClr val="lt1"/>
              </a:buClr>
              <a:buSzPts val="12000"/>
              <a:buNone/>
              <a:defRPr sz="12000">
                <a:solidFill>
                  <a:schemeClr val="lt1"/>
                </a:solidFill>
                <a:highlight>
                  <a:schemeClr val="accent1"/>
                </a:highlight>
              </a:defRPr>
            </a:lvl6pPr>
            <a:lvl7pPr lvl="6" algn="ctr">
              <a:spcBef>
                <a:spcPts val="0"/>
              </a:spcBef>
              <a:spcAft>
                <a:spcPts val="0"/>
              </a:spcAft>
              <a:buClr>
                <a:schemeClr val="lt1"/>
              </a:buClr>
              <a:buSzPts val="12000"/>
              <a:buNone/>
              <a:defRPr sz="12000">
                <a:solidFill>
                  <a:schemeClr val="lt1"/>
                </a:solidFill>
                <a:highlight>
                  <a:schemeClr val="accent1"/>
                </a:highlight>
              </a:defRPr>
            </a:lvl7pPr>
            <a:lvl8pPr lvl="7" algn="ctr">
              <a:spcBef>
                <a:spcPts val="0"/>
              </a:spcBef>
              <a:spcAft>
                <a:spcPts val="0"/>
              </a:spcAft>
              <a:buClr>
                <a:schemeClr val="lt1"/>
              </a:buClr>
              <a:buSzPts val="12000"/>
              <a:buNone/>
              <a:defRPr sz="12000">
                <a:solidFill>
                  <a:schemeClr val="lt1"/>
                </a:solidFill>
                <a:highlight>
                  <a:schemeClr val="accent1"/>
                </a:highlight>
              </a:defRPr>
            </a:lvl8pPr>
            <a:lvl9pPr lvl="8" algn="ctr">
              <a:spcBef>
                <a:spcPts val="0"/>
              </a:spcBef>
              <a:spcAft>
                <a:spcPts val="0"/>
              </a:spcAft>
              <a:buClr>
                <a:schemeClr val="lt1"/>
              </a:buClr>
              <a:buSzPts val="12000"/>
              <a:buNone/>
              <a:defRPr sz="12000">
                <a:solidFill>
                  <a:schemeClr val="lt1"/>
                </a:solidFill>
                <a:highlight>
                  <a:schemeClr val="accent1"/>
                </a:highlight>
              </a:defRPr>
            </a:lvl9pPr>
          </a:lstStyle>
          <a:p>
            <a:r>
              <a:t>xx%</a:t>
            </a:r>
          </a:p>
        </p:txBody>
      </p:sp>
      <p:sp>
        <p:nvSpPr>
          <p:cNvPr id="48" name="Google Shape;48;p11"/>
          <p:cNvSpPr txBox="1"/>
          <p:nvPr>
            <p:ph idx="1" type="body"/>
          </p:nvPr>
        </p:nvSpPr>
        <p:spPr>
          <a:xfrm>
            <a:off x="311700" y="33046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accent1"/>
              </a:buClr>
              <a:buSzPts val="1800"/>
              <a:buChar char="●"/>
              <a:defRPr>
                <a:solidFill>
                  <a:schemeClr val="accent1"/>
                </a:solidFill>
                <a:highlight>
                  <a:schemeClr val="dk1"/>
                </a:highlight>
              </a:defRPr>
            </a:lvl1pPr>
            <a:lvl2pPr indent="-317500" lvl="1" marL="914400" algn="ctr">
              <a:spcBef>
                <a:spcPts val="0"/>
              </a:spcBef>
              <a:spcAft>
                <a:spcPts val="0"/>
              </a:spcAft>
              <a:buClr>
                <a:schemeClr val="accent1"/>
              </a:buClr>
              <a:buSzPts val="1400"/>
              <a:buChar char="○"/>
              <a:defRPr>
                <a:solidFill>
                  <a:schemeClr val="accent1"/>
                </a:solidFill>
                <a:highlight>
                  <a:schemeClr val="dk1"/>
                </a:highlight>
              </a:defRPr>
            </a:lvl2pPr>
            <a:lvl3pPr indent="-317500" lvl="2" marL="1371600" algn="ctr">
              <a:spcBef>
                <a:spcPts val="0"/>
              </a:spcBef>
              <a:spcAft>
                <a:spcPts val="0"/>
              </a:spcAft>
              <a:buClr>
                <a:schemeClr val="accent1"/>
              </a:buClr>
              <a:buSzPts val="1400"/>
              <a:buChar char="■"/>
              <a:defRPr>
                <a:solidFill>
                  <a:schemeClr val="accent1"/>
                </a:solidFill>
                <a:highlight>
                  <a:schemeClr val="dk1"/>
                </a:highlight>
              </a:defRPr>
            </a:lvl3pPr>
            <a:lvl4pPr indent="-317500" lvl="3" marL="1828800" algn="ctr">
              <a:spcBef>
                <a:spcPts val="0"/>
              </a:spcBef>
              <a:spcAft>
                <a:spcPts val="0"/>
              </a:spcAft>
              <a:buClr>
                <a:schemeClr val="accent1"/>
              </a:buClr>
              <a:buSzPts val="1400"/>
              <a:buChar char="●"/>
              <a:defRPr>
                <a:solidFill>
                  <a:schemeClr val="accent1"/>
                </a:solidFill>
                <a:highlight>
                  <a:schemeClr val="dk1"/>
                </a:highlight>
              </a:defRPr>
            </a:lvl4pPr>
            <a:lvl5pPr indent="-317500" lvl="4" marL="2286000" algn="ctr">
              <a:spcBef>
                <a:spcPts val="0"/>
              </a:spcBef>
              <a:spcAft>
                <a:spcPts val="0"/>
              </a:spcAft>
              <a:buClr>
                <a:schemeClr val="accent1"/>
              </a:buClr>
              <a:buSzPts val="1400"/>
              <a:buChar char="○"/>
              <a:defRPr>
                <a:solidFill>
                  <a:schemeClr val="accent1"/>
                </a:solidFill>
                <a:highlight>
                  <a:schemeClr val="dk1"/>
                </a:highlight>
              </a:defRPr>
            </a:lvl5pPr>
            <a:lvl6pPr indent="-317500" lvl="5" marL="2743200" algn="ctr">
              <a:spcBef>
                <a:spcPts val="0"/>
              </a:spcBef>
              <a:spcAft>
                <a:spcPts val="0"/>
              </a:spcAft>
              <a:buClr>
                <a:schemeClr val="accent1"/>
              </a:buClr>
              <a:buSzPts val="1400"/>
              <a:buChar char="■"/>
              <a:defRPr>
                <a:solidFill>
                  <a:schemeClr val="accent1"/>
                </a:solidFill>
                <a:highlight>
                  <a:schemeClr val="dk1"/>
                </a:highlight>
              </a:defRPr>
            </a:lvl6pPr>
            <a:lvl7pPr indent="-317500" lvl="6" marL="3200400" algn="ctr">
              <a:spcBef>
                <a:spcPts val="0"/>
              </a:spcBef>
              <a:spcAft>
                <a:spcPts val="0"/>
              </a:spcAft>
              <a:buClr>
                <a:schemeClr val="accent1"/>
              </a:buClr>
              <a:buSzPts val="1400"/>
              <a:buChar char="●"/>
              <a:defRPr>
                <a:solidFill>
                  <a:schemeClr val="accent1"/>
                </a:solidFill>
                <a:highlight>
                  <a:schemeClr val="dk1"/>
                </a:highlight>
              </a:defRPr>
            </a:lvl7pPr>
            <a:lvl8pPr indent="-317500" lvl="7" marL="3657600" algn="ctr">
              <a:spcBef>
                <a:spcPts val="0"/>
              </a:spcBef>
              <a:spcAft>
                <a:spcPts val="0"/>
              </a:spcAft>
              <a:buClr>
                <a:schemeClr val="accent1"/>
              </a:buClr>
              <a:buSzPts val="1400"/>
              <a:buChar char="○"/>
              <a:defRPr>
                <a:solidFill>
                  <a:schemeClr val="accent1"/>
                </a:solidFill>
                <a:highlight>
                  <a:schemeClr val="dk1"/>
                </a:highlight>
              </a:defRPr>
            </a:lvl8pPr>
            <a:lvl9pPr indent="-317500" lvl="8" marL="4114800" algn="ctr">
              <a:spcBef>
                <a:spcPts val="0"/>
              </a:spcBef>
              <a:spcAft>
                <a:spcPts val="0"/>
              </a:spcAft>
              <a:buClr>
                <a:schemeClr val="accent1"/>
              </a:buClr>
              <a:buSzPts val="1400"/>
              <a:buChar char="■"/>
              <a:defRPr>
                <a:solidFill>
                  <a:schemeClr val="accent1"/>
                </a:solidFill>
                <a:highlight>
                  <a:schemeClr val="dk1"/>
                </a:highlight>
              </a:defRPr>
            </a:lvl9pPr>
          </a:lstStyle>
          <a:p/>
        </p:txBody>
      </p:sp>
      <p:sp>
        <p:nvSpPr>
          <p:cNvPr id="49" name="Google Shape;49;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0" name="Shape 50"/>
        <p:cNvGrpSpPr/>
        <p:nvPr/>
      </p:nvGrpSpPr>
      <p:grpSpPr>
        <a:xfrm>
          <a:off x="0" y="0"/>
          <a:ext cx="0" cy="0"/>
          <a:chOff x="0" y="0"/>
          <a:chExt cx="0" cy="0"/>
        </a:xfrm>
      </p:grpSpPr>
      <p:sp>
        <p:nvSpPr>
          <p:cNvPr id="51" name="Google Shape;51;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14" name="Shape 14"/>
        <p:cNvGrpSpPr/>
        <p:nvPr/>
      </p:nvGrpSpPr>
      <p:grpSpPr>
        <a:xfrm>
          <a:off x="0" y="0"/>
          <a:ext cx="0" cy="0"/>
          <a:chOff x="0" y="0"/>
          <a:chExt cx="0" cy="0"/>
        </a:xfrm>
      </p:grpSpPr>
      <p:sp>
        <p:nvSpPr>
          <p:cNvPr id="15" name="Google Shape;15;p3"/>
          <p:cNvSpPr txBox="1"/>
          <p:nvPr>
            <p:ph type="title"/>
          </p:nvPr>
        </p:nvSpPr>
        <p:spPr>
          <a:xfrm>
            <a:off x="2802750" y="802500"/>
            <a:ext cx="3538500" cy="3538500"/>
          </a:xfrm>
          <a:prstGeom prst="rect">
            <a:avLst/>
          </a:prstGeom>
          <a:solidFill>
            <a:srgbClr val="FFFFFF"/>
          </a:solidFill>
        </p:spPr>
        <p:txBody>
          <a:bodyPr anchorCtr="0" anchor="ctr" bIns="91425" lIns="91425" spcFirstLastPara="1" rIns="91425" wrap="square" tIns="91425">
            <a:normAutofit/>
          </a:bodyPr>
          <a:lstStyle>
            <a:lvl1pPr lvl="0" algn="ctr">
              <a:spcBef>
                <a:spcPts val="0"/>
              </a:spcBef>
              <a:spcAft>
                <a:spcPts val="0"/>
              </a:spcAft>
              <a:buSzPts val="4800"/>
              <a:buNone/>
              <a:defRPr sz="48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p:txBody>
      </p:sp>
      <p:sp>
        <p:nvSpPr>
          <p:cNvPr id="16" name="Google Shape;16;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7" name="Shape 17"/>
        <p:cNvGrpSpPr/>
        <p:nvPr/>
      </p:nvGrpSpPr>
      <p:grpSpPr>
        <a:xfrm>
          <a:off x="0" y="0"/>
          <a:ext cx="0" cy="0"/>
          <a:chOff x="0" y="0"/>
          <a:chExt cx="0" cy="0"/>
        </a:xfrm>
      </p:grpSpPr>
      <p:sp>
        <p:nvSpPr>
          <p:cNvPr id="18" name="Google Shape;18;p4"/>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19" name="Google Shape;19;p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0" name="Google Shape;20;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1" name="Shape 21"/>
        <p:cNvGrpSpPr/>
        <p:nvPr/>
      </p:nvGrpSpPr>
      <p:grpSpPr>
        <a:xfrm>
          <a:off x="0" y="0"/>
          <a:ext cx="0" cy="0"/>
          <a:chOff x="0" y="0"/>
          <a:chExt cx="0" cy="0"/>
        </a:xfrm>
      </p:grpSpPr>
      <p:sp>
        <p:nvSpPr>
          <p:cNvPr id="22" name="Google Shape;22;p5"/>
          <p:cNvSpPr txBox="1"/>
          <p:nvPr>
            <p:ph type="title"/>
          </p:nvPr>
        </p:nvSpPr>
        <p:spPr>
          <a:xfrm>
            <a:off x="311700" y="292850"/>
            <a:ext cx="8520600" cy="801000"/>
          </a:xfrm>
          <a:prstGeom prst="rect">
            <a:avLst/>
          </a:prstGeom>
        </p:spPr>
        <p:txBody>
          <a:bodyPr anchorCtr="0" anchor="t" bIns="91425" lIns="91425" spcFirstLastPara="1" rIns="91425" wrap="square" tIns="91425">
            <a:norm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p:txBody>
      </p:sp>
      <p:sp>
        <p:nvSpPr>
          <p:cNvPr id="23" name="Google Shape;23;p5"/>
          <p:cNvSpPr txBox="1"/>
          <p:nvPr>
            <p:ph idx="1" type="body"/>
          </p:nvPr>
        </p:nvSpPr>
        <p:spPr>
          <a:xfrm>
            <a:off x="3117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2" type="body"/>
          </p:nvPr>
        </p:nvSpPr>
        <p:spPr>
          <a:xfrm>
            <a:off x="4832400" y="1228675"/>
            <a:ext cx="3999900" cy="33402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6" name="Shape 26"/>
        <p:cNvGrpSpPr/>
        <p:nvPr/>
      </p:nvGrpSpPr>
      <p:grpSpPr>
        <a:xfrm>
          <a:off x="0" y="0"/>
          <a:ext cx="0" cy="0"/>
          <a:chOff x="0" y="0"/>
          <a:chExt cx="0" cy="0"/>
        </a:xfrm>
      </p:grpSpPr>
      <p:sp>
        <p:nvSpPr>
          <p:cNvPr id="27" name="Google Shape;27;p6"/>
          <p:cNvSpPr txBox="1"/>
          <p:nvPr>
            <p:ph type="title"/>
          </p:nvPr>
        </p:nvSpPr>
        <p:spPr>
          <a:xfrm>
            <a:off x="304800" y="309350"/>
            <a:ext cx="8537700" cy="748200"/>
          </a:xfrm>
          <a:prstGeom prst="rect">
            <a:avLst/>
          </a:prstGeom>
        </p:spPr>
        <p:txBody>
          <a:bodyPr anchorCtr="0" anchor="t" bIns="91425" lIns="91425" spcFirstLastPara="1" rIns="91425" wrap="square" tIns="91425">
            <a:normAutofit/>
          </a:bodyPr>
          <a:lstStyle>
            <a:lvl1pPr lvl="0">
              <a:spcBef>
                <a:spcPts val="0"/>
              </a:spcBef>
              <a:spcAft>
                <a:spcPts val="0"/>
              </a:spcAft>
              <a:buSzPts val="4000"/>
              <a:buNone/>
              <a:defRPr sz="4000"/>
            </a:lvl1pPr>
            <a:lvl2pPr lvl="1">
              <a:spcBef>
                <a:spcPts val="0"/>
              </a:spcBef>
              <a:spcAft>
                <a:spcPts val="0"/>
              </a:spcAft>
              <a:buSzPts val="4000"/>
              <a:buNone/>
              <a:defRPr sz="4000"/>
            </a:lvl2pPr>
            <a:lvl3pPr lvl="2">
              <a:spcBef>
                <a:spcPts val="0"/>
              </a:spcBef>
              <a:spcAft>
                <a:spcPts val="0"/>
              </a:spcAft>
              <a:buSzPts val="4000"/>
              <a:buNone/>
              <a:defRPr sz="4000"/>
            </a:lvl3pPr>
            <a:lvl4pPr lvl="3">
              <a:spcBef>
                <a:spcPts val="0"/>
              </a:spcBef>
              <a:spcAft>
                <a:spcPts val="0"/>
              </a:spcAft>
              <a:buSzPts val="4000"/>
              <a:buNone/>
              <a:defRPr sz="4000"/>
            </a:lvl4pPr>
            <a:lvl5pPr lvl="4">
              <a:spcBef>
                <a:spcPts val="0"/>
              </a:spcBef>
              <a:spcAft>
                <a:spcPts val="0"/>
              </a:spcAft>
              <a:buSzPts val="4000"/>
              <a:buNone/>
              <a:defRPr sz="4000"/>
            </a:lvl5pPr>
            <a:lvl6pPr lvl="5">
              <a:spcBef>
                <a:spcPts val="0"/>
              </a:spcBef>
              <a:spcAft>
                <a:spcPts val="0"/>
              </a:spcAft>
              <a:buSzPts val="4000"/>
              <a:buNone/>
              <a:defRPr sz="4000"/>
            </a:lvl6pPr>
            <a:lvl7pPr lvl="6">
              <a:spcBef>
                <a:spcPts val="0"/>
              </a:spcBef>
              <a:spcAft>
                <a:spcPts val="0"/>
              </a:spcAft>
              <a:buSzPts val="4000"/>
              <a:buNone/>
              <a:defRPr sz="4000"/>
            </a:lvl7pPr>
            <a:lvl8pPr lvl="7">
              <a:spcBef>
                <a:spcPts val="0"/>
              </a:spcBef>
              <a:spcAft>
                <a:spcPts val="0"/>
              </a:spcAft>
              <a:buSzPts val="4000"/>
              <a:buNone/>
              <a:defRPr sz="4000"/>
            </a:lvl8pPr>
            <a:lvl9pPr lvl="8">
              <a:spcBef>
                <a:spcPts val="0"/>
              </a:spcBef>
              <a:spcAft>
                <a:spcPts val="0"/>
              </a:spcAft>
              <a:buSzPts val="4000"/>
              <a:buNone/>
              <a:defRPr sz="4000"/>
            </a:lvl9pPr>
          </a:lstStyle>
          <a:p/>
        </p:txBody>
      </p:sp>
      <p:sp>
        <p:nvSpPr>
          <p:cNvPr id="28" name="Google Shape;28;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9" name="Shape 29"/>
        <p:cNvGrpSpPr/>
        <p:nvPr/>
      </p:nvGrpSpPr>
      <p:grpSpPr>
        <a:xfrm>
          <a:off x="0" y="0"/>
          <a:ext cx="0" cy="0"/>
          <a:chOff x="0" y="0"/>
          <a:chExt cx="0" cy="0"/>
        </a:xfrm>
      </p:grpSpPr>
      <p:sp>
        <p:nvSpPr>
          <p:cNvPr id="30" name="Google Shape;30;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3000"/>
              <a:buNone/>
              <a:defRPr sz="3000">
                <a:highlight>
                  <a:schemeClr val="dk1"/>
                </a:highlight>
              </a:defRPr>
            </a:lvl1pPr>
            <a:lvl2pPr lvl="1">
              <a:spcBef>
                <a:spcPts val="0"/>
              </a:spcBef>
              <a:spcAft>
                <a:spcPts val="0"/>
              </a:spcAft>
              <a:buSzPts val="3000"/>
              <a:buNone/>
              <a:defRPr sz="3000">
                <a:highlight>
                  <a:schemeClr val="dk1"/>
                </a:highlight>
              </a:defRPr>
            </a:lvl2pPr>
            <a:lvl3pPr lvl="2">
              <a:spcBef>
                <a:spcPts val="0"/>
              </a:spcBef>
              <a:spcAft>
                <a:spcPts val="0"/>
              </a:spcAft>
              <a:buSzPts val="3000"/>
              <a:buNone/>
              <a:defRPr sz="3000">
                <a:highlight>
                  <a:schemeClr val="dk1"/>
                </a:highlight>
              </a:defRPr>
            </a:lvl3pPr>
            <a:lvl4pPr lvl="3">
              <a:spcBef>
                <a:spcPts val="0"/>
              </a:spcBef>
              <a:spcAft>
                <a:spcPts val="0"/>
              </a:spcAft>
              <a:buSzPts val="3000"/>
              <a:buNone/>
              <a:defRPr sz="3000">
                <a:highlight>
                  <a:schemeClr val="dk1"/>
                </a:highlight>
              </a:defRPr>
            </a:lvl4pPr>
            <a:lvl5pPr lvl="4">
              <a:spcBef>
                <a:spcPts val="0"/>
              </a:spcBef>
              <a:spcAft>
                <a:spcPts val="0"/>
              </a:spcAft>
              <a:buSzPts val="3000"/>
              <a:buNone/>
              <a:defRPr sz="3000">
                <a:highlight>
                  <a:schemeClr val="dk1"/>
                </a:highlight>
              </a:defRPr>
            </a:lvl5pPr>
            <a:lvl6pPr lvl="5">
              <a:spcBef>
                <a:spcPts val="0"/>
              </a:spcBef>
              <a:spcAft>
                <a:spcPts val="0"/>
              </a:spcAft>
              <a:buSzPts val="3000"/>
              <a:buNone/>
              <a:defRPr sz="3000">
                <a:highlight>
                  <a:schemeClr val="dk1"/>
                </a:highlight>
              </a:defRPr>
            </a:lvl6pPr>
            <a:lvl7pPr lvl="6">
              <a:spcBef>
                <a:spcPts val="0"/>
              </a:spcBef>
              <a:spcAft>
                <a:spcPts val="0"/>
              </a:spcAft>
              <a:buSzPts val="3000"/>
              <a:buNone/>
              <a:defRPr sz="3000">
                <a:highlight>
                  <a:schemeClr val="dk1"/>
                </a:highlight>
              </a:defRPr>
            </a:lvl7pPr>
            <a:lvl8pPr lvl="7">
              <a:spcBef>
                <a:spcPts val="0"/>
              </a:spcBef>
              <a:spcAft>
                <a:spcPts val="0"/>
              </a:spcAft>
              <a:buSzPts val="3000"/>
              <a:buNone/>
              <a:defRPr sz="3000">
                <a:highlight>
                  <a:schemeClr val="dk1"/>
                </a:highlight>
              </a:defRPr>
            </a:lvl8pPr>
            <a:lvl9pPr lvl="8">
              <a:spcBef>
                <a:spcPts val="0"/>
              </a:spcBef>
              <a:spcAft>
                <a:spcPts val="0"/>
              </a:spcAft>
              <a:buSzPts val="3000"/>
              <a:buNone/>
              <a:defRPr sz="3000">
                <a:highlight>
                  <a:schemeClr val="dk1"/>
                </a:highlight>
              </a:defRPr>
            </a:lvl9pPr>
          </a:lstStyle>
          <a:p/>
        </p:txBody>
      </p:sp>
      <p:sp>
        <p:nvSpPr>
          <p:cNvPr id="31" name="Google Shape;31;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2" name="Google Shape;32;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4"/>
        </a:solidFill>
      </p:bgPr>
    </p:bg>
    <p:spTree>
      <p:nvGrpSpPr>
        <p:cNvPr id="33" name="Shape 33"/>
        <p:cNvGrpSpPr/>
        <p:nvPr/>
      </p:nvGrpSpPr>
      <p:grpSpPr>
        <a:xfrm>
          <a:off x="0" y="0"/>
          <a:ext cx="0" cy="0"/>
          <a:chOff x="0" y="0"/>
          <a:chExt cx="0" cy="0"/>
        </a:xfrm>
      </p:grpSpPr>
      <p:sp>
        <p:nvSpPr>
          <p:cNvPr id="34" name="Google Shape;34;p8"/>
          <p:cNvSpPr txBox="1"/>
          <p:nvPr>
            <p:ph type="title"/>
          </p:nvPr>
        </p:nvSpPr>
        <p:spPr>
          <a:xfrm>
            <a:off x="490250" y="526350"/>
            <a:ext cx="56187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6000"/>
              <a:buNone/>
              <a:defRPr sz="6000">
                <a:solidFill>
                  <a:schemeClr val="lt1"/>
                </a:solidFill>
              </a:defRPr>
            </a:lvl1pPr>
            <a:lvl2pPr lvl="1">
              <a:spcBef>
                <a:spcPts val="0"/>
              </a:spcBef>
              <a:spcAft>
                <a:spcPts val="0"/>
              </a:spcAft>
              <a:buClr>
                <a:schemeClr val="lt1"/>
              </a:buClr>
              <a:buSzPts val="6000"/>
              <a:buNone/>
              <a:defRPr sz="6000">
                <a:solidFill>
                  <a:schemeClr val="lt1"/>
                </a:solidFill>
              </a:defRPr>
            </a:lvl2pPr>
            <a:lvl3pPr lvl="2">
              <a:spcBef>
                <a:spcPts val="0"/>
              </a:spcBef>
              <a:spcAft>
                <a:spcPts val="0"/>
              </a:spcAft>
              <a:buClr>
                <a:schemeClr val="lt1"/>
              </a:buClr>
              <a:buSzPts val="6000"/>
              <a:buNone/>
              <a:defRPr sz="6000">
                <a:solidFill>
                  <a:schemeClr val="lt1"/>
                </a:solidFill>
              </a:defRPr>
            </a:lvl3pPr>
            <a:lvl4pPr lvl="3">
              <a:spcBef>
                <a:spcPts val="0"/>
              </a:spcBef>
              <a:spcAft>
                <a:spcPts val="0"/>
              </a:spcAft>
              <a:buClr>
                <a:schemeClr val="lt1"/>
              </a:buClr>
              <a:buSzPts val="6000"/>
              <a:buNone/>
              <a:defRPr sz="6000">
                <a:solidFill>
                  <a:schemeClr val="lt1"/>
                </a:solidFill>
              </a:defRPr>
            </a:lvl4pPr>
            <a:lvl5pPr lvl="4">
              <a:spcBef>
                <a:spcPts val="0"/>
              </a:spcBef>
              <a:spcAft>
                <a:spcPts val="0"/>
              </a:spcAft>
              <a:buClr>
                <a:schemeClr val="lt1"/>
              </a:buClr>
              <a:buSzPts val="6000"/>
              <a:buNone/>
              <a:defRPr sz="6000">
                <a:solidFill>
                  <a:schemeClr val="lt1"/>
                </a:solidFill>
              </a:defRPr>
            </a:lvl5pPr>
            <a:lvl6pPr lvl="5">
              <a:spcBef>
                <a:spcPts val="0"/>
              </a:spcBef>
              <a:spcAft>
                <a:spcPts val="0"/>
              </a:spcAft>
              <a:buClr>
                <a:schemeClr val="lt1"/>
              </a:buClr>
              <a:buSzPts val="6000"/>
              <a:buNone/>
              <a:defRPr sz="6000">
                <a:solidFill>
                  <a:schemeClr val="lt1"/>
                </a:solidFill>
              </a:defRPr>
            </a:lvl6pPr>
            <a:lvl7pPr lvl="6">
              <a:spcBef>
                <a:spcPts val="0"/>
              </a:spcBef>
              <a:spcAft>
                <a:spcPts val="0"/>
              </a:spcAft>
              <a:buClr>
                <a:schemeClr val="lt1"/>
              </a:buClr>
              <a:buSzPts val="6000"/>
              <a:buNone/>
              <a:defRPr sz="6000">
                <a:solidFill>
                  <a:schemeClr val="lt1"/>
                </a:solidFill>
              </a:defRPr>
            </a:lvl7pPr>
            <a:lvl8pPr lvl="7">
              <a:spcBef>
                <a:spcPts val="0"/>
              </a:spcBef>
              <a:spcAft>
                <a:spcPts val="0"/>
              </a:spcAft>
              <a:buClr>
                <a:schemeClr val="lt1"/>
              </a:buClr>
              <a:buSzPts val="6000"/>
              <a:buNone/>
              <a:defRPr sz="6000">
                <a:solidFill>
                  <a:schemeClr val="lt1"/>
                </a:solidFill>
              </a:defRPr>
            </a:lvl8pPr>
            <a:lvl9pPr lvl="8">
              <a:spcBef>
                <a:spcPts val="0"/>
              </a:spcBef>
              <a:spcAft>
                <a:spcPts val="0"/>
              </a:spcAft>
              <a:buClr>
                <a:schemeClr val="lt1"/>
              </a:buClr>
              <a:buSzPts val="6000"/>
              <a:buNone/>
              <a:defRPr sz="6000">
                <a:solidFill>
                  <a:schemeClr val="lt1"/>
                </a:solidFill>
              </a:defRPr>
            </a:lvl9pPr>
          </a:lstStyle>
          <a:p/>
        </p:txBody>
      </p:sp>
      <p:sp>
        <p:nvSpPr>
          <p:cNvPr id="35" name="Google Shape;35;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6" name="Shape 36"/>
        <p:cNvGrpSpPr/>
        <p:nvPr/>
      </p:nvGrpSpPr>
      <p:grpSpPr>
        <a:xfrm>
          <a:off x="0" y="0"/>
          <a:ext cx="0" cy="0"/>
          <a:chOff x="0" y="0"/>
          <a:chExt cx="0" cy="0"/>
        </a:xfrm>
      </p:grpSpPr>
      <p:sp>
        <p:nvSpPr>
          <p:cNvPr id="37" name="Google Shape;37;p9"/>
          <p:cNvSpPr/>
          <p:nvPr/>
        </p:nvSpPr>
        <p:spPr>
          <a:xfrm>
            <a:off x="4572000" y="-25"/>
            <a:ext cx="4572000" cy="5143500"/>
          </a:xfrm>
          <a:prstGeom prst="rect">
            <a:avLst/>
          </a:prstGeom>
          <a:solidFill>
            <a:schemeClr val="dk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8" name="Google Shape;38;p9"/>
          <p:cNvCxnSpPr/>
          <p:nvPr/>
        </p:nvCxnSpPr>
        <p:spPr>
          <a:xfrm>
            <a:off x="5029675" y="4495500"/>
            <a:ext cx="468300" cy="0"/>
          </a:xfrm>
          <a:prstGeom prst="straightConnector1">
            <a:avLst/>
          </a:prstGeom>
          <a:noFill/>
          <a:ln cap="flat" cmpd="sng" w="28575">
            <a:solidFill>
              <a:schemeClr val="lt1"/>
            </a:solidFill>
            <a:prstDash val="solid"/>
            <a:round/>
            <a:headEnd len="sm" w="sm" type="none"/>
            <a:tailEnd len="sm" w="sm" type="none"/>
          </a:ln>
        </p:spPr>
      </p:cxnSp>
      <p:sp>
        <p:nvSpPr>
          <p:cNvPr id="39" name="Google Shape;39;p9"/>
          <p:cNvSpPr txBox="1"/>
          <p:nvPr>
            <p:ph type="title"/>
          </p:nvPr>
        </p:nvSpPr>
        <p:spPr>
          <a:xfrm>
            <a:off x="265500" y="1081400"/>
            <a:ext cx="4045200" cy="1710300"/>
          </a:xfrm>
          <a:prstGeom prst="rect">
            <a:avLst/>
          </a:prstGeom>
        </p:spPr>
        <p:txBody>
          <a:bodyPr anchorCtr="0" anchor="b" bIns="91425" lIns="91425" spcFirstLastPara="1" rIns="91425" wrap="square" tIns="91425">
            <a:normAutofit/>
          </a:bodyPr>
          <a:lstStyle>
            <a:lvl1pPr lvl="0" algn="ctr">
              <a:spcBef>
                <a:spcPts val="0"/>
              </a:spcBef>
              <a:spcAft>
                <a:spcPts val="0"/>
              </a:spcAft>
              <a:buSzPts val="5400"/>
              <a:buNone/>
              <a:defRPr sz="5400"/>
            </a:lvl1pPr>
            <a:lvl2pPr lvl="1" algn="ctr">
              <a:spcBef>
                <a:spcPts val="0"/>
              </a:spcBef>
              <a:spcAft>
                <a:spcPts val="0"/>
              </a:spcAft>
              <a:buSzPts val="5400"/>
              <a:buNone/>
              <a:defRPr sz="5400"/>
            </a:lvl2pPr>
            <a:lvl3pPr lvl="2" algn="ctr">
              <a:spcBef>
                <a:spcPts val="0"/>
              </a:spcBef>
              <a:spcAft>
                <a:spcPts val="0"/>
              </a:spcAft>
              <a:buSzPts val="5400"/>
              <a:buNone/>
              <a:defRPr sz="5400"/>
            </a:lvl3pPr>
            <a:lvl4pPr lvl="3" algn="ctr">
              <a:spcBef>
                <a:spcPts val="0"/>
              </a:spcBef>
              <a:spcAft>
                <a:spcPts val="0"/>
              </a:spcAft>
              <a:buSzPts val="5400"/>
              <a:buNone/>
              <a:defRPr sz="5400"/>
            </a:lvl4pPr>
            <a:lvl5pPr lvl="4" algn="ctr">
              <a:spcBef>
                <a:spcPts val="0"/>
              </a:spcBef>
              <a:spcAft>
                <a:spcPts val="0"/>
              </a:spcAft>
              <a:buSzPts val="5400"/>
              <a:buNone/>
              <a:defRPr sz="5400"/>
            </a:lvl5pPr>
            <a:lvl6pPr lvl="5" algn="ctr">
              <a:spcBef>
                <a:spcPts val="0"/>
              </a:spcBef>
              <a:spcAft>
                <a:spcPts val="0"/>
              </a:spcAft>
              <a:buSzPts val="5400"/>
              <a:buNone/>
              <a:defRPr sz="5400"/>
            </a:lvl6pPr>
            <a:lvl7pPr lvl="6" algn="ctr">
              <a:spcBef>
                <a:spcPts val="0"/>
              </a:spcBef>
              <a:spcAft>
                <a:spcPts val="0"/>
              </a:spcAft>
              <a:buSzPts val="5400"/>
              <a:buNone/>
              <a:defRPr sz="5400"/>
            </a:lvl7pPr>
            <a:lvl8pPr lvl="7" algn="ctr">
              <a:spcBef>
                <a:spcPts val="0"/>
              </a:spcBef>
              <a:spcAft>
                <a:spcPts val="0"/>
              </a:spcAft>
              <a:buSzPts val="5400"/>
              <a:buNone/>
              <a:defRPr sz="5400"/>
            </a:lvl8pPr>
            <a:lvl9pPr lvl="8" algn="ctr">
              <a:spcBef>
                <a:spcPts val="0"/>
              </a:spcBef>
              <a:spcAft>
                <a:spcPts val="0"/>
              </a:spcAft>
              <a:buSzPts val="5400"/>
              <a:buNone/>
              <a:defRPr sz="5400"/>
            </a:lvl9pPr>
          </a:lstStyle>
          <a:p/>
        </p:txBody>
      </p:sp>
      <p:sp>
        <p:nvSpPr>
          <p:cNvPr id="40" name="Google Shape;40;p9"/>
          <p:cNvSpPr txBox="1"/>
          <p:nvPr>
            <p:ph idx="1" type="subTitle"/>
          </p:nvPr>
        </p:nvSpPr>
        <p:spPr>
          <a:xfrm>
            <a:off x="265500" y="2845223"/>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1800"/>
              <a:buNone/>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p:txBody>
      </p:sp>
      <p:sp>
        <p:nvSpPr>
          <p:cNvPr id="41" name="Google Shape;41;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accent1"/>
              </a:buClr>
              <a:buSzPts val="1800"/>
              <a:buChar char="●"/>
              <a:defRPr>
                <a:solidFill>
                  <a:schemeClr val="accent1"/>
                </a:solidFill>
                <a:highlight>
                  <a:schemeClr val="lt1"/>
                </a:highlight>
              </a:defRPr>
            </a:lvl1pPr>
            <a:lvl2pPr indent="-317500" lvl="1" marL="914400">
              <a:spcBef>
                <a:spcPts val="0"/>
              </a:spcBef>
              <a:spcAft>
                <a:spcPts val="0"/>
              </a:spcAft>
              <a:buClr>
                <a:schemeClr val="accent1"/>
              </a:buClr>
              <a:buSzPts val="1400"/>
              <a:buChar char="○"/>
              <a:defRPr>
                <a:solidFill>
                  <a:schemeClr val="accent1"/>
                </a:solidFill>
                <a:highlight>
                  <a:schemeClr val="lt1"/>
                </a:highlight>
              </a:defRPr>
            </a:lvl2pPr>
            <a:lvl3pPr indent="-317500" lvl="2" marL="1371600">
              <a:spcBef>
                <a:spcPts val="0"/>
              </a:spcBef>
              <a:spcAft>
                <a:spcPts val="0"/>
              </a:spcAft>
              <a:buClr>
                <a:schemeClr val="accent1"/>
              </a:buClr>
              <a:buSzPts val="1400"/>
              <a:buChar char="■"/>
              <a:defRPr>
                <a:solidFill>
                  <a:schemeClr val="accent1"/>
                </a:solidFill>
                <a:highlight>
                  <a:schemeClr val="lt1"/>
                </a:highlight>
              </a:defRPr>
            </a:lvl3pPr>
            <a:lvl4pPr indent="-317500" lvl="3" marL="1828800">
              <a:spcBef>
                <a:spcPts val="0"/>
              </a:spcBef>
              <a:spcAft>
                <a:spcPts val="0"/>
              </a:spcAft>
              <a:buClr>
                <a:schemeClr val="accent1"/>
              </a:buClr>
              <a:buSzPts val="1400"/>
              <a:buChar char="●"/>
              <a:defRPr>
                <a:solidFill>
                  <a:schemeClr val="accent1"/>
                </a:solidFill>
                <a:highlight>
                  <a:schemeClr val="lt1"/>
                </a:highlight>
              </a:defRPr>
            </a:lvl4pPr>
            <a:lvl5pPr indent="-317500" lvl="4" marL="2286000">
              <a:spcBef>
                <a:spcPts val="0"/>
              </a:spcBef>
              <a:spcAft>
                <a:spcPts val="0"/>
              </a:spcAft>
              <a:buClr>
                <a:schemeClr val="accent1"/>
              </a:buClr>
              <a:buSzPts val="1400"/>
              <a:buChar char="○"/>
              <a:defRPr>
                <a:solidFill>
                  <a:schemeClr val="accent1"/>
                </a:solidFill>
                <a:highlight>
                  <a:schemeClr val="lt1"/>
                </a:highlight>
              </a:defRPr>
            </a:lvl5pPr>
            <a:lvl6pPr indent="-317500" lvl="5" marL="2743200">
              <a:spcBef>
                <a:spcPts val="0"/>
              </a:spcBef>
              <a:spcAft>
                <a:spcPts val="0"/>
              </a:spcAft>
              <a:buClr>
                <a:schemeClr val="accent1"/>
              </a:buClr>
              <a:buSzPts val="1400"/>
              <a:buChar char="■"/>
              <a:defRPr>
                <a:solidFill>
                  <a:schemeClr val="accent1"/>
                </a:solidFill>
                <a:highlight>
                  <a:schemeClr val="lt1"/>
                </a:highlight>
              </a:defRPr>
            </a:lvl6pPr>
            <a:lvl7pPr indent="-317500" lvl="6" marL="3200400">
              <a:spcBef>
                <a:spcPts val="0"/>
              </a:spcBef>
              <a:spcAft>
                <a:spcPts val="0"/>
              </a:spcAft>
              <a:buClr>
                <a:schemeClr val="accent1"/>
              </a:buClr>
              <a:buSzPts val="1400"/>
              <a:buChar char="●"/>
              <a:defRPr>
                <a:solidFill>
                  <a:schemeClr val="accent1"/>
                </a:solidFill>
                <a:highlight>
                  <a:schemeClr val="lt1"/>
                </a:highlight>
              </a:defRPr>
            </a:lvl7pPr>
            <a:lvl8pPr indent="-317500" lvl="7" marL="3657600">
              <a:spcBef>
                <a:spcPts val="0"/>
              </a:spcBef>
              <a:spcAft>
                <a:spcPts val="0"/>
              </a:spcAft>
              <a:buClr>
                <a:schemeClr val="accent1"/>
              </a:buClr>
              <a:buSzPts val="1400"/>
              <a:buChar char="○"/>
              <a:defRPr>
                <a:solidFill>
                  <a:schemeClr val="accent1"/>
                </a:solidFill>
                <a:highlight>
                  <a:schemeClr val="lt1"/>
                </a:highlight>
              </a:defRPr>
            </a:lvl8pPr>
            <a:lvl9pPr indent="-317500" lvl="8" marL="4114800">
              <a:spcBef>
                <a:spcPts val="0"/>
              </a:spcBef>
              <a:spcAft>
                <a:spcPts val="0"/>
              </a:spcAft>
              <a:buClr>
                <a:schemeClr val="accent1"/>
              </a:buClr>
              <a:buSzPts val="1400"/>
              <a:buChar char="■"/>
              <a:defRPr>
                <a:solidFill>
                  <a:schemeClr val="accent1"/>
                </a:solidFill>
                <a:highlight>
                  <a:schemeClr val="lt1"/>
                </a:highlight>
              </a:defRPr>
            </a:lvl9pPr>
          </a:lstStyle>
          <a:p/>
        </p:txBody>
      </p:sp>
      <p:sp>
        <p:nvSpPr>
          <p:cNvPr id="42" name="Google Shape;42;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3" name="Shape 43"/>
        <p:cNvGrpSpPr/>
        <p:nvPr/>
      </p:nvGrpSpPr>
      <p:grpSpPr>
        <a:xfrm>
          <a:off x="0" y="0"/>
          <a:ext cx="0" cy="0"/>
          <a:chOff x="0" y="0"/>
          <a:chExt cx="0" cy="0"/>
        </a:xfrm>
      </p:grpSpPr>
      <p:sp>
        <p:nvSpPr>
          <p:cNvPr id="44" name="Google Shape;44;p10"/>
          <p:cNvSpPr txBox="1"/>
          <p:nvPr>
            <p:ph idx="1" type="body"/>
          </p:nvPr>
        </p:nvSpPr>
        <p:spPr>
          <a:xfrm>
            <a:off x="319500" y="4230575"/>
            <a:ext cx="5998800" cy="5988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Clr>
                <a:schemeClr val="accent1"/>
              </a:buClr>
              <a:buSzPts val="2400"/>
              <a:buFont typeface="Amatic SC"/>
              <a:buNone/>
              <a:defRPr b="1" sz="2400">
                <a:solidFill>
                  <a:schemeClr val="accent1"/>
                </a:solidFill>
                <a:latin typeface="Amatic SC"/>
                <a:ea typeface="Amatic SC"/>
                <a:cs typeface="Amatic SC"/>
                <a:sym typeface="Amatic SC"/>
              </a:defRPr>
            </a:lvl1pPr>
          </a:lstStyle>
          <a:p/>
        </p:txBody>
      </p:sp>
      <p:sp>
        <p:nvSpPr>
          <p:cNvPr id="45" name="Google Shape;45;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beach-day">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292850"/>
            <a:ext cx="8520600" cy="8010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1pPr>
            <a:lvl2pPr lvl="1">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2pPr>
            <a:lvl3pPr lvl="2">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3pPr>
            <a:lvl4pPr lvl="3">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4pPr>
            <a:lvl5pPr lvl="4">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5pPr>
            <a:lvl6pPr lvl="5">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6pPr>
            <a:lvl7pPr lvl="6">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7pPr>
            <a:lvl8pPr lvl="7">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8pPr>
            <a:lvl9pPr lvl="8">
              <a:spcBef>
                <a:spcPts val="0"/>
              </a:spcBef>
              <a:spcAft>
                <a:spcPts val="0"/>
              </a:spcAft>
              <a:buClr>
                <a:schemeClr val="accent1"/>
              </a:buClr>
              <a:buSzPts val="4200"/>
              <a:buFont typeface="Amatic SC"/>
              <a:buNone/>
              <a:defRPr b="1" sz="4200">
                <a:solidFill>
                  <a:schemeClr val="accent1"/>
                </a:solidFill>
                <a:latin typeface="Amatic SC"/>
                <a:ea typeface="Amatic SC"/>
                <a:cs typeface="Amatic SC"/>
                <a:sym typeface="Amatic SC"/>
              </a:defRPr>
            </a:lvl9pPr>
          </a:lstStyle>
          <a:p/>
        </p:txBody>
      </p:sp>
      <p:sp>
        <p:nvSpPr>
          <p:cNvPr id="7" name="Google Shape;7;p1"/>
          <p:cNvSpPr txBox="1"/>
          <p:nvPr>
            <p:ph idx="1" type="body"/>
          </p:nvPr>
        </p:nvSpPr>
        <p:spPr>
          <a:xfrm>
            <a:off x="311700" y="1228675"/>
            <a:ext cx="8520600" cy="33402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Font typeface="Source Code Pro"/>
              <a:buChar char="●"/>
              <a:defRPr sz="1800">
                <a:solidFill>
                  <a:schemeClr val="dk2"/>
                </a:solidFill>
                <a:latin typeface="Source Code Pro"/>
                <a:ea typeface="Source Code Pro"/>
                <a:cs typeface="Source Code Pro"/>
                <a:sym typeface="Source Code Pro"/>
              </a:defRPr>
            </a:lvl1pPr>
            <a:lvl2pPr indent="-317500" lvl="1" marL="914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2pPr>
            <a:lvl3pPr indent="-317500" lvl="2" marL="1371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3pPr>
            <a:lvl4pPr indent="-317500" lvl="3" marL="1828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4pPr>
            <a:lvl5pPr indent="-317500" lvl="4" marL="22860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5pPr>
            <a:lvl6pPr indent="-317500" lvl="5" marL="27432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6pPr>
            <a:lvl7pPr indent="-317500" lvl="6" marL="32004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7pPr>
            <a:lvl8pPr indent="-317500" lvl="7" marL="36576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8pPr>
            <a:lvl9pPr indent="-317500" lvl="8" marL="4114800">
              <a:lnSpc>
                <a:spcPct val="115000"/>
              </a:lnSpc>
              <a:spcBef>
                <a:spcPts val="0"/>
              </a:spcBef>
              <a:spcAft>
                <a:spcPts val="0"/>
              </a:spcAft>
              <a:buClr>
                <a:schemeClr val="dk2"/>
              </a:buClr>
              <a:buSzPts val="1400"/>
              <a:buFont typeface="Source Code Pro"/>
              <a:buChar char="■"/>
              <a:defRPr>
                <a:solidFill>
                  <a:schemeClr val="dk2"/>
                </a:solidFill>
                <a:latin typeface="Source Code Pro"/>
                <a:ea typeface="Source Code Pro"/>
                <a:cs typeface="Source Code Pro"/>
                <a:sym typeface="Source Code Pr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accent1"/>
                </a:solidFill>
                <a:latin typeface="Source Code Pro"/>
                <a:ea typeface="Source Code Pro"/>
                <a:cs typeface="Source Code Pro"/>
                <a:sym typeface="Source Code Pro"/>
              </a:defRPr>
            </a:lvl1pPr>
            <a:lvl2pPr lvl="1" algn="r">
              <a:buNone/>
              <a:defRPr sz="1000">
                <a:solidFill>
                  <a:schemeClr val="accent1"/>
                </a:solidFill>
                <a:latin typeface="Source Code Pro"/>
                <a:ea typeface="Source Code Pro"/>
                <a:cs typeface="Source Code Pro"/>
                <a:sym typeface="Source Code Pro"/>
              </a:defRPr>
            </a:lvl2pPr>
            <a:lvl3pPr lvl="2" algn="r">
              <a:buNone/>
              <a:defRPr sz="1000">
                <a:solidFill>
                  <a:schemeClr val="accent1"/>
                </a:solidFill>
                <a:latin typeface="Source Code Pro"/>
                <a:ea typeface="Source Code Pro"/>
                <a:cs typeface="Source Code Pro"/>
                <a:sym typeface="Source Code Pro"/>
              </a:defRPr>
            </a:lvl3pPr>
            <a:lvl4pPr lvl="3" algn="r">
              <a:buNone/>
              <a:defRPr sz="1000">
                <a:solidFill>
                  <a:schemeClr val="accent1"/>
                </a:solidFill>
                <a:latin typeface="Source Code Pro"/>
                <a:ea typeface="Source Code Pro"/>
                <a:cs typeface="Source Code Pro"/>
                <a:sym typeface="Source Code Pro"/>
              </a:defRPr>
            </a:lvl4pPr>
            <a:lvl5pPr lvl="4" algn="r">
              <a:buNone/>
              <a:defRPr sz="1000">
                <a:solidFill>
                  <a:schemeClr val="accent1"/>
                </a:solidFill>
                <a:latin typeface="Source Code Pro"/>
                <a:ea typeface="Source Code Pro"/>
                <a:cs typeface="Source Code Pro"/>
                <a:sym typeface="Source Code Pro"/>
              </a:defRPr>
            </a:lvl5pPr>
            <a:lvl6pPr lvl="5" algn="r">
              <a:buNone/>
              <a:defRPr sz="1000">
                <a:solidFill>
                  <a:schemeClr val="accent1"/>
                </a:solidFill>
                <a:latin typeface="Source Code Pro"/>
                <a:ea typeface="Source Code Pro"/>
                <a:cs typeface="Source Code Pro"/>
                <a:sym typeface="Source Code Pro"/>
              </a:defRPr>
            </a:lvl6pPr>
            <a:lvl7pPr lvl="6" algn="r">
              <a:buNone/>
              <a:defRPr sz="1000">
                <a:solidFill>
                  <a:schemeClr val="accent1"/>
                </a:solidFill>
                <a:latin typeface="Source Code Pro"/>
                <a:ea typeface="Source Code Pro"/>
                <a:cs typeface="Source Code Pro"/>
                <a:sym typeface="Source Code Pro"/>
              </a:defRPr>
            </a:lvl7pPr>
            <a:lvl8pPr lvl="7" algn="r">
              <a:buNone/>
              <a:defRPr sz="1000">
                <a:solidFill>
                  <a:schemeClr val="accent1"/>
                </a:solidFill>
                <a:latin typeface="Source Code Pro"/>
                <a:ea typeface="Source Code Pro"/>
                <a:cs typeface="Source Code Pro"/>
                <a:sym typeface="Source Code Pro"/>
              </a:defRPr>
            </a:lvl8pPr>
            <a:lvl9pPr lvl="8" algn="r">
              <a:buNone/>
              <a:defRPr sz="1000">
                <a:solidFill>
                  <a:schemeClr val="accent1"/>
                </a:solidFill>
                <a:latin typeface="Source Code Pro"/>
                <a:ea typeface="Source Code Pro"/>
                <a:cs typeface="Source Code Pro"/>
                <a:sym typeface="Source Code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 Id="rId3" Type="http://schemas.openxmlformats.org/officeDocument/2006/relationships/image" Target="../media/image7.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 Id="rId3" Type="http://schemas.openxmlformats.org/officeDocument/2006/relationships/image" Target="../media/image10.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 Id="rId3" Type="http://schemas.openxmlformats.org/officeDocument/2006/relationships/image" Target="../media/image8.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 Id="rId3" Type="http://schemas.openxmlformats.org/officeDocument/2006/relationships/image" Target="../media/image5.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 name="Shape 55"/>
        <p:cNvGrpSpPr/>
        <p:nvPr/>
      </p:nvGrpSpPr>
      <p:grpSpPr>
        <a:xfrm>
          <a:off x="0" y="0"/>
          <a:ext cx="0" cy="0"/>
          <a:chOff x="0" y="0"/>
          <a:chExt cx="0" cy="0"/>
        </a:xfrm>
      </p:grpSpPr>
      <p:sp>
        <p:nvSpPr>
          <p:cNvPr id="56" name="Google Shape;56;p13"/>
          <p:cNvSpPr txBox="1"/>
          <p:nvPr>
            <p:ph type="ctrTitle"/>
          </p:nvPr>
        </p:nvSpPr>
        <p:spPr>
          <a:xfrm>
            <a:off x="311700" y="392150"/>
            <a:ext cx="8520600" cy="26904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ShuHaRi</a:t>
            </a:r>
            <a:endParaRPr/>
          </a:p>
        </p:txBody>
      </p:sp>
      <p:sp>
        <p:nvSpPr>
          <p:cNvPr id="57" name="Google Shape;57;p13"/>
          <p:cNvSpPr txBox="1"/>
          <p:nvPr>
            <p:ph idx="1" type="subTitle"/>
          </p:nvPr>
        </p:nvSpPr>
        <p:spPr>
          <a:xfrm>
            <a:off x="311700" y="3890400"/>
            <a:ext cx="8520600" cy="7062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Professor Ernesto Lee</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5" name="Shape 125"/>
        <p:cNvGrpSpPr/>
        <p:nvPr/>
      </p:nvGrpSpPr>
      <p:grpSpPr>
        <a:xfrm>
          <a:off x="0" y="0"/>
          <a:ext cx="0" cy="0"/>
          <a:chOff x="0" y="0"/>
          <a:chExt cx="0" cy="0"/>
        </a:xfrm>
      </p:grpSpPr>
      <p:sp>
        <p:nvSpPr>
          <p:cNvPr id="126" name="Google Shape;126;p22"/>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Why this progression?</a:t>
            </a:r>
            <a:endParaRPr/>
          </a:p>
        </p:txBody>
      </p:sp>
      <p:sp>
        <p:nvSpPr>
          <p:cNvPr id="127" name="Google Shape;127;p22"/>
          <p:cNvSpPr txBox="1"/>
          <p:nvPr>
            <p:ph idx="1" type="body"/>
          </p:nvPr>
        </p:nvSpPr>
        <p:spPr>
          <a:xfrm>
            <a:off x="311700" y="882300"/>
            <a:ext cx="8520600" cy="3741600"/>
          </a:xfrm>
          <a:prstGeom prst="rect">
            <a:avLst/>
          </a:prstGeom>
        </p:spPr>
        <p:txBody>
          <a:bodyPr anchorCtr="0" anchor="t" bIns="91425" lIns="91425" spcFirstLastPara="1" rIns="91425" wrap="square" tIns="91425">
            <a:normAutofit fontScale="85000"/>
          </a:bodyPr>
          <a:lstStyle/>
          <a:p>
            <a:pPr indent="0" lvl="0" marL="0" rtl="0" algn="l">
              <a:lnSpc>
                <a:spcPct val="160000"/>
              </a:lnSpc>
              <a:spcBef>
                <a:spcPts val="0"/>
              </a:spcBef>
              <a:spcAft>
                <a:spcPts val="0"/>
              </a:spcAft>
              <a:buNone/>
            </a:pPr>
            <a:r>
              <a:rPr lang="en" sz="1725">
                <a:solidFill>
                  <a:srgbClr val="000000"/>
                </a:solidFill>
                <a:latin typeface="Arial"/>
                <a:ea typeface="Arial"/>
                <a:cs typeface="Arial"/>
                <a:sym typeface="Arial"/>
              </a:rPr>
              <a:t>In the example of an Analyst that only ever focused on following the instructions in a book, or video or a tutorial or what a teacher or professor told them, </a:t>
            </a:r>
            <a:r>
              <a:rPr b="1" i="1" lang="en" sz="1725" u="sng">
                <a:solidFill>
                  <a:srgbClr val="000000"/>
                </a:solidFill>
                <a:latin typeface="Arial"/>
                <a:ea typeface="Arial"/>
                <a:cs typeface="Arial"/>
                <a:sym typeface="Arial"/>
              </a:rPr>
              <a:t>they would never move beyond Shu phase and would stop improving</a:t>
            </a:r>
            <a:r>
              <a:rPr lang="en" sz="1725">
                <a:solidFill>
                  <a:srgbClr val="000000"/>
                </a:solidFill>
                <a:latin typeface="Arial"/>
                <a:ea typeface="Arial"/>
                <a:cs typeface="Arial"/>
                <a:sym typeface="Arial"/>
              </a:rPr>
              <a:t>. </a:t>
            </a:r>
            <a:endParaRPr sz="1725">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725">
                <a:solidFill>
                  <a:srgbClr val="000000"/>
                </a:solidFill>
                <a:latin typeface="Arial"/>
                <a:ea typeface="Arial"/>
                <a:cs typeface="Arial"/>
                <a:sym typeface="Arial"/>
              </a:rPr>
              <a:t>If they had just started experimenting with different questions and techniques and borrowing from other ideas, practices or disciplines (Ri), they would have never established their cadence. </a:t>
            </a:r>
            <a:endParaRPr sz="1725">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725">
                <a:solidFill>
                  <a:srgbClr val="000000"/>
                </a:solidFill>
                <a:latin typeface="Arial"/>
                <a:ea typeface="Arial"/>
                <a:cs typeface="Arial"/>
                <a:sym typeface="Arial"/>
              </a:rPr>
              <a:t>Without the cadence, their Analysis likely would not have evolved and the insights would become predictable and not add value.</a:t>
            </a:r>
            <a:endParaRPr sz="1725">
              <a:solidFill>
                <a:srgbClr val="000000"/>
              </a:solidFill>
              <a:latin typeface="Arial"/>
              <a:ea typeface="Arial"/>
              <a:cs typeface="Arial"/>
              <a:sym typeface="Arial"/>
            </a:endParaRPr>
          </a:p>
          <a:p>
            <a:pPr indent="0" lvl="0" marL="0" rtl="0" algn="l">
              <a:spcBef>
                <a:spcPts val="1900"/>
              </a:spcBef>
              <a:spcAft>
                <a:spcPts val="1200"/>
              </a:spcAft>
              <a:buNone/>
            </a:pPr>
            <a:r>
              <a:t/>
            </a:r>
            <a:endParaRPr/>
          </a:p>
        </p:txBody>
      </p:sp>
      <p:sp>
        <p:nvSpPr>
          <p:cNvPr id="128" name="Google Shape;128;p2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29" name="Google Shape;129;p22"/>
          <p:cNvPicPr preferRelativeResize="0"/>
          <p:nvPr/>
        </p:nvPicPr>
        <p:blipFill>
          <a:blip r:embed="rId3">
            <a:alphaModFix/>
          </a:blip>
          <a:stretch>
            <a:fillRect/>
          </a:stretch>
        </p:blipFill>
        <p:spPr>
          <a:xfrm>
            <a:off x="5766950" y="3467975"/>
            <a:ext cx="2234050" cy="1675525"/>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3" name="Shape 133"/>
        <p:cNvGrpSpPr/>
        <p:nvPr/>
      </p:nvGrpSpPr>
      <p:grpSpPr>
        <a:xfrm>
          <a:off x="0" y="0"/>
          <a:ext cx="0" cy="0"/>
          <a:chOff x="0" y="0"/>
          <a:chExt cx="0" cy="0"/>
        </a:xfrm>
      </p:grpSpPr>
      <p:sp>
        <p:nvSpPr>
          <p:cNvPr id="134" name="Google Shape;134;p23"/>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Here is the point…	</a:t>
            </a:r>
            <a:endParaRPr/>
          </a:p>
        </p:txBody>
      </p:sp>
      <p:sp>
        <p:nvSpPr>
          <p:cNvPr id="135" name="Google Shape;135;p23"/>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lnSpc>
                <a:spcPct val="160000"/>
              </a:lnSpc>
              <a:spcBef>
                <a:spcPts val="0"/>
              </a:spcBef>
              <a:spcAft>
                <a:spcPts val="0"/>
              </a:spcAft>
              <a:buNone/>
            </a:pPr>
            <a:r>
              <a:rPr lang="en" sz="1600">
                <a:solidFill>
                  <a:srgbClr val="000000"/>
                </a:solidFill>
                <a:latin typeface="Arial"/>
                <a:ea typeface="Arial"/>
                <a:cs typeface="Arial"/>
                <a:sym typeface="Arial"/>
              </a:rPr>
              <a:t>Once you get the basics down, then move on to experimenting and looking to integrate new thoughts or ideas. Your experiments will lead you to new paths and eventually you’ll move beyond the specific practices and evolve your own way of doing things.</a:t>
            </a:r>
            <a:endParaRPr sz="1600">
              <a:solidFill>
                <a:srgbClr val="000000"/>
              </a:solidFill>
              <a:latin typeface="Arial"/>
              <a:ea typeface="Arial"/>
              <a:cs typeface="Arial"/>
              <a:sym typeface="Arial"/>
            </a:endParaRPr>
          </a:p>
          <a:p>
            <a:pPr indent="0" lvl="0" marL="0" rtl="0" algn="l">
              <a:lnSpc>
                <a:spcPct val="160000"/>
              </a:lnSpc>
              <a:spcBef>
                <a:spcPts val="1900"/>
              </a:spcBef>
              <a:spcAft>
                <a:spcPts val="1900"/>
              </a:spcAft>
              <a:buNone/>
            </a:pPr>
            <a:r>
              <a:t/>
            </a:r>
            <a:endParaRPr sz="1600">
              <a:solidFill>
                <a:srgbClr val="000000"/>
              </a:solidFill>
              <a:latin typeface="Arial"/>
              <a:ea typeface="Arial"/>
              <a:cs typeface="Arial"/>
              <a:sym typeface="Arial"/>
            </a:endParaRPr>
          </a:p>
        </p:txBody>
      </p:sp>
      <p:sp>
        <p:nvSpPr>
          <p:cNvPr id="136" name="Google Shape;136;p2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37" name="Google Shape;137;p23"/>
          <p:cNvPicPr preferRelativeResize="0"/>
          <p:nvPr/>
        </p:nvPicPr>
        <p:blipFill>
          <a:blip r:embed="rId3">
            <a:alphaModFix/>
          </a:blip>
          <a:stretch>
            <a:fillRect/>
          </a:stretch>
        </p:blipFill>
        <p:spPr>
          <a:xfrm>
            <a:off x="2545775" y="2459725"/>
            <a:ext cx="4771150" cy="268377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1" name="Shape 61"/>
        <p:cNvGrpSpPr/>
        <p:nvPr/>
      </p:nvGrpSpPr>
      <p:grpSpPr>
        <a:xfrm>
          <a:off x="0" y="0"/>
          <a:ext cx="0" cy="0"/>
          <a:chOff x="0" y="0"/>
          <a:chExt cx="0" cy="0"/>
        </a:xfrm>
      </p:grpSpPr>
      <p:sp>
        <p:nvSpPr>
          <p:cNvPr id="62" name="Google Shape;62;p14"/>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What is Shu Ha Ri?</a:t>
            </a:r>
            <a:endParaRPr/>
          </a:p>
        </p:txBody>
      </p:sp>
      <p:sp>
        <p:nvSpPr>
          <p:cNvPr id="63" name="Google Shape;63;p14"/>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0" lvl="0" marL="0" rtl="0" algn="l">
              <a:spcBef>
                <a:spcPts val="0"/>
              </a:spcBef>
              <a:spcAft>
                <a:spcPts val="1200"/>
              </a:spcAft>
              <a:buNone/>
            </a:pPr>
            <a:r>
              <a:t/>
            </a:r>
            <a:endParaRPr/>
          </a:p>
        </p:txBody>
      </p:sp>
      <p:pic>
        <p:nvPicPr>
          <p:cNvPr id="64" name="Google Shape;64;p14"/>
          <p:cNvPicPr preferRelativeResize="0"/>
          <p:nvPr/>
        </p:nvPicPr>
        <p:blipFill>
          <a:blip r:embed="rId3">
            <a:alphaModFix/>
          </a:blip>
          <a:stretch>
            <a:fillRect/>
          </a:stretch>
        </p:blipFill>
        <p:spPr>
          <a:xfrm>
            <a:off x="2152902" y="1228675"/>
            <a:ext cx="4564798" cy="3856150"/>
          </a:xfrm>
          <a:prstGeom prst="rect">
            <a:avLst/>
          </a:prstGeom>
          <a:noFill/>
          <a:ln>
            <a:noFill/>
          </a:ln>
        </p:spPr>
      </p:pic>
      <p:sp>
        <p:nvSpPr>
          <p:cNvPr id="65" name="Google Shape;65;p1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9" name="Shape 69"/>
        <p:cNvGrpSpPr/>
        <p:nvPr/>
      </p:nvGrpSpPr>
      <p:grpSpPr>
        <a:xfrm>
          <a:off x="0" y="0"/>
          <a:ext cx="0" cy="0"/>
          <a:chOff x="0" y="0"/>
          <a:chExt cx="0" cy="0"/>
        </a:xfrm>
      </p:grpSpPr>
      <p:sp>
        <p:nvSpPr>
          <p:cNvPr id="70" name="Google Shape;70;p15"/>
          <p:cNvSpPr txBox="1"/>
          <p:nvPr>
            <p:ph type="title"/>
          </p:nvPr>
        </p:nvSpPr>
        <p:spPr>
          <a:xfrm>
            <a:off x="311700" y="119675"/>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Shu</a:t>
            </a:r>
            <a:endParaRPr/>
          </a:p>
        </p:txBody>
      </p:sp>
      <p:sp>
        <p:nvSpPr>
          <p:cNvPr id="71" name="Google Shape;71;p15"/>
          <p:cNvSpPr txBox="1"/>
          <p:nvPr>
            <p:ph idx="1" type="body"/>
          </p:nvPr>
        </p:nvSpPr>
        <p:spPr>
          <a:xfrm>
            <a:off x="363650" y="847675"/>
            <a:ext cx="8520600" cy="3340200"/>
          </a:xfrm>
          <a:prstGeom prst="rect">
            <a:avLst/>
          </a:prstGeom>
        </p:spPr>
        <p:txBody>
          <a:bodyPr anchorCtr="0" anchor="t" bIns="91425" lIns="91425" spcFirstLastPara="1" rIns="91425" wrap="square" tIns="91425">
            <a:normAutofit/>
          </a:bodyPr>
          <a:lstStyle/>
          <a:p>
            <a:pPr indent="-330200" lvl="0" marL="457200" rtl="0" algn="l">
              <a:lnSpc>
                <a:spcPct val="160000"/>
              </a:lnSpc>
              <a:spcBef>
                <a:spcPts val="800"/>
              </a:spcBef>
              <a:spcAft>
                <a:spcPts val="0"/>
              </a:spcAft>
              <a:buClr>
                <a:srgbClr val="000000"/>
              </a:buClr>
              <a:buSzPts val="1600"/>
              <a:buFont typeface="Arial"/>
              <a:buChar char="●"/>
            </a:pPr>
            <a:r>
              <a:rPr lang="en" sz="1600">
                <a:solidFill>
                  <a:srgbClr val="000000"/>
                </a:solidFill>
                <a:latin typeface="Arial"/>
                <a:ea typeface="Arial"/>
                <a:cs typeface="Arial"/>
                <a:sym typeface="Arial"/>
              </a:rPr>
              <a:t>In this beginning stage the student follows the teachings of one master trainer or teacher or Professor precisely. </a:t>
            </a:r>
            <a:endParaRPr sz="1600">
              <a:solidFill>
                <a:srgbClr val="000000"/>
              </a:solidFill>
              <a:latin typeface="Arial"/>
              <a:ea typeface="Arial"/>
              <a:cs typeface="Arial"/>
              <a:sym typeface="Arial"/>
            </a:endParaRPr>
          </a:p>
          <a:p>
            <a:pPr indent="-330200" lvl="0" marL="457200" rtl="0" algn="l">
              <a:lnSpc>
                <a:spcPct val="16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This requires trust in your institution and your teacher.  </a:t>
            </a:r>
            <a:endParaRPr sz="1600">
              <a:solidFill>
                <a:srgbClr val="000000"/>
              </a:solidFill>
              <a:latin typeface="Arial"/>
              <a:ea typeface="Arial"/>
              <a:cs typeface="Arial"/>
              <a:sym typeface="Arial"/>
            </a:endParaRPr>
          </a:p>
          <a:p>
            <a:pPr indent="-330200" lvl="0" marL="457200" rtl="0" algn="l">
              <a:lnSpc>
                <a:spcPct val="160000"/>
              </a:lnSpc>
              <a:spcBef>
                <a:spcPts val="0"/>
              </a:spcBef>
              <a:spcAft>
                <a:spcPts val="0"/>
              </a:spcAft>
              <a:buClr>
                <a:srgbClr val="000000"/>
              </a:buClr>
              <a:buSzPts val="1600"/>
              <a:buFont typeface="Arial"/>
              <a:buChar char="●"/>
            </a:pPr>
            <a:r>
              <a:rPr lang="en" sz="1600">
                <a:solidFill>
                  <a:srgbClr val="000000"/>
                </a:solidFill>
                <a:latin typeface="Arial"/>
                <a:ea typeface="Arial"/>
                <a:cs typeface="Arial"/>
                <a:sym typeface="Arial"/>
              </a:rPr>
              <a:t>You concentrate only on how to do the task, without worrying too much about the underlying theory. If there are multiple variations on how to do the task, concentrate on just the one way the trainer, teacher or professor teaches you.</a:t>
            </a:r>
            <a:endParaRPr sz="2200"/>
          </a:p>
        </p:txBody>
      </p:sp>
      <p:sp>
        <p:nvSpPr>
          <p:cNvPr id="72" name="Google Shape;72;p1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73" name="Google Shape;73;p15"/>
          <p:cNvPicPr preferRelativeResize="0"/>
          <p:nvPr/>
        </p:nvPicPr>
        <p:blipFill>
          <a:blip r:embed="rId3">
            <a:alphaModFix/>
          </a:blip>
          <a:stretch>
            <a:fillRect/>
          </a:stretch>
        </p:blipFill>
        <p:spPr>
          <a:xfrm>
            <a:off x="2770900" y="3303450"/>
            <a:ext cx="3186550" cy="1792425"/>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7" name="Shape 77"/>
        <p:cNvGrpSpPr/>
        <p:nvPr/>
      </p:nvGrpSpPr>
      <p:grpSpPr>
        <a:xfrm>
          <a:off x="0" y="0"/>
          <a:ext cx="0" cy="0"/>
          <a:chOff x="0" y="0"/>
          <a:chExt cx="0" cy="0"/>
        </a:xfrm>
      </p:grpSpPr>
      <p:sp>
        <p:nvSpPr>
          <p:cNvPr id="78" name="Google Shape;78;p16"/>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a:t>
            </a:r>
            <a:endParaRPr/>
          </a:p>
        </p:txBody>
      </p:sp>
      <p:sp>
        <p:nvSpPr>
          <p:cNvPr id="79" name="Google Shape;79;p16"/>
          <p:cNvSpPr txBox="1"/>
          <p:nvPr>
            <p:ph idx="1" type="body"/>
          </p:nvPr>
        </p:nvSpPr>
        <p:spPr>
          <a:xfrm>
            <a:off x="43300" y="848600"/>
            <a:ext cx="3957300" cy="4294800"/>
          </a:xfrm>
          <a:prstGeom prst="rect">
            <a:avLst/>
          </a:prstGeom>
        </p:spPr>
        <p:txBody>
          <a:bodyPr anchorCtr="0" anchor="t" bIns="91425" lIns="91425" spcFirstLastPara="1" rIns="91425" wrap="square" tIns="91425">
            <a:normAutofit fontScale="77500"/>
          </a:bodyPr>
          <a:lstStyle/>
          <a:p>
            <a:pPr indent="-307340" lvl="0" marL="457200" rtl="0" algn="l">
              <a:lnSpc>
                <a:spcPct val="160000"/>
              </a:lnSpc>
              <a:spcBef>
                <a:spcPts val="800"/>
              </a:spcBef>
              <a:spcAft>
                <a:spcPts val="0"/>
              </a:spcAft>
              <a:buClr>
                <a:srgbClr val="000000"/>
              </a:buClr>
              <a:buSzPct val="100000"/>
              <a:buFont typeface="Arial"/>
              <a:buChar char="●"/>
            </a:pPr>
            <a:r>
              <a:rPr lang="en" sz="1600">
                <a:solidFill>
                  <a:srgbClr val="000000"/>
                </a:solidFill>
                <a:latin typeface="Arial"/>
                <a:ea typeface="Arial"/>
                <a:cs typeface="Arial"/>
                <a:sym typeface="Arial"/>
              </a:rPr>
              <a:t>At this point the student begins to branch out. </a:t>
            </a:r>
            <a:endParaRPr sz="1600">
              <a:solidFill>
                <a:srgbClr val="000000"/>
              </a:solidFill>
              <a:latin typeface="Arial"/>
              <a:ea typeface="Arial"/>
              <a:cs typeface="Arial"/>
              <a:sym typeface="Arial"/>
            </a:endParaRPr>
          </a:p>
          <a:p>
            <a:pPr indent="-307340" lvl="0" marL="457200" rtl="0" algn="l">
              <a:lnSpc>
                <a:spcPct val="160000"/>
              </a:lnSpc>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With the basic practices working you now start to learn the underlying principles and theory behind the technique. </a:t>
            </a:r>
            <a:endParaRPr sz="1600">
              <a:solidFill>
                <a:srgbClr val="000000"/>
              </a:solidFill>
              <a:latin typeface="Arial"/>
              <a:ea typeface="Arial"/>
              <a:cs typeface="Arial"/>
              <a:sym typeface="Arial"/>
            </a:endParaRPr>
          </a:p>
          <a:p>
            <a:pPr indent="-307340" lvl="0" marL="457200" rtl="0" algn="l">
              <a:lnSpc>
                <a:spcPct val="160000"/>
              </a:lnSpc>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Before you were told to just click these buttons but in the Ha phase you begin to understand WHY.  </a:t>
            </a:r>
            <a:endParaRPr sz="1600">
              <a:solidFill>
                <a:srgbClr val="000000"/>
              </a:solidFill>
              <a:latin typeface="Arial"/>
              <a:ea typeface="Arial"/>
              <a:cs typeface="Arial"/>
              <a:sym typeface="Arial"/>
            </a:endParaRPr>
          </a:p>
          <a:p>
            <a:pPr indent="-307340" lvl="0" marL="457200" rtl="0" algn="l">
              <a:lnSpc>
                <a:spcPct val="160000"/>
              </a:lnSpc>
              <a:spcBef>
                <a:spcPts val="0"/>
              </a:spcBef>
              <a:spcAft>
                <a:spcPts val="0"/>
              </a:spcAft>
              <a:buClr>
                <a:srgbClr val="000000"/>
              </a:buClr>
              <a:buSzPct val="100000"/>
              <a:buFont typeface="Arial"/>
              <a:buChar char="●"/>
            </a:pPr>
            <a:r>
              <a:rPr lang="en" sz="1600">
                <a:solidFill>
                  <a:srgbClr val="000000"/>
                </a:solidFill>
                <a:latin typeface="Arial"/>
                <a:ea typeface="Arial"/>
                <a:cs typeface="Arial"/>
                <a:sym typeface="Arial"/>
              </a:rPr>
              <a:t>You also start learning from other masters and integrate that learning into your practice.  </a:t>
            </a:r>
            <a:endParaRPr sz="1600">
              <a:solidFill>
                <a:srgbClr val="000000"/>
              </a:solidFill>
              <a:latin typeface="Arial"/>
              <a:ea typeface="Arial"/>
              <a:cs typeface="Arial"/>
              <a:sym typeface="Arial"/>
            </a:endParaRPr>
          </a:p>
          <a:p>
            <a:pPr indent="-307340" lvl="1" marL="914400" rtl="0" algn="l">
              <a:lnSpc>
                <a:spcPct val="160000"/>
              </a:lnSpc>
              <a:spcBef>
                <a:spcPts val="0"/>
              </a:spcBef>
              <a:spcAft>
                <a:spcPts val="0"/>
              </a:spcAft>
              <a:buClr>
                <a:srgbClr val="000000"/>
              </a:buClr>
              <a:buSzPct val="100000"/>
              <a:buChar char="○"/>
            </a:pPr>
            <a:r>
              <a:rPr lang="en" sz="1600">
                <a:solidFill>
                  <a:srgbClr val="000000"/>
                </a:solidFill>
                <a:latin typeface="Arial"/>
                <a:ea typeface="Arial"/>
                <a:cs typeface="Arial"/>
                <a:sym typeface="Arial"/>
              </a:rPr>
              <a:t>You read.  You google.  You practice.  You solve problems that you are interested in.</a:t>
            </a:r>
            <a:endParaRPr sz="1600">
              <a:solidFill>
                <a:srgbClr val="000000"/>
              </a:solidFill>
              <a:latin typeface="Arial"/>
              <a:ea typeface="Arial"/>
              <a:cs typeface="Arial"/>
              <a:sym typeface="Arial"/>
            </a:endParaRPr>
          </a:p>
          <a:p>
            <a:pPr indent="0" lvl="0" marL="0" rtl="0" algn="l">
              <a:spcBef>
                <a:spcPts val="1900"/>
              </a:spcBef>
              <a:spcAft>
                <a:spcPts val="1200"/>
              </a:spcAft>
              <a:buNone/>
            </a:pPr>
            <a:r>
              <a:t/>
            </a:r>
            <a:endParaRPr/>
          </a:p>
        </p:txBody>
      </p:sp>
      <p:sp>
        <p:nvSpPr>
          <p:cNvPr id="80" name="Google Shape;80;p1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81" name="Google Shape;81;p16"/>
          <p:cNvPicPr preferRelativeResize="0"/>
          <p:nvPr/>
        </p:nvPicPr>
        <p:blipFill>
          <a:blip r:embed="rId3">
            <a:alphaModFix/>
          </a:blip>
          <a:stretch>
            <a:fillRect/>
          </a:stretch>
        </p:blipFill>
        <p:spPr>
          <a:xfrm>
            <a:off x="4000500" y="0"/>
            <a:ext cx="5143500" cy="514350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5" name="Shape 85"/>
        <p:cNvGrpSpPr/>
        <p:nvPr/>
      </p:nvGrpSpPr>
      <p:grpSpPr>
        <a:xfrm>
          <a:off x="0" y="0"/>
          <a:ext cx="0" cy="0"/>
          <a:chOff x="0" y="0"/>
          <a:chExt cx="0" cy="0"/>
        </a:xfrm>
      </p:grpSpPr>
      <p:sp>
        <p:nvSpPr>
          <p:cNvPr id="86" name="Google Shape;86;p17"/>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a:t>
            </a:r>
            <a:endParaRPr/>
          </a:p>
        </p:txBody>
      </p:sp>
      <p:sp>
        <p:nvSpPr>
          <p:cNvPr id="87" name="Google Shape;87;p17"/>
          <p:cNvSpPr txBox="1"/>
          <p:nvPr>
            <p:ph idx="1" type="body"/>
          </p:nvPr>
        </p:nvSpPr>
        <p:spPr>
          <a:xfrm>
            <a:off x="311700" y="1228675"/>
            <a:ext cx="8520600" cy="3340200"/>
          </a:xfrm>
          <a:prstGeom prst="rect">
            <a:avLst/>
          </a:prstGeom>
        </p:spPr>
        <p:txBody>
          <a:bodyPr anchorCtr="0" anchor="t" bIns="91425" lIns="91425" spcFirstLastPara="1" rIns="91425" wrap="square" tIns="91425">
            <a:normAutofit/>
          </a:bodyPr>
          <a:lstStyle/>
          <a:p>
            <a:pPr indent="-317500" lvl="0" marL="457200" rtl="0" algn="l">
              <a:lnSpc>
                <a:spcPct val="160000"/>
              </a:lnSpc>
              <a:spcBef>
                <a:spcPts val="800"/>
              </a:spcBef>
              <a:spcAft>
                <a:spcPts val="0"/>
              </a:spcAft>
              <a:buClr>
                <a:srgbClr val="000000"/>
              </a:buClr>
              <a:buSzPts val="1400"/>
              <a:buFont typeface="Arial"/>
              <a:buChar char="●"/>
            </a:pPr>
            <a:r>
              <a:rPr lang="en" sz="1400">
                <a:solidFill>
                  <a:srgbClr val="000000"/>
                </a:solidFill>
                <a:latin typeface="Arial"/>
                <a:ea typeface="Arial"/>
                <a:cs typeface="Arial"/>
                <a:sym typeface="Arial"/>
              </a:rPr>
              <a:t>Now the student isn’t learning from other people, but from your own practice and experience. </a:t>
            </a:r>
            <a:endParaRPr sz="1400">
              <a:solidFill>
                <a:srgbClr val="000000"/>
              </a:solidFill>
              <a:latin typeface="Arial"/>
              <a:ea typeface="Arial"/>
              <a:cs typeface="Arial"/>
              <a:sym typeface="Arial"/>
            </a:endParaRPr>
          </a:p>
          <a:p>
            <a:pPr indent="-317500" lvl="0" marL="457200" rtl="0" algn="l">
              <a:lnSpc>
                <a:spcPct val="16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You create your own approaches and adapt what you’ve learned to your own particular circumstances.  </a:t>
            </a:r>
            <a:endParaRPr sz="1400">
              <a:solidFill>
                <a:srgbClr val="000000"/>
              </a:solidFill>
              <a:latin typeface="Arial"/>
              <a:ea typeface="Arial"/>
              <a:cs typeface="Arial"/>
              <a:sym typeface="Arial"/>
            </a:endParaRPr>
          </a:p>
          <a:p>
            <a:pPr indent="-317500" lvl="0" marL="457200" rtl="0" algn="l">
              <a:lnSpc>
                <a:spcPct val="160000"/>
              </a:lnSpc>
              <a:spcBef>
                <a:spcPts val="0"/>
              </a:spcBef>
              <a:spcAft>
                <a:spcPts val="0"/>
              </a:spcAft>
              <a:buClr>
                <a:srgbClr val="000000"/>
              </a:buClr>
              <a:buSzPts val="1400"/>
              <a:buFont typeface="Arial"/>
              <a:buChar char="●"/>
            </a:pPr>
            <a:r>
              <a:rPr lang="en" sz="1400">
                <a:solidFill>
                  <a:srgbClr val="000000"/>
                </a:solidFill>
                <a:latin typeface="Arial"/>
                <a:ea typeface="Arial"/>
                <a:cs typeface="Arial"/>
                <a:sym typeface="Arial"/>
              </a:rPr>
              <a:t>At this phase, you don’t know everything but you have mastered the basics AND you can apply that to solve new problems.</a:t>
            </a:r>
            <a:endParaRPr sz="1400">
              <a:solidFill>
                <a:srgbClr val="000000"/>
              </a:solidFill>
              <a:latin typeface="Arial"/>
              <a:ea typeface="Arial"/>
              <a:cs typeface="Arial"/>
              <a:sym typeface="Arial"/>
            </a:endParaRPr>
          </a:p>
          <a:p>
            <a:pPr indent="0" lvl="0" marL="0" rtl="0" algn="l">
              <a:spcBef>
                <a:spcPts val="1900"/>
              </a:spcBef>
              <a:spcAft>
                <a:spcPts val="1200"/>
              </a:spcAft>
              <a:buNone/>
            </a:pPr>
            <a:r>
              <a:t/>
            </a:r>
            <a:endParaRPr sz="2000"/>
          </a:p>
        </p:txBody>
      </p:sp>
      <p:pic>
        <p:nvPicPr>
          <p:cNvPr id="88" name="Google Shape;88;p17"/>
          <p:cNvPicPr preferRelativeResize="0"/>
          <p:nvPr/>
        </p:nvPicPr>
        <p:blipFill>
          <a:blip r:embed="rId3">
            <a:alphaModFix/>
          </a:blip>
          <a:stretch>
            <a:fillRect/>
          </a:stretch>
        </p:blipFill>
        <p:spPr>
          <a:xfrm>
            <a:off x="4130375" y="2735075"/>
            <a:ext cx="3105150" cy="2354750"/>
          </a:xfrm>
          <a:prstGeom prst="rect">
            <a:avLst/>
          </a:prstGeom>
          <a:noFill/>
          <a:ln>
            <a:noFill/>
          </a:ln>
        </p:spPr>
      </p:pic>
      <p:sp>
        <p:nvSpPr>
          <p:cNvPr id="89" name="Google Shape;89;p1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3" name="Shape 93"/>
        <p:cNvGrpSpPr/>
        <p:nvPr/>
      </p:nvGrpSpPr>
      <p:grpSpPr>
        <a:xfrm>
          <a:off x="0" y="0"/>
          <a:ext cx="0" cy="0"/>
          <a:chOff x="0" y="0"/>
          <a:chExt cx="0" cy="0"/>
        </a:xfrm>
      </p:grpSpPr>
      <p:sp>
        <p:nvSpPr>
          <p:cNvPr id="94" name="Google Shape;94;p18"/>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How Can I use Shu Ha Ri to learn about Data?</a:t>
            </a:r>
            <a:endParaRPr/>
          </a:p>
        </p:txBody>
      </p:sp>
      <p:sp>
        <p:nvSpPr>
          <p:cNvPr id="95" name="Google Shape;95;p18"/>
          <p:cNvSpPr txBox="1"/>
          <p:nvPr>
            <p:ph idx="1" type="body"/>
          </p:nvPr>
        </p:nvSpPr>
        <p:spPr>
          <a:xfrm>
            <a:off x="311700" y="1228675"/>
            <a:ext cx="8520600" cy="3340200"/>
          </a:xfrm>
          <a:prstGeom prst="rect">
            <a:avLst/>
          </a:prstGeom>
        </p:spPr>
        <p:txBody>
          <a:bodyPr anchorCtr="0" anchor="t" bIns="91425" lIns="91425" spcFirstLastPara="1" rIns="91425" wrap="square" tIns="91425">
            <a:noAutofit/>
          </a:bodyPr>
          <a:lstStyle/>
          <a:p>
            <a:pPr indent="-329406" lvl="0" marL="457200" rtl="0" algn="l">
              <a:lnSpc>
                <a:spcPct val="150000"/>
              </a:lnSpc>
              <a:spcBef>
                <a:spcPts val="0"/>
              </a:spcBef>
              <a:spcAft>
                <a:spcPts val="0"/>
              </a:spcAft>
              <a:buClr>
                <a:srgbClr val="000000"/>
              </a:buClr>
              <a:buSzPts val="1588"/>
              <a:buFont typeface="Arial"/>
              <a:buChar char="●"/>
            </a:pPr>
            <a:r>
              <a:rPr lang="en" sz="1587">
                <a:solidFill>
                  <a:srgbClr val="000000"/>
                </a:solidFill>
                <a:latin typeface="Arial"/>
                <a:ea typeface="Arial"/>
                <a:cs typeface="Arial"/>
                <a:sym typeface="Arial"/>
              </a:rPr>
              <a:t>Essentially, start simple with the basics and do those well first.  </a:t>
            </a:r>
            <a:endParaRPr sz="1587">
              <a:solidFill>
                <a:srgbClr val="000000"/>
              </a:solidFill>
              <a:latin typeface="Arial"/>
              <a:ea typeface="Arial"/>
              <a:cs typeface="Arial"/>
              <a:sym typeface="Arial"/>
            </a:endParaRPr>
          </a:p>
          <a:p>
            <a:pPr indent="-329406" lvl="0" marL="457200" rtl="0" algn="l">
              <a:lnSpc>
                <a:spcPct val="150000"/>
              </a:lnSpc>
              <a:spcBef>
                <a:spcPts val="0"/>
              </a:spcBef>
              <a:spcAft>
                <a:spcPts val="0"/>
              </a:spcAft>
              <a:buClr>
                <a:srgbClr val="000000"/>
              </a:buClr>
              <a:buSzPts val="1588"/>
              <a:buFont typeface="Arial"/>
              <a:buChar char="●"/>
            </a:pPr>
            <a:r>
              <a:rPr lang="en" sz="1587">
                <a:solidFill>
                  <a:srgbClr val="000000"/>
                </a:solidFill>
                <a:latin typeface="Arial"/>
                <a:ea typeface="Arial"/>
                <a:cs typeface="Arial"/>
                <a:sym typeface="Arial"/>
              </a:rPr>
              <a:t>With data, it always starts with understanding the structure of data.  </a:t>
            </a:r>
            <a:endParaRPr sz="1587">
              <a:solidFill>
                <a:srgbClr val="000000"/>
              </a:solidFill>
              <a:latin typeface="Arial"/>
              <a:ea typeface="Arial"/>
              <a:cs typeface="Arial"/>
              <a:sym typeface="Arial"/>
            </a:endParaRPr>
          </a:p>
          <a:p>
            <a:pPr indent="-329406" lvl="0" marL="457200" rtl="0" algn="l">
              <a:lnSpc>
                <a:spcPct val="150000"/>
              </a:lnSpc>
              <a:spcBef>
                <a:spcPts val="0"/>
              </a:spcBef>
              <a:spcAft>
                <a:spcPts val="0"/>
              </a:spcAft>
              <a:buClr>
                <a:srgbClr val="000000"/>
              </a:buClr>
              <a:buSzPts val="1588"/>
              <a:buFont typeface="Arial"/>
              <a:buChar char="●"/>
            </a:pPr>
            <a:r>
              <a:rPr lang="en" sz="1587">
                <a:solidFill>
                  <a:srgbClr val="000000"/>
                </a:solidFill>
                <a:latin typeface="Arial"/>
                <a:ea typeface="Arial"/>
                <a:cs typeface="Arial"/>
                <a:sym typeface="Arial"/>
              </a:rPr>
              <a:t>You must know the data taxonomy.  </a:t>
            </a:r>
            <a:endParaRPr sz="1587">
              <a:solidFill>
                <a:srgbClr val="000000"/>
              </a:solidFill>
              <a:latin typeface="Arial"/>
              <a:ea typeface="Arial"/>
              <a:cs typeface="Arial"/>
              <a:sym typeface="Arial"/>
            </a:endParaRPr>
          </a:p>
          <a:p>
            <a:pPr indent="-329406" lvl="0" marL="457200" rtl="0" algn="l">
              <a:lnSpc>
                <a:spcPct val="150000"/>
              </a:lnSpc>
              <a:spcBef>
                <a:spcPts val="0"/>
              </a:spcBef>
              <a:spcAft>
                <a:spcPts val="0"/>
              </a:spcAft>
              <a:buClr>
                <a:srgbClr val="000000"/>
              </a:buClr>
              <a:buSzPts val="1588"/>
              <a:buFont typeface="Arial"/>
              <a:buChar char="●"/>
            </a:pPr>
            <a:r>
              <a:rPr lang="en" sz="1587">
                <a:solidFill>
                  <a:srgbClr val="000000"/>
                </a:solidFill>
                <a:latin typeface="Arial"/>
                <a:ea typeface="Arial"/>
                <a:cs typeface="Arial"/>
                <a:sym typeface="Arial"/>
              </a:rPr>
              <a:t>Categorical, Binary, Ordinal, Real, Discrete.  (Measures and Dimensions)</a:t>
            </a:r>
            <a:endParaRPr sz="1587">
              <a:solidFill>
                <a:srgbClr val="000000"/>
              </a:solidFill>
              <a:latin typeface="Arial"/>
              <a:ea typeface="Arial"/>
              <a:cs typeface="Arial"/>
              <a:sym typeface="Arial"/>
            </a:endParaRPr>
          </a:p>
          <a:p>
            <a:pPr indent="-329406" lvl="0" marL="457200" rtl="0" algn="l">
              <a:lnSpc>
                <a:spcPct val="150000"/>
              </a:lnSpc>
              <a:spcBef>
                <a:spcPts val="0"/>
              </a:spcBef>
              <a:spcAft>
                <a:spcPts val="0"/>
              </a:spcAft>
              <a:buClr>
                <a:srgbClr val="000000"/>
              </a:buClr>
              <a:buSzPts val="1588"/>
              <a:buFont typeface="Arial"/>
              <a:buChar char="●"/>
            </a:pPr>
            <a:r>
              <a:rPr lang="en" sz="1587">
                <a:solidFill>
                  <a:srgbClr val="000000"/>
                </a:solidFill>
                <a:latin typeface="Arial"/>
                <a:ea typeface="Arial"/>
                <a:cs typeface="Arial"/>
                <a:sym typeface="Arial"/>
              </a:rPr>
              <a:t>You must be able to wrangle your data.  </a:t>
            </a:r>
            <a:endParaRPr sz="1587">
              <a:solidFill>
                <a:srgbClr val="000000"/>
              </a:solidFill>
              <a:latin typeface="Arial"/>
              <a:ea typeface="Arial"/>
              <a:cs typeface="Arial"/>
              <a:sym typeface="Arial"/>
            </a:endParaRPr>
          </a:p>
          <a:p>
            <a:pPr indent="-329406" lvl="0" marL="457200" rtl="0" algn="l">
              <a:lnSpc>
                <a:spcPct val="150000"/>
              </a:lnSpc>
              <a:spcBef>
                <a:spcPts val="0"/>
              </a:spcBef>
              <a:spcAft>
                <a:spcPts val="0"/>
              </a:spcAft>
              <a:buClr>
                <a:srgbClr val="000000"/>
              </a:buClr>
              <a:buSzPts val="1588"/>
              <a:buFont typeface="Arial"/>
              <a:buChar char="●"/>
            </a:pPr>
            <a:r>
              <a:rPr lang="en" sz="1587">
                <a:solidFill>
                  <a:srgbClr val="000000"/>
                </a:solidFill>
                <a:latin typeface="Arial"/>
                <a:ea typeface="Arial"/>
                <a:cs typeface="Arial"/>
                <a:sym typeface="Arial"/>
              </a:rPr>
              <a:t>You must be able to do a quality exploratory analysis which means you must understand Univariate Analysis, Bivariate and Multivariate analysis as well as Correlations and Covariance.  </a:t>
            </a:r>
            <a:endParaRPr sz="1587">
              <a:solidFill>
                <a:srgbClr val="000000"/>
              </a:solidFill>
              <a:latin typeface="Arial"/>
              <a:ea typeface="Arial"/>
              <a:cs typeface="Arial"/>
              <a:sym typeface="Arial"/>
            </a:endParaRPr>
          </a:p>
          <a:p>
            <a:pPr indent="-329406" lvl="1" marL="914400" rtl="0" algn="l">
              <a:lnSpc>
                <a:spcPct val="150000"/>
              </a:lnSpc>
              <a:spcBef>
                <a:spcPts val="0"/>
              </a:spcBef>
              <a:spcAft>
                <a:spcPts val="0"/>
              </a:spcAft>
              <a:buClr>
                <a:srgbClr val="000000"/>
              </a:buClr>
              <a:buSzPts val="1588"/>
              <a:buFont typeface="Arial"/>
              <a:buChar char="○"/>
            </a:pPr>
            <a:r>
              <a:rPr lang="en" sz="1587">
                <a:solidFill>
                  <a:srgbClr val="000000"/>
                </a:solidFill>
                <a:latin typeface="Arial"/>
                <a:ea typeface="Arial"/>
                <a:cs typeface="Arial"/>
                <a:sym typeface="Arial"/>
              </a:rPr>
              <a:t>These are the basics.  This is Shu.</a:t>
            </a:r>
            <a:endParaRPr sz="1587">
              <a:solidFill>
                <a:srgbClr val="000000"/>
              </a:solidFill>
              <a:latin typeface="Arial"/>
              <a:ea typeface="Arial"/>
              <a:cs typeface="Arial"/>
              <a:sym typeface="Arial"/>
            </a:endParaRPr>
          </a:p>
          <a:p>
            <a:pPr indent="0" lvl="0" marL="0" rtl="0" algn="l">
              <a:lnSpc>
                <a:spcPct val="150000"/>
              </a:lnSpc>
              <a:spcBef>
                <a:spcPts val="1900"/>
              </a:spcBef>
              <a:spcAft>
                <a:spcPts val="1900"/>
              </a:spcAft>
              <a:buSzPts val="1018"/>
              <a:buNone/>
            </a:pPr>
            <a:r>
              <a:t/>
            </a:r>
            <a:endParaRPr sz="2142"/>
          </a:p>
        </p:txBody>
      </p:sp>
      <p:sp>
        <p:nvSpPr>
          <p:cNvPr id="96" name="Google Shape;96;p1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97" name="Google Shape;97;p18"/>
          <p:cNvPicPr preferRelativeResize="0"/>
          <p:nvPr/>
        </p:nvPicPr>
        <p:blipFill>
          <a:blip r:embed="rId3">
            <a:alphaModFix/>
          </a:blip>
          <a:stretch>
            <a:fillRect/>
          </a:stretch>
        </p:blipFill>
        <p:spPr>
          <a:xfrm>
            <a:off x="6996525" y="0"/>
            <a:ext cx="2147476" cy="16106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19"/>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Shu (Data Perspective)</a:t>
            </a:r>
            <a:endParaRPr/>
          </a:p>
        </p:txBody>
      </p:sp>
      <p:sp>
        <p:nvSpPr>
          <p:cNvPr id="103" name="Google Shape;103;p19"/>
          <p:cNvSpPr txBox="1"/>
          <p:nvPr>
            <p:ph idx="1" type="body"/>
          </p:nvPr>
        </p:nvSpPr>
        <p:spPr>
          <a:xfrm>
            <a:off x="311700" y="900550"/>
            <a:ext cx="8520600" cy="4009200"/>
          </a:xfrm>
          <a:prstGeom prst="rect">
            <a:avLst/>
          </a:prstGeom>
        </p:spPr>
        <p:txBody>
          <a:bodyPr anchorCtr="0" anchor="t" bIns="91425" lIns="91425" spcFirstLastPara="1" rIns="91425" wrap="square" tIns="91425">
            <a:noAutofit/>
          </a:bodyPr>
          <a:lstStyle/>
          <a:p>
            <a:pPr indent="0" lvl="0" marL="0" rtl="0" algn="l">
              <a:lnSpc>
                <a:spcPct val="160000"/>
              </a:lnSpc>
              <a:spcBef>
                <a:spcPts val="0"/>
              </a:spcBef>
              <a:spcAft>
                <a:spcPts val="0"/>
              </a:spcAft>
              <a:buNone/>
            </a:pPr>
            <a:r>
              <a:rPr lang="en" sz="1600">
                <a:solidFill>
                  <a:srgbClr val="000000"/>
                </a:solidFill>
                <a:latin typeface="Arial"/>
                <a:ea typeface="Arial"/>
                <a:cs typeface="Arial"/>
                <a:sym typeface="Arial"/>
              </a:rPr>
              <a:t>A new Data Analyst changes their approach to follow the standard Analytics Process:  </a:t>
            </a:r>
            <a:endParaRPr sz="1600">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600">
                <a:solidFill>
                  <a:srgbClr val="000000"/>
                </a:solidFill>
                <a:latin typeface="Arial"/>
                <a:ea typeface="Arial"/>
                <a:cs typeface="Arial"/>
                <a:sym typeface="Arial"/>
              </a:rPr>
              <a:t>1) Understand the Data </a:t>
            </a:r>
            <a:endParaRPr sz="1600">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600">
                <a:solidFill>
                  <a:srgbClr val="000000"/>
                </a:solidFill>
                <a:latin typeface="Arial"/>
                <a:ea typeface="Arial"/>
                <a:cs typeface="Arial"/>
                <a:sym typeface="Arial"/>
              </a:rPr>
              <a:t>2) Clean and Wrangle the Data And </a:t>
            </a:r>
            <a:endParaRPr sz="1600">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600">
                <a:solidFill>
                  <a:srgbClr val="000000"/>
                </a:solidFill>
                <a:latin typeface="Arial"/>
                <a:ea typeface="Arial"/>
                <a:cs typeface="Arial"/>
                <a:sym typeface="Arial"/>
              </a:rPr>
              <a:t>3) Univariate, Bivariate, Multivariate Analysis and Correlation/Covariance. </a:t>
            </a:r>
            <a:endParaRPr sz="1600">
              <a:solidFill>
                <a:srgbClr val="000000"/>
              </a:solidFill>
              <a:latin typeface="Arial"/>
              <a:ea typeface="Arial"/>
              <a:cs typeface="Arial"/>
              <a:sym typeface="Arial"/>
            </a:endParaRPr>
          </a:p>
          <a:p>
            <a:pPr indent="0" lvl="0" marL="0" rtl="0" algn="l">
              <a:lnSpc>
                <a:spcPct val="160000"/>
              </a:lnSpc>
              <a:spcBef>
                <a:spcPts val="1900"/>
              </a:spcBef>
              <a:spcAft>
                <a:spcPts val="1900"/>
              </a:spcAft>
              <a:buNone/>
            </a:pPr>
            <a:r>
              <a:rPr lang="en" sz="1600">
                <a:solidFill>
                  <a:srgbClr val="000000"/>
                </a:solidFill>
                <a:latin typeface="Arial"/>
                <a:ea typeface="Arial"/>
                <a:cs typeface="Arial"/>
                <a:sym typeface="Arial"/>
              </a:rPr>
              <a:t>Once the Analyst has deliberately followed this practice and exhibited a level of proficiency with it, they are highly likely to see marked improvements in the quality of their analysis as well as be able to discover deep insights within the data.  </a:t>
            </a:r>
            <a:r>
              <a:rPr b="1" i="1" lang="en" sz="1600">
                <a:solidFill>
                  <a:srgbClr val="000000"/>
                </a:solidFill>
                <a:latin typeface="Arial"/>
                <a:ea typeface="Arial"/>
                <a:cs typeface="Arial"/>
                <a:sym typeface="Arial"/>
              </a:rPr>
              <a:t>Only then, worry about the tools.</a:t>
            </a:r>
            <a:endParaRPr b="1" i="1" sz="2200"/>
          </a:p>
        </p:txBody>
      </p:sp>
      <p:sp>
        <p:nvSpPr>
          <p:cNvPr id="104" name="Google Shape;104;p1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pic>
        <p:nvPicPr>
          <p:cNvPr id="105" name="Google Shape;105;p19"/>
          <p:cNvPicPr preferRelativeResize="0"/>
          <p:nvPr/>
        </p:nvPicPr>
        <p:blipFill>
          <a:blip r:embed="rId3">
            <a:alphaModFix/>
          </a:blip>
          <a:stretch>
            <a:fillRect/>
          </a:stretch>
        </p:blipFill>
        <p:spPr>
          <a:xfrm>
            <a:off x="6524604" y="1264219"/>
            <a:ext cx="2619396" cy="154782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pic>
        <p:nvPicPr>
          <p:cNvPr id="110" name="Google Shape;110;p20"/>
          <p:cNvPicPr preferRelativeResize="0"/>
          <p:nvPr/>
        </p:nvPicPr>
        <p:blipFill>
          <a:blip r:embed="rId3">
            <a:alphaModFix/>
          </a:blip>
          <a:stretch>
            <a:fillRect/>
          </a:stretch>
        </p:blipFill>
        <p:spPr>
          <a:xfrm>
            <a:off x="5833325" y="1777275"/>
            <a:ext cx="3310674" cy="2482999"/>
          </a:xfrm>
          <a:prstGeom prst="rect">
            <a:avLst/>
          </a:prstGeom>
          <a:noFill/>
          <a:ln>
            <a:noFill/>
          </a:ln>
        </p:spPr>
      </p:pic>
      <p:sp>
        <p:nvSpPr>
          <p:cNvPr id="111" name="Google Shape;111;p20"/>
          <p:cNvSpPr txBox="1"/>
          <p:nvPr>
            <p:ph type="title"/>
          </p:nvPr>
        </p:nvSpPr>
        <p:spPr>
          <a:xfrm>
            <a:off x="311700" y="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Ha (Data Perspective)</a:t>
            </a:r>
            <a:endParaRPr/>
          </a:p>
        </p:txBody>
      </p:sp>
      <p:sp>
        <p:nvSpPr>
          <p:cNvPr id="112" name="Google Shape;112;p20"/>
          <p:cNvSpPr txBox="1"/>
          <p:nvPr>
            <p:ph idx="1" type="body"/>
          </p:nvPr>
        </p:nvSpPr>
        <p:spPr>
          <a:xfrm>
            <a:off x="112550" y="561925"/>
            <a:ext cx="6277800" cy="4494900"/>
          </a:xfrm>
          <a:prstGeom prst="rect">
            <a:avLst/>
          </a:prstGeom>
        </p:spPr>
        <p:txBody>
          <a:bodyPr anchorCtr="0" anchor="t" bIns="91425" lIns="91425" spcFirstLastPara="1" rIns="91425" wrap="square" tIns="91425">
            <a:normAutofit lnSpcReduction="20000"/>
          </a:bodyPr>
          <a:lstStyle/>
          <a:p>
            <a:pPr indent="0" lvl="0" marL="0" rtl="0" algn="l">
              <a:lnSpc>
                <a:spcPct val="160000"/>
              </a:lnSpc>
              <a:spcBef>
                <a:spcPts val="0"/>
              </a:spcBef>
              <a:spcAft>
                <a:spcPts val="0"/>
              </a:spcAft>
              <a:buNone/>
            </a:pPr>
            <a:r>
              <a:rPr lang="en" sz="1600">
                <a:solidFill>
                  <a:srgbClr val="000000"/>
                </a:solidFill>
                <a:latin typeface="Arial"/>
                <a:ea typeface="Arial"/>
                <a:cs typeface="Arial"/>
                <a:sym typeface="Arial"/>
              </a:rPr>
              <a:t>The Analyst is now very happy with the improvements they have made and are encouraged to make it better. </a:t>
            </a:r>
            <a:endParaRPr sz="1600">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600">
                <a:solidFill>
                  <a:srgbClr val="000000"/>
                </a:solidFill>
                <a:latin typeface="Arial"/>
                <a:ea typeface="Arial"/>
                <a:cs typeface="Arial"/>
                <a:sym typeface="Arial"/>
              </a:rPr>
              <a:t>So, they start to loosen the language around the standard Data Analysis process and they then add a fourth statement: I will show the results as intuitive visuals and so they begin to show growth in Tableau and PowerBI and advance Excel or even just in Python. </a:t>
            </a:r>
            <a:endParaRPr sz="1600">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600">
                <a:solidFill>
                  <a:srgbClr val="000000"/>
                </a:solidFill>
                <a:latin typeface="Arial"/>
                <a:ea typeface="Arial"/>
                <a:cs typeface="Arial"/>
                <a:sym typeface="Arial"/>
              </a:rPr>
              <a:t>This change starts to yield improvements in how the team collaborates with the business which results in the outcome of the Analysis being used to drive business decisions.  </a:t>
            </a:r>
            <a:endParaRPr sz="1600">
              <a:solidFill>
                <a:srgbClr val="000000"/>
              </a:solidFill>
              <a:latin typeface="Arial"/>
              <a:ea typeface="Arial"/>
              <a:cs typeface="Arial"/>
              <a:sym typeface="Arial"/>
            </a:endParaRPr>
          </a:p>
          <a:p>
            <a:pPr indent="0" lvl="0" marL="0" rtl="0" algn="l">
              <a:lnSpc>
                <a:spcPct val="160000"/>
              </a:lnSpc>
              <a:spcBef>
                <a:spcPts val="1900"/>
              </a:spcBef>
              <a:spcAft>
                <a:spcPts val="1900"/>
              </a:spcAft>
              <a:buNone/>
            </a:pPr>
            <a:r>
              <a:rPr lang="en" sz="1600">
                <a:solidFill>
                  <a:srgbClr val="000000"/>
                </a:solidFill>
                <a:latin typeface="Arial"/>
                <a:ea typeface="Arial"/>
                <a:cs typeface="Arial"/>
                <a:sym typeface="Arial"/>
              </a:rPr>
              <a:t>The analyst is now a core part of data driven decision making.</a:t>
            </a:r>
            <a:endParaRPr sz="2200"/>
          </a:p>
        </p:txBody>
      </p:sp>
      <p:sp>
        <p:nvSpPr>
          <p:cNvPr id="113" name="Google Shape;113;p2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pic>
        <p:nvPicPr>
          <p:cNvPr id="118" name="Google Shape;118;p21"/>
          <p:cNvPicPr preferRelativeResize="0"/>
          <p:nvPr/>
        </p:nvPicPr>
        <p:blipFill>
          <a:blip r:embed="rId3">
            <a:alphaModFix/>
          </a:blip>
          <a:stretch>
            <a:fillRect/>
          </a:stretch>
        </p:blipFill>
        <p:spPr>
          <a:xfrm>
            <a:off x="4819250" y="1457188"/>
            <a:ext cx="4324751" cy="2883175"/>
          </a:xfrm>
          <a:prstGeom prst="rect">
            <a:avLst/>
          </a:prstGeom>
          <a:noFill/>
          <a:ln>
            <a:noFill/>
          </a:ln>
        </p:spPr>
      </p:pic>
      <p:sp>
        <p:nvSpPr>
          <p:cNvPr id="119" name="Google Shape;119;p21"/>
          <p:cNvSpPr txBox="1"/>
          <p:nvPr>
            <p:ph type="title"/>
          </p:nvPr>
        </p:nvSpPr>
        <p:spPr>
          <a:xfrm>
            <a:off x="311700" y="292850"/>
            <a:ext cx="8520600" cy="8010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t>Ri (Data Perspective)</a:t>
            </a:r>
            <a:endParaRPr/>
          </a:p>
        </p:txBody>
      </p:sp>
      <p:sp>
        <p:nvSpPr>
          <p:cNvPr id="120" name="Google Shape;120;p21"/>
          <p:cNvSpPr txBox="1"/>
          <p:nvPr>
            <p:ph idx="1" type="body"/>
          </p:nvPr>
        </p:nvSpPr>
        <p:spPr>
          <a:xfrm>
            <a:off x="311700" y="1228675"/>
            <a:ext cx="8520600" cy="3340200"/>
          </a:xfrm>
          <a:prstGeom prst="rect">
            <a:avLst/>
          </a:prstGeom>
        </p:spPr>
        <p:txBody>
          <a:bodyPr anchorCtr="0" anchor="t" bIns="91425" lIns="91425" spcFirstLastPara="1" rIns="91425" wrap="square" tIns="91425">
            <a:normAutofit fontScale="85000" lnSpcReduction="10000"/>
          </a:bodyPr>
          <a:lstStyle/>
          <a:p>
            <a:pPr indent="0" lvl="0" marL="0" rtl="0" algn="l">
              <a:lnSpc>
                <a:spcPct val="160000"/>
              </a:lnSpc>
              <a:spcBef>
                <a:spcPts val="0"/>
              </a:spcBef>
              <a:spcAft>
                <a:spcPts val="0"/>
              </a:spcAft>
              <a:buNone/>
            </a:pPr>
            <a:r>
              <a:rPr lang="en" sz="1600">
                <a:solidFill>
                  <a:srgbClr val="000000"/>
                </a:solidFill>
                <a:latin typeface="Arial"/>
                <a:ea typeface="Arial"/>
                <a:cs typeface="Arial"/>
                <a:sym typeface="Arial"/>
              </a:rPr>
              <a:t>The Analyst has moved away from the mechanistic structure of data analysis (because they have mastered that) and their Analytics is more like a flow of information that everyone finds useful. </a:t>
            </a:r>
            <a:endParaRPr sz="1600">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600">
                <a:solidFill>
                  <a:srgbClr val="000000"/>
                </a:solidFill>
                <a:latin typeface="Arial"/>
                <a:ea typeface="Arial"/>
                <a:cs typeface="Arial"/>
                <a:sym typeface="Arial"/>
              </a:rPr>
              <a:t>It is quick, concise, impactful, and adapts easily to the situation the business is facing.  </a:t>
            </a:r>
            <a:endParaRPr sz="1600">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600">
                <a:solidFill>
                  <a:srgbClr val="000000"/>
                </a:solidFill>
                <a:latin typeface="Arial"/>
                <a:ea typeface="Arial"/>
                <a:cs typeface="Arial"/>
                <a:sym typeface="Arial"/>
              </a:rPr>
              <a:t>The Analyst begins to discover shortcuts and starts to develop their own style.  </a:t>
            </a:r>
            <a:endParaRPr sz="1600">
              <a:solidFill>
                <a:srgbClr val="000000"/>
              </a:solidFill>
              <a:latin typeface="Arial"/>
              <a:ea typeface="Arial"/>
              <a:cs typeface="Arial"/>
              <a:sym typeface="Arial"/>
            </a:endParaRPr>
          </a:p>
          <a:p>
            <a:pPr indent="0" lvl="0" marL="0" rtl="0" algn="l">
              <a:lnSpc>
                <a:spcPct val="160000"/>
              </a:lnSpc>
              <a:spcBef>
                <a:spcPts val="1900"/>
              </a:spcBef>
              <a:spcAft>
                <a:spcPts val="0"/>
              </a:spcAft>
              <a:buNone/>
            </a:pPr>
            <a:r>
              <a:rPr lang="en" sz="1600">
                <a:solidFill>
                  <a:srgbClr val="000000"/>
                </a:solidFill>
                <a:latin typeface="Arial"/>
                <a:ea typeface="Arial"/>
                <a:cs typeface="Arial"/>
                <a:sym typeface="Arial"/>
              </a:rPr>
              <a:t>Further and most importantly, the Analyst realizes that they can move beyond analyzing data and use the results of their analysis to make predictions with Machine Learning models.  </a:t>
            </a:r>
            <a:endParaRPr sz="1600">
              <a:solidFill>
                <a:srgbClr val="000000"/>
              </a:solidFill>
              <a:latin typeface="Arial"/>
              <a:ea typeface="Arial"/>
              <a:cs typeface="Arial"/>
              <a:sym typeface="Arial"/>
            </a:endParaRPr>
          </a:p>
          <a:p>
            <a:pPr indent="0" lvl="0" marL="0" rtl="0" algn="l">
              <a:lnSpc>
                <a:spcPct val="160000"/>
              </a:lnSpc>
              <a:spcBef>
                <a:spcPts val="1900"/>
              </a:spcBef>
              <a:spcAft>
                <a:spcPts val="1900"/>
              </a:spcAft>
              <a:buNone/>
            </a:pPr>
            <a:r>
              <a:rPr b="1" lang="en" sz="1600">
                <a:solidFill>
                  <a:srgbClr val="000000"/>
                </a:solidFill>
                <a:latin typeface="Arial"/>
                <a:ea typeface="Arial"/>
                <a:cs typeface="Arial"/>
                <a:sym typeface="Arial"/>
              </a:rPr>
              <a:t>This insight means that the Data Analyst is now in the Shu stage of Data Science.</a:t>
            </a:r>
            <a:endParaRPr b="1" sz="2200"/>
          </a:p>
        </p:txBody>
      </p:sp>
      <p:sp>
        <p:nvSpPr>
          <p:cNvPr id="121" name="Google Shape;121;p2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each Day">
  <a:themeElements>
    <a:clrScheme name="Beach Day">
      <a:dk1>
        <a:srgbClr val="00FDC8"/>
      </a:dk1>
      <a:lt1>
        <a:srgbClr val="FFFFFF"/>
      </a:lt1>
      <a:dk2>
        <a:srgbClr val="666666"/>
      </a:dk2>
      <a:lt2>
        <a:srgbClr val="EEEEEE"/>
      </a:lt2>
      <a:accent1>
        <a:srgbClr val="212121"/>
      </a:accent1>
      <a:accent2>
        <a:srgbClr val="455A64"/>
      </a:accent2>
      <a:accent3>
        <a:srgbClr val="78909C"/>
      </a:accent3>
      <a:accent4>
        <a:srgbClr val="7C7CE0"/>
      </a:accent4>
      <a:accent5>
        <a:srgbClr val="DB4437"/>
      </a:accent5>
      <a:accent6>
        <a:srgbClr val="F6CD4C"/>
      </a:accent6>
      <a:hlink>
        <a:srgbClr val="DB4437"/>
      </a:hlink>
      <a:folHlink>
        <a:srgbClr val="DB443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