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3" r:id="rId7"/>
    <p:sldId id="258" r:id="rId8"/>
    <p:sldId id="265" r:id="rId9"/>
    <p:sldId id="264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61" y="3671857"/>
            <a:ext cx="11162077" cy="1572537"/>
          </a:xfrm>
        </p:spPr>
        <p:txBody>
          <a:bodyPr>
            <a:noAutofit/>
          </a:bodyPr>
          <a:lstStyle/>
          <a:p>
            <a:pPr algn="ctr"/>
            <a:r>
              <a:rPr lang="en-US" cap="none" dirty="0">
                <a:solidFill>
                  <a:srgbClr val="FFFFFF"/>
                </a:solidFill>
                <a:latin typeface="Calibri Light" panose="020F0302020204030204"/>
              </a:rPr>
              <a:t>Human Activity Recognition using smartphone dataset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1873" y="5811332"/>
            <a:ext cx="7271934" cy="378544"/>
          </a:xfrm>
        </p:spPr>
        <p:txBody>
          <a:bodyPr>
            <a:normAutofit lnSpcReduction="10000"/>
          </a:bodyPr>
          <a:lstStyle/>
          <a:p>
            <a:r>
              <a:rPr lang="en-US" sz="1400" b="1" dirty="0" err="1">
                <a:solidFill>
                  <a:srgbClr val="7CEBFF"/>
                </a:solidFill>
              </a:rPr>
              <a:t>INFo</a:t>
            </a:r>
            <a:r>
              <a:rPr lang="en-US" sz="1400" b="1" dirty="0">
                <a:solidFill>
                  <a:srgbClr val="7CEBFF"/>
                </a:solidFill>
              </a:rPr>
              <a:t> 6105 DATA SCIENCE ENGINEERING METHODS </a:t>
            </a:r>
            <a:r>
              <a:rPr lang="en-US" sz="1400" b="1" dirty="0">
                <a:solidFill>
                  <a:schemeClr val="bg1"/>
                </a:solidFill>
              </a:rPr>
              <a:t>| PROF RAM HARIHARAN</a:t>
            </a: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41DC8-FA48-4313-BE15-0D9C84E40127}"/>
              </a:ext>
            </a:extLst>
          </p:cNvPr>
          <p:cNvSpPr txBox="1"/>
          <p:nvPr/>
        </p:nvSpPr>
        <p:spPr>
          <a:xfrm>
            <a:off x="3914135" y="5375339"/>
            <a:ext cx="468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Project By: NEHA PANCHAL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0F21-5EAA-4C87-8F70-15A4EE005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491449"/>
            <a:ext cx="10993549" cy="1003995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E6A04-F2C3-442D-925B-EE38C2E5B681}"/>
              </a:ext>
            </a:extLst>
          </p:cNvPr>
          <p:cNvSpPr/>
          <p:nvPr/>
        </p:nvSpPr>
        <p:spPr>
          <a:xfrm>
            <a:off x="581191" y="3231472"/>
            <a:ext cx="10993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project aims to build a model that predicts the human activities such as Walking, Walking Upstairs, Walking Downstairs, Sitting, Standing and Laying from the Sensor data of smart phones.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57809-BE91-4A86-8087-0E7C3CC924C3}"/>
              </a:ext>
            </a:extLst>
          </p:cNvPr>
          <p:cNvSpPr/>
          <p:nvPr/>
        </p:nvSpPr>
        <p:spPr>
          <a:xfrm>
            <a:off x="581191" y="4052202"/>
            <a:ext cx="444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is recorded with the help of sensors</a:t>
            </a:r>
          </a:p>
        </p:txBody>
      </p:sp>
    </p:spTree>
    <p:extLst>
      <p:ext uri="{BB962C8B-B14F-4D97-AF65-F5344CB8AC3E}">
        <p14:creationId xmlns:p14="http://schemas.microsoft.com/office/powerpoint/2010/main" val="326818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7230-FAFE-4023-91C8-6AABFFCC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21674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0B1646-A6D9-42A9-A723-DDA34240D38A}"/>
              </a:ext>
            </a:extLst>
          </p:cNvPr>
          <p:cNvGrpSpPr/>
          <p:nvPr/>
        </p:nvGrpSpPr>
        <p:grpSpPr>
          <a:xfrm>
            <a:off x="452761" y="2568673"/>
            <a:ext cx="11212497" cy="460800"/>
            <a:chOff x="0" y="61601"/>
            <a:chExt cx="10119359" cy="460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100FE4-63FE-4FAD-A609-653C2B776793}"/>
                </a:ext>
              </a:extLst>
            </p:cNvPr>
            <p:cNvSpPr/>
            <p:nvPr/>
          </p:nvSpPr>
          <p:spPr>
            <a:xfrm>
              <a:off x="0" y="61601"/>
              <a:ext cx="10119359" cy="46080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9136A3-E744-480A-9D66-948E671231D4}"/>
                </a:ext>
              </a:extLst>
            </p:cNvPr>
            <p:cNvSpPr txBox="1"/>
            <p:nvPr/>
          </p:nvSpPr>
          <p:spPr>
            <a:xfrm>
              <a:off x="0" y="61601"/>
              <a:ext cx="10119359" cy="460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All the data is present in '</a:t>
              </a:r>
              <a:r>
                <a:rPr lang="en-US" sz="1600" kern="1200" dirty="0" err="1"/>
                <a:t>UCI_HAR_dataset</a:t>
              </a:r>
              <a:r>
                <a:rPr lang="en-US" sz="1600" kern="1200" dirty="0"/>
                <a:t>/' folder in present working directory.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35B4CD0-9D4B-4760-AA2C-CC512DA64083}"/>
              </a:ext>
            </a:extLst>
          </p:cNvPr>
          <p:cNvSpPr/>
          <p:nvPr/>
        </p:nvSpPr>
        <p:spPr>
          <a:xfrm>
            <a:off x="876521" y="3529245"/>
            <a:ext cx="101193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 dirty="0">
                <a:solidFill>
                  <a:schemeClr val="bg1"/>
                </a:solidFill>
              </a:rPr>
              <a:t>Train Data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UCI_HAR_dataset</a:t>
            </a:r>
            <a:r>
              <a:rPr lang="en-US" dirty="0">
                <a:solidFill>
                  <a:schemeClr val="bg1"/>
                </a:solidFill>
              </a:rPr>
              <a:t>/train/X_train.txt'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UCI_HAR_dataset</a:t>
            </a:r>
            <a:r>
              <a:rPr lang="en-US" dirty="0">
                <a:solidFill>
                  <a:schemeClr val="bg1"/>
                </a:solidFill>
              </a:rPr>
              <a:t>/train/subject_train.txt'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UCI_HAR_dataset</a:t>
            </a:r>
            <a:r>
              <a:rPr lang="en-US" dirty="0">
                <a:solidFill>
                  <a:schemeClr val="bg1"/>
                </a:solidFill>
              </a:rPr>
              <a:t>/train/y_train.txt'</a:t>
            </a:r>
          </a:p>
          <a:p>
            <a:pPr lvl="0"/>
            <a:r>
              <a:rPr lang="en-US" b="1" i="1" dirty="0">
                <a:solidFill>
                  <a:schemeClr val="bg1"/>
                </a:solidFill>
              </a:rPr>
              <a:t>Test Data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UCI_HAR_dataset</a:t>
            </a:r>
            <a:r>
              <a:rPr lang="en-US" dirty="0">
                <a:solidFill>
                  <a:schemeClr val="bg1"/>
                </a:solidFill>
              </a:rPr>
              <a:t>/test/X_test.txt'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UCI_HAR_dataset</a:t>
            </a:r>
            <a:r>
              <a:rPr lang="en-US" dirty="0">
                <a:solidFill>
                  <a:schemeClr val="bg1"/>
                </a:solidFill>
              </a:rPr>
              <a:t>/test/subject_test.txt'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UCI_HAR_dataset</a:t>
            </a:r>
            <a:r>
              <a:rPr lang="en-US" dirty="0">
                <a:solidFill>
                  <a:schemeClr val="bg1"/>
                </a:solidFill>
              </a:rPr>
              <a:t>/test/y_test.txt'</a:t>
            </a:r>
          </a:p>
        </p:txBody>
      </p:sp>
    </p:spTree>
    <p:extLst>
      <p:ext uri="{BB962C8B-B14F-4D97-AF65-F5344CB8AC3E}">
        <p14:creationId xmlns:p14="http://schemas.microsoft.com/office/powerpoint/2010/main" val="395081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AD1FB9B-276C-4030-A0C7-B3256823F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13989" r="14918" b="-1"/>
          <a:stretch/>
        </p:blipFill>
        <p:spPr>
          <a:xfrm>
            <a:off x="6667500" y="1957975"/>
            <a:ext cx="5105399" cy="44142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88CAE5-85B8-42F7-B0BD-4402268F7AE1}"/>
              </a:ext>
            </a:extLst>
          </p:cNvPr>
          <p:cNvSpPr/>
          <p:nvPr/>
        </p:nvSpPr>
        <p:spPr>
          <a:xfrm>
            <a:off x="419101" y="22997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Data cleaning has been done for null values and duplicate values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Imbalance check for number of data points per activity is plotted here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D68D-2656-4098-8217-2EA123CE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AA862-662F-4BB4-90E8-E98EA528B28D}"/>
              </a:ext>
            </a:extLst>
          </p:cNvPr>
          <p:cNvSpPr txBox="1"/>
          <p:nvPr/>
        </p:nvSpPr>
        <p:spPr>
          <a:xfrm>
            <a:off x="665825" y="2290439"/>
            <a:ext cx="1001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a simple semi tuned LSTM structure I got 91.48% accuracy and a loss of 0.29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57EA8-E59F-4E0D-85B2-92C85F35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22" y="3204838"/>
            <a:ext cx="4239817" cy="26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5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1B27-19E0-4C92-A95D-EC6F0292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Model 1 accuracy and loss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A0F6F26-F390-4410-8E48-989BBE87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3" y="2087563"/>
            <a:ext cx="5319713" cy="3513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2333F2-33E3-4A25-A378-25E5BFF3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7563"/>
            <a:ext cx="4633913" cy="3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6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D68D-2656-4098-8217-2EA123CE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AA862-662F-4BB4-90E8-E98EA528B28D}"/>
              </a:ext>
            </a:extLst>
          </p:cNvPr>
          <p:cNvSpPr txBox="1"/>
          <p:nvPr/>
        </p:nvSpPr>
        <p:spPr>
          <a:xfrm>
            <a:off x="665825" y="2290439"/>
            <a:ext cx="10014012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With Tuned model, I got 92% accuracy</a:t>
            </a:r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0D7C74F-0B88-43B3-B804-14EE127F8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0"/>
          <a:stretch/>
        </p:blipFill>
        <p:spPr>
          <a:xfrm>
            <a:off x="2343150" y="2875399"/>
            <a:ext cx="6313189" cy="3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1B27-19E0-4C92-A95D-EC6F0292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Model 2 accuracy and loss</a:t>
            </a: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D2E75D8-EFEB-477F-B4DC-7DD4751CE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2258219"/>
            <a:ext cx="5162550" cy="3561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E3CC3C-BFD2-47BF-A1CC-8B84D5B65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2196306"/>
            <a:ext cx="4695825" cy="37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5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258105"/>
            <a:ext cx="3081576" cy="287599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NAME: Neha Panchal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NUID: 001491279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COURSE:</a:t>
            </a:r>
          </a:p>
          <a:p>
            <a:pPr algn="ctr"/>
            <a:r>
              <a:rPr lang="en-US" b="1" dirty="0" err="1">
                <a:solidFill>
                  <a:srgbClr val="7CEBFF"/>
                </a:solidFill>
              </a:rPr>
              <a:t>INFo</a:t>
            </a:r>
            <a:r>
              <a:rPr lang="en-US" b="1" dirty="0">
                <a:solidFill>
                  <a:srgbClr val="7CEBFF"/>
                </a:solidFill>
              </a:rPr>
              <a:t> 6105 </a:t>
            </a:r>
          </a:p>
          <a:p>
            <a:pPr algn="ctr"/>
            <a:r>
              <a:rPr lang="en-US" b="1" dirty="0">
                <a:solidFill>
                  <a:srgbClr val="7CEBFF"/>
                </a:solidFill>
              </a:rPr>
              <a:t>DATA SCIENCE ENGINEERING METHODS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PROF RAM HARIHARAN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264</Words>
  <Application>Microsoft Office PowerPoint</Application>
  <PresentationFormat>Widescreen</PresentationFormat>
  <Paragraphs>39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Gill Sans MT</vt:lpstr>
      <vt:lpstr>Wingdings 2</vt:lpstr>
      <vt:lpstr>Dividend</vt:lpstr>
      <vt:lpstr>Human Activity Recognition using smartphone dataset</vt:lpstr>
      <vt:lpstr>Introduction </vt:lpstr>
      <vt:lpstr>Dataset</vt:lpstr>
      <vt:lpstr>Data Analysis</vt:lpstr>
      <vt:lpstr>Model 1 Structure</vt:lpstr>
      <vt:lpstr>Model 1 accuracy and loss</vt:lpstr>
      <vt:lpstr>Model 2 Structure</vt:lpstr>
      <vt:lpstr>Model 2 accuracy and loss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2019-12-09T04:48:34Z</dcterms:created>
  <dcterms:modified xsi:type="dcterms:W3CDTF">2019-12-09T05:18:07Z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