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72" r:id="rId7"/>
    <p:sldId id="266" r:id="rId8"/>
    <p:sldId id="264" r:id="rId9"/>
    <p:sldId id="262" r:id="rId10"/>
    <p:sldId id="273" r:id="rId11"/>
    <p:sldId id="274"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86854"/>
            <a:ext cx="7772400" cy="4858603"/>
          </a:xfrm>
        </p:spPr>
        <p:txBody>
          <a:bodyPr>
            <a:normAutofit/>
          </a:bodyPr>
          <a:lstStyle/>
          <a:p>
            <a:pPr algn="l"/>
            <a:br>
              <a:rPr lang="en-IN" b="1" dirty="0"/>
            </a:br>
            <a:r>
              <a:rPr lang="en-IN" sz="6000" b="1" dirty="0"/>
              <a:t>PERISHABLE FOOD MONITORING THROUGHOUT THE SUPPLY CHAIN</a:t>
            </a:r>
            <a:br>
              <a:rPr lang="en-IN" sz="6000" dirty="0"/>
            </a:br>
            <a:endParaRPr lang="en-IN" sz="6000" dirty="0"/>
          </a:p>
        </p:txBody>
      </p:sp>
      <p:sp>
        <p:nvSpPr>
          <p:cNvPr id="5" name="Subtitle 4"/>
          <p:cNvSpPr>
            <a:spLocks noGrp="1"/>
          </p:cNvSpPr>
          <p:nvPr>
            <p:ph type="subTitle" idx="1"/>
          </p:nvPr>
        </p:nvSpPr>
        <p:spPr>
          <a:xfrm>
            <a:off x="8748215" y="4708478"/>
            <a:ext cx="3062785" cy="1937982"/>
          </a:xfrm>
        </p:spPr>
        <p:txBody>
          <a:bodyPr/>
          <a:lstStyle/>
          <a:p>
            <a:r>
              <a:rPr lang="en-IN" dirty="0"/>
              <a:t> </a:t>
            </a:r>
            <a:r>
              <a:rPr lang="en-IN" sz="2400" dirty="0"/>
              <a:t>TEAM MEMBERS :</a:t>
            </a:r>
          </a:p>
          <a:p>
            <a:r>
              <a:rPr lang="en-IN" sz="2400" dirty="0"/>
              <a:t>Mirza Akber Namazi</a:t>
            </a:r>
          </a:p>
          <a:p>
            <a:r>
              <a:rPr lang="en-IN" sz="2400" dirty="0"/>
              <a:t>Neha Dinesh Prabhu</a:t>
            </a:r>
          </a:p>
          <a:p>
            <a:r>
              <a:rPr lang="en-IN" sz="2400" dirty="0"/>
              <a:t>Ambica Tandle</a:t>
            </a:r>
          </a:p>
        </p:txBody>
      </p:sp>
    </p:spTree>
    <p:extLst>
      <p:ext uri="{BB962C8B-B14F-4D97-AF65-F5344CB8AC3E}">
        <p14:creationId xmlns:p14="http://schemas.microsoft.com/office/powerpoint/2010/main" val="292751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CA8B-F6E7-4E9E-84CB-F16CC102E8FC}"/>
              </a:ext>
            </a:extLst>
          </p:cNvPr>
          <p:cNvSpPr>
            <a:spLocks noGrp="1"/>
          </p:cNvSpPr>
          <p:nvPr>
            <p:ph type="title"/>
          </p:nvPr>
        </p:nvSpPr>
        <p:spPr/>
        <p:txBody>
          <a:bodyPr/>
          <a:lstStyle/>
          <a:p>
            <a:r>
              <a:rPr lang="en-US" dirty="0" err="1"/>
              <a:t>Mit</a:t>
            </a:r>
            <a:r>
              <a:rPr lang="en-US" dirty="0"/>
              <a:t> app</a:t>
            </a:r>
            <a:endParaRPr lang="en-IN" dirty="0"/>
          </a:p>
        </p:txBody>
      </p:sp>
      <p:pic>
        <p:nvPicPr>
          <p:cNvPr id="5" name="Picture 4">
            <a:extLst>
              <a:ext uri="{FF2B5EF4-FFF2-40B4-BE49-F238E27FC236}">
                <a16:creationId xmlns:a16="http://schemas.microsoft.com/office/drawing/2014/main" id="{9877979A-2EC7-4848-969D-575D6DEA71A1}"/>
              </a:ext>
            </a:extLst>
          </p:cNvPr>
          <p:cNvPicPr>
            <a:picLocks noChangeAspect="1"/>
          </p:cNvPicPr>
          <p:nvPr/>
        </p:nvPicPr>
        <p:blipFill rotWithShape="1">
          <a:blip r:embed="rId2"/>
          <a:srcRect b="31906"/>
          <a:stretch/>
        </p:blipFill>
        <p:spPr>
          <a:xfrm>
            <a:off x="6971475" y="1851704"/>
            <a:ext cx="2959379" cy="4366153"/>
          </a:xfrm>
          <a:prstGeom prst="rect">
            <a:avLst/>
          </a:prstGeom>
        </p:spPr>
      </p:pic>
      <p:pic>
        <p:nvPicPr>
          <p:cNvPr id="6" name="Picture 5">
            <a:extLst>
              <a:ext uri="{FF2B5EF4-FFF2-40B4-BE49-F238E27FC236}">
                <a16:creationId xmlns:a16="http://schemas.microsoft.com/office/drawing/2014/main" id="{EAC4BF7E-8D3D-48AB-9358-8FA9A8CD0161}"/>
              </a:ext>
            </a:extLst>
          </p:cNvPr>
          <p:cNvPicPr>
            <a:picLocks noChangeAspect="1"/>
          </p:cNvPicPr>
          <p:nvPr/>
        </p:nvPicPr>
        <p:blipFill rotWithShape="1">
          <a:blip r:embed="rId3"/>
          <a:srcRect b="35534"/>
          <a:stretch/>
        </p:blipFill>
        <p:spPr>
          <a:xfrm>
            <a:off x="2055296" y="1851704"/>
            <a:ext cx="3165231" cy="4421080"/>
          </a:xfrm>
          <a:prstGeom prst="rect">
            <a:avLst/>
          </a:prstGeom>
        </p:spPr>
      </p:pic>
    </p:spTree>
    <p:extLst>
      <p:ext uri="{BB962C8B-B14F-4D97-AF65-F5344CB8AC3E}">
        <p14:creationId xmlns:p14="http://schemas.microsoft.com/office/powerpoint/2010/main" val="11211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6351-EC03-4962-9160-D70910E21E5C}"/>
              </a:ext>
            </a:extLst>
          </p:cNvPr>
          <p:cNvSpPr>
            <a:spLocks noGrp="1"/>
          </p:cNvSpPr>
          <p:nvPr>
            <p:ph type="title"/>
          </p:nvPr>
        </p:nvSpPr>
        <p:spPr>
          <a:xfrm>
            <a:off x="1024128" y="159087"/>
            <a:ext cx="11717547" cy="2122473"/>
          </a:xfrm>
        </p:spPr>
        <p:txBody>
          <a:bodyPr/>
          <a:lstStyle/>
          <a:p>
            <a:r>
              <a:rPr lang="en-US" dirty="0"/>
              <a:t>Web app</a:t>
            </a:r>
            <a:endParaRPr lang="en-IN" dirty="0"/>
          </a:p>
        </p:txBody>
      </p:sp>
      <p:pic>
        <p:nvPicPr>
          <p:cNvPr id="7" name="Picture 6">
            <a:extLst>
              <a:ext uri="{FF2B5EF4-FFF2-40B4-BE49-F238E27FC236}">
                <a16:creationId xmlns:a16="http://schemas.microsoft.com/office/drawing/2014/main" id="{B821D082-8B2E-4782-83BC-1F7BEC2F2C42}"/>
              </a:ext>
            </a:extLst>
          </p:cNvPr>
          <p:cNvPicPr>
            <a:picLocks noChangeAspect="1"/>
          </p:cNvPicPr>
          <p:nvPr/>
        </p:nvPicPr>
        <p:blipFill>
          <a:blip r:embed="rId2"/>
          <a:stretch>
            <a:fillRect/>
          </a:stretch>
        </p:blipFill>
        <p:spPr>
          <a:xfrm>
            <a:off x="2907961" y="1749693"/>
            <a:ext cx="6376077" cy="3867659"/>
          </a:xfrm>
          <a:prstGeom prst="rect">
            <a:avLst/>
          </a:prstGeom>
        </p:spPr>
      </p:pic>
    </p:spTree>
    <p:extLst>
      <p:ext uri="{BB962C8B-B14F-4D97-AF65-F5344CB8AC3E}">
        <p14:creationId xmlns:p14="http://schemas.microsoft.com/office/powerpoint/2010/main" val="46674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lstStyle/>
          <a:p>
            <a:r>
              <a:rPr lang="en-IN" dirty="0"/>
              <a:t>We can include BLE ( Bluetooth Low Energy) Beacon, in the this system so that we can track the location of the food so that we can specifically cool that area only than wasting energy in remaining compartments.</a:t>
            </a:r>
          </a:p>
          <a:p>
            <a:r>
              <a:rPr lang="en-IN" dirty="0"/>
              <a:t>We can replace Oled screen with TFT LCD </a:t>
            </a:r>
            <a:r>
              <a:rPr lang="en-IN" dirty="0" err="1"/>
              <a:t>display.TFT</a:t>
            </a:r>
            <a:r>
              <a:rPr lang="en-IN" dirty="0"/>
              <a:t> screens with pre installed temperature monitoring app, can be placed beside driver seat so that he can live track the cold chain.</a:t>
            </a:r>
          </a:p>
          <a:p>
            <a:r>
              <a:rPr lang="en-IN" dirty="0"/>
              <a:t>Driver can select temperature of all sets of items present individually.</a:t>
            </a:r>
          </a:p>
          <a:p>
            <a:r>
              <a:rPr lang="en-IN" dirty="0"/>
              <a:t>By adding this we can further manage the food economically.</a:t>
            </a:r>
          </a:p>
        </p:txBody>
      </p:sp>
    </p:spTree>
    <p:extLst>
      <p:ext uri="{BB962C8B-B14F-4D97-AF65-F5344CB8AC3E}">
        <p14:creationId xmlns:p14="http://schemas.microsoft.com/office/powerpoint/2010/main" val="45190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Continuous monitoring of temperature &amp; humidity inside the truck containers through out the supply chain and manage the temperature.</a:t>
            </a:r>
          </a:p>
        </p:txBody>
      </p:sp>
    </p:spTree>
    <p:extLst>
      <p:ext uri="{BB962C8B-B14F-4D97-AF65-F5344CB8AC3E}">
        <p14:creationId xmlns:p14="http://schemas.microsoft.com/office/powerpoint/2010/main" val="306976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7" name="Content Placeholder 6"/>
          <p:cNvSpPr>
            <a:spLocks noGrp="1"/>
          </p:cNvSpPr>
          <p:nvPr>
            <p:ph idx="1"/>
          </p:nvPr>
        </p:nvSpPr>
        <p:spPr>
          <a:xfrm>
            <a:off x="6520902" y="2084832"/>
            <a:ext cx="4067033" cy="4023360"/>
          </a:xfrm>
        </p:spPr>
        <p:txBody>
          <a:bodyPr/>
          <a:lstStyle/>
          <a:p>
            <a:r>
              <a:rPr lang="en-IN" dirty="0"/>
              <a:t>Everyday several thousand food stuff are stored in warehouse and are transported using cold storage truck.</a:t>
            </a:r>
          </a:p>
          <a:p>
            <a:r>
              <a:rPr lang="en-IN" dirty="0"/>
              <a:t>Storing them in cold chain is essential to keep them fresh for the market and for selling them to potential customer .</a:t>
            </a:r>
          </a:p>
        </p:txBody>
      </p:sp>
      <p:pic>
        <p:nvPicPr>
          <p:cNvPr id="3" name="Picture 2">
            <a:extLst>
              <a:ext uri="{FF2B5EF4-FFF2-40B4-BE49-F238E27FC236}">
                <a16:creationId xmlns:a16="http://schemas.microsoft.com/office/drawing/2014/main" id="{2FCF4C1D-6778-4C27-9428-3E911A5F6F97}"/>
              </a:ext>
            </a:extLst>
          </p:cNvPr>
          <p:cNvPicPr>
            <a:picLocks noChangeAspect="1"/>
          </p:cNvPicPr>
          <p:nvPr/>
        </p:nvPicPr>
        <p:blipFill rotWithShape="1">
          <a:blip r:embed="rId2"/>
          <a:srcRect t="15656" b="15906"/>
          <a:stretch/>
        </p:blipFill>
        <p:spPr>
          <a:xfrm>
            <a:off x="1208827" y="2084832"/>
            <a:ext cx="4462272" cy="3053918"/>
          </a:xfrm>
          <a:prstGeom prst="rect">
            <a:avLst/>
          </a:prstGeom>
        </p:spPr>
      </p:pic>
    </p:spTree>
    <p:extLst>
      <p:ext uri="{BB962C8B-B14F-4D97-AF65-F5344CB8AC3E}">
        <p14:creationId xmlns:p14="http://schemas.microsoft.com/office/powerpoint/2010/main" val="185869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4149" y="696035"/>
            <a:ext cx="10849970" cy="3480179"/>
          </a:xfrm>
        </p:spPr>
        <p:txBody>
          <a:bodyPr>
            <a:normAutofit/>
          </a:bodyPr>
          <a:lstStyle/>
          <a:p>
            <a:r>
              <a:rPr lang="en-IN" sz="2800" dirty="0"/>
              <a:t>Food like raw meat and fish are particularly very sensitive food may that require more care. Air quality is also responsible for storage of food, if air is humid that leads to drying of food and too humid environment may cause bacterial growth warm weather may further accelerate the process. The goods need to be further be cleaned regularly to remove any underlying bacteria or mould present in the refrigerator.</a:t>
            </a:r>
          </a:p>
        </p:txBody>
      </p:sp>
      <p:pic>
        <p:nvPicPr>
          <p:cNvPr id="1026" name="Picture 2" descr="Image result for cold storages  hd">
            <a:extLst>
              <a:ext uri="{FF2B5EF4-FFF2-40B4-BE49-F238E27FC236}">
                <a16:creationId xmlns:a16="http://schemas.microsoft.com/office/drawing/2014/main" id="{D6C9ABC5-6535-484B-8276-68CB891F7A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7"/>
          <a:stretch/>
        </p:blipFill>
        <p:spPr bwMode="auto">
          <a:xfrm>
            <a:off x="614149" y="3364407"/>
            <a:ext cx="10849970" cy="298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32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83075" y="1411785"/>
            <a:ext cx="9669419" cy="2290203"/>
          </a:xfrm>
        </p:spPr>
        <p:txBody>
          <a:bodyPr>
            <a:normAutofit/>
          </a:bodyPr>
          <a:lstStyle/>
          <a:p>
            <a:r>
              <a:rPr lang="en-IN" dirty="0"/>
              <a:t>Common tools in the cold chain range from refrigerated trucks to smart tracking solutions. </a:t>
            </a:r>
          </a:p>
          <a:p>
            <a:r>
              <a:rPr lang="en-IN" dirty="0"/>
              <a:t>There are trucks, warehouses, and ships all designed to keep goods at the correct temperature. On top of this, properly insulated packaging keeps smaller units well controlled. These might include thermal blankets, vacuum insulated panels, vacuum flasks, or other insulators.</a:t>
            </a:r>
          </a:p>
        </p:txBody>
      </p:sp>
      <p:sp>
        <p:nvSpPr>
          <p:cNvPr id="2" name="TextBox 1">
            <a:extLst>
              <a:ext uri="{FF2B5EF4-FFF2-40B4-BE49-F238E27FC236}">
                <a16:creationId xmlns:a16="http://schemas.microsoft.com/office/drawing/2014/main" id="{1DD2CA2E-0076-4571-8475-E963EB5A4627}"/>
              </a:ext>
            </a:extLst>
          </p:cNvPr>
          <p:cNvSpPr txBox="1"/>
          <p:nvPr/>
        </p:nvSpPr>
        <p:spPr>
          <a:xfrm>
            <a:off x="1083075" y="580787"/>
            <a:ext cx="4873842" cy="830997"/>
          </a:xfrm>
          <a:prstGeom prst="rect">
            <a:avLst/>
          </a:prstGeom>
          <a:noFill/>
        </p:spPr>
        <p:txBody>
          <a:bodyPr wrap="square" rtlCol="0">
            <a:spAutoFit/>
          </a:bodyPr>
          <a:lstStyle/>
          <a:p>
            <a:r>
              <a:rPr lang="en-US" sz="4800" dirty="0">
                <a:latin typeface="+mj-lt"/>
              </a:rPr>
              <a:t>EXISTING  SYSTEM:</a:t>
            </a:r>
            <a:endParaRPr lang="en-IN" sz="4800" dirty="0">
              <a:latin typeface="+mj-lt"/>
            </a:endParaRPr>
          </a:p>
        </p:txBody>
      </p:sp>
      <p:pic>
        <p:nvPicPr>
          <p:cNvPr id="5" name="Picture 4">
            <a:extLst>
              <a:ext uri="{FF2B5EF4-FFF2-40B4-BE49-F238E27FC236}">
                <a16:creationId xmlns:a16="http://schemas.microsoft.com/office/drawing/2014/main" id="{E96B852E-5C4E-42AD-A807-9AD95FD92080}"/>
              </a:ext>
            </a:extLst>
          </p:cNvPr>
          <p:cNvPicPr>
            <a:picLocks noChangeAspect="1"/>
          </p:cNvPicPr>
          <p:nvPr/>
        </p:nvPicPr>
        <p:blipFill>
          <a:blip r:embed="rId2"/>
          <a:stretch>
            <a:fillRect/>
          </a:stretch>
        </p:blipFill>
        <p:spPr>
          <a:xfrm>
            <a:off x="1083075" y="3581638"/>
            <a:ext cx="9277350" cy="2695575"/>
          </a:xfrm>
          <a:prstGeom prst="rect">
            <a:avLst/>
          </a:prstGeom>
        </p:spPr>
      </p:pic>
    </p:spTree>
    <p:extLst>
      <p:ext uri="{BB962C8B-B14F-4D97-AF65-F5344CB8AC3E}">
        <p14:creationId xmlns:p14="http://schemas.microsoft.com/office/powerpoint/2010/main" val="214687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846161" y="2286000"/>
            <a:ext cx="9898040" cy="4023360"/>
          </a:xfrm>
        </p:spPr>
        <p:txBody>
          <a:bodyPr/>
          <a:lstStyle/>
          <a:p>
            <a:r>
              <a:rPr lang="en-IN" dirty="0"/>
              <a:t>We need to upgrade the existing technology in the cold chain system to :</a:t>
            </a:r>
          </a:p>
          <a:p>
            <a:pPr>
              <a:buFont typeface="Arial" panose="020B0604020202020204" pitchFamily="34" charset="0"/>
              <a:buChar char="•"/>
            </a:pPr>
            <a:r>
              <a:rPr lang="en-IN" dirty="0"/>
              <a:t> Reduce food wastage.</a:t>
            </a:r>
          </a:p>
          <a:p>
            <a:pPr>
              <a:buFont typeface="Arial" panose="020B0604020202020204" pitchFamily="34" charset="0"/>
              <a:buChar char="•"/>
            </a:pPr>
            <a:r>
              <a:rPr lang="en-IN" dirty="0"/>
              <a:t> Increase shelf life of food.</a:t>
            </a:r>
          </a:p>
          <a:p>
            <a:pPr>
              <a:buFont typeface="Arial" panose="020B0604020202020204" pitchFamily="34" charset="0"/>
              <a:buChar char="•"/>
            </a:pPr>
            <a:r>
              <a:rPr lang="en-IN" dirty="0"/>
              <a:t> Save energy wastage.</a:t>
            </a:r>
          </a:p>
        </p:txBody>
      </p:sp>
    </p:spTree>
    <p:extLst>
      <p:ext uri="{BB962C8B-B14F-4D97-AF65-F5344CB8AC3E}">
        <p14:creationId xmlns:p14="http://schemas.microsoft.com/office/powerpoint/2010/main" val="312492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03AC-4AF0-4687-9689-A4B096A97E85}"/>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B103FD14-9861-4EA1-9C0B-C936F27D0702}"/>
              </a:ext>
            </a:extLst>
          </p:cNvPr>
          <p:cNvSpPr>
            <a:spLocks noGrp="1"/>
          </p:cNvSpPr>
          <p:nvPr>
            <p:ph idx="1"/>
          </p:nvPr>
        </p:nvSpPr>
        <p:spPr>
          <a:xfrm>
            <a:off x="7873742" y="2084832"/>
            <a:ext cx="3631717" cy="3211782"/>
          </a:xfrm>
        </p:spPr>
        <p:txBody>
          <a:bodyPr>
            <a:normAutofit/>
          </a:bodyPr>
          <a:lstStyle/>
          <a:p>
            <a:pPr marL="0" indent="0">
              <a:buNone/>
            </a:pPr>
            <a:r>
              <a:rPr lang="en-US" dirty="0"/>
              <a:t>To Monitor the temperature and various factors which effect the food decay process </a:t>
            </a:r>
            <a:r>
              <a:rPr lang="en-US" dirty="0" err="1"/>
              <a:t>throught</a:t>
            </a:r>
            <a:r>
              <a:rPr lang="en-US" dirty="0"/>
              <a:t> out the supply food chain using sensors.</a:t>
            </a:r>
          </a:p>
          <a:p>
            <a:endParaRPr lang="en-US" dirty="0"/>
          </a:p>
          <a:p>
            <a:endParaRPr lang="en-US" dirty="0"/>
          </a:p>
          <a:p>
            <a:endParaRPr lang="en-IN" dirty="0"/>
          </a:p>
        </p:txBody>
      </p:sp>
      <p:pic>
        <p:nvPicPr>
          <p:cNvPr id="2050" name="Picture 2" descr="Image result for cold storages with vegetables hd truck">
            <a:extLst>
              <a:ext uri="{FF2B5EF4-FFF2-40B4-BE49-F238E27FC236}">
                <a16:creationId xmlns:a16="http://schemas.microsoft.com/office/drawing/2014/main" id="{EDFEEDDD-36C8-4082-B8EF-819A03C2F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1" y="2084832"/>
            <a:ext cx="6964039" cy="391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9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and Technology used</a:t>
            </a:r>
          </a:p>
        </p:txBody>
      </p:sp>
      <p:sp>
        <p:nvSpPr>
          <p:cNvPr id="3" name="Content Placeholder 2"/>
          <p:cNvSpPr>
            <a:spLocks noGrp="1"/>
          </p:cNvSpPr>
          <p:nvPr>
            <p:ph idx="1"/>
          </p:nvPr>
        </p:nvSpPr>
        <p:spPr/>
        <p:txBody>
          <a:bodyPr/>
          <a:lstStyle/>
          <a:p>
            <a:r>
              <a:rPr lang="en-IN" dirty="0"/>
              <a:t> NodeMCU</a:t>
            </a:r>
          </a:p>
          <a:p>
            <a:r>
              <a:rPr lang="en-IN" dirty="0"/>
              <a:t>Oled screen </a:t>
            </a:r>
          </a:p>
          <a:p>
            <a:r>
              <a:rPr lang="en-IN" dirty="0"/>
              <a:t>Bread board</a:t>
            </a:r>
          </a:p>
          <a:p>
            <a:r>
              <a:rPr lang="en-IN" dirty="0"/>
              <a:t>DHT11 sensor</a:t>
            </a:r>
          </a:p>
          <a:p>
            <a:r>
              <a:rPr lang="en-IN" dirty="0"/>
              <a:t>Connecting wires</a:t>
            </a:r>
          </a:p>
          <a:p>
            <a:r>
              <a:rPr lang="en-IN" dirty="0"/>
              <a:t>IBM Cloud</a:t>
            </a:r>
          </a:p>
          <a:p>
            <a:r>
              <a:rPr lang="en-IN" dirty="0"/>
              <a:t>Arduino</a:t>
            </a:r>
          </a:p>
        </p:txBody>
      </p:sp>
      <p:pic>
        <p:nvPicPr>
          <p:cNvPr id="4" name="Content Placeholder 3">
            <a:extLst>
              <a:ext uri="{FF2B5EF4-FFF2-40B4-BE49-F238E27FC236}">
                <a16:creationId xmlns:a16="http://schemas.microsoft.com/office/drawing/2014/main" id="{643319BE-793C-4E69-AD66-FF8AC3541535}"/>
              </a:ext>
            </a:extLst>
          </p:cNvPr>
          <p:cNvPicPr>
            <a:picLocks noChangeAspect="1"/>
          </p:cNvPicPr>
          <p:nvPr/>
        </p:nvPicPr>
        <p:blipFill rotWithShape="1">
          <a:blip r:embed="rId2"/>
          <a:srcRect l="34276" t="23945" r="5410" b="19559"/>
          <a:stretch/>
        </p:blipFill>
        <p:spPr>
          <a:xfrm>
            <a:off x="4121695" y="2286000"/>
            <a:ext cx="6622505" cy="3489416"/>
          </a:xfrm>
          <a:prstGeom prst="rect">
            <a:avLst/>
          </a:prstGeom>
        </p:spPr>
      </p:pic>
      <p:sp>
        <p:nvSpPr>
          <p:cNvPr id="5" name="TextBox 4">
            <a:extLst>
              <a:ext uri="{FF2B5EF4-FFF2-40B4-BE49-F238E27FC236}">
                <a16:creationId xmlns:a16="http://schemas.microsoft.com/office/drawing/2014/main" id="{1FADBDA2-3700-4E20-A6DE-A82D04C0F559}"/>
              </a:ext>
            </a:extLst>
          </p:cNvPr>
          <p:cNvSpPr txBox="1"/>
          <p:nvPr/>
        </p:nvSpPr>
        <p:spPr>
          <a:xfrm>
            <a:off x="6454066" y="5775416"/>
            <a:ext cx="3701988" cy="369332"/>
          </a:xfrm>
          <a:prstGeom prst="rect">
            <a:avLst/>
          </a:prstGeom>
          <a:noFill/>
        </p:spPr>
        <p:txBody>
          <a:bodyPr wrap="square" rtlCol="0">
            <a:spAutoFit/>
          </a:bodyPr>
          <a:lstStyle/>
          <a:p>
            <a:r>
              <a:rPr lang="en-US" dirty="0"/>
              <a:t>Schematic diagram </a:t>
            </a:r>
            <a:endParaRPr lang="en-IN" dirty="0"/>
          </a:p>
        </p:txBody>
      </p:sp>
    </p:spTree>
    <p:extLst>
      <p:ext uri="{BB962C8B-B14F-4D97-AF65-F5344CB8AC3E}">
        <p14:creationId xmlns:p14="http://schemas.microsoft.com/office/powerpoint/2010/main" val="194653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endParaRPr lang="en-IN" dirty="0"/>
          </a:p>
        </p:txBody>
      </p:sp>
      <p:pic>
        <p:nvPicPr>
          <p:cNvPr id="7" name="Content Placeholder 6">
            <a:extLst>
              <a:ext uri="{FF2B5EF4-FFF2-40B4-BE49-F238E27FC236}">
                <a16:creationId xmlns:a16="http://schemas.microsoft.com/office/drawing/2014/main" id="{12DA6E7E-E5E9-435D-B0A4-BE294287ED78}"/>
              </a:ext>
            </a:extLst>
          </p:cNvPr>
          <p:cNvPicPr>
            <a:picLocks noGrp="1" noChangeAspect="1"/>
          </p:cNvPicPr>
          <p:nvPr>
            <p:ph idx="1"/>
          </p:nvPr>
        </p:nvPicPr>
        <p:blipFill>
          <a:blip r:embed="rId2"/>
          <a:stretch>
            <a:fillRect/>
          </a:stretch>
        </p:blipFill>
        <p:spPr>
          <a:xfrm>
            <a:off x="1235869" y="1872047"/>
            <a:ext cx="9720262" cy="3888104"/>
          </a:xfrm>
        </p:spPr>
      </p:pic>
    </p:spTree>
    <p:extLst>
      <p:ext uri="{BB962C8B-B14F-4D97-AF65-F5344CB8AC3E}">
        <p14:creationId xmlns:p14="http://schemas.microsoft.com/office/powerpoint/2010/main" val="288631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lang="en-IN" dirty="0"/>
          </a:p>
        </p:txBody>
      </p:sp>
      <p:sp>
        <p:nvSpPr>
          <p:cNvPr id="3" name="Content Placeholder 2"/>
          <p:cNvSpPr>
            <a:spLocks noGrp="1"/>
          </p:cNvSpPr>
          <p:nvPr>
            <p:ph idx="1"/>
          </p:nvPr>
        </p:nvSpPr>
        <p:spPr>
          <a:xfrm>
            <a:off x="1024129" y="2219417"/>
            <a:ext cx="9720072" cy="4156526"/>
          </a:xfrm>
        </p:spPr>
        <p:txBody>
          <a:bodyPr>
            <a:normAutofit/>
          </a:bodyPr>
          <a:lstStyle/>
          <a:p>
            <a:r>
              <a:rPr lang="en-IN" dirty="0"/>
              <a:t>We monitor food in the cold storage truck through the an app, the app tracks the live temperature of the storage truck during the transportation .</a:t>
            </a:r>
          </a:p>
          <a:p>
            <a:r>
              <a:rPr lang="en-IN" dirty="0"/>
              <a:t>An authorised personnel sets the temperature limits for the items in the storage so they may remain fresh.</a:t>
            </a:r>
          </a:p>
          <a:p>
            <a:r>
              <a:rPr lang="en-IN" dirty="0"/>
              <a:t>After setting limits the both the admin and the truck driver both can monitor temperature of the storage.</a:t>
            </a:r>
          </a:p>
          <a:p>
            <a:r>
              <a:rPr lang="en-IN" dirty="0"/>
              <a:t> Once the acceptable temperature level has been breached, these systems can trigger an immediate alert by setting off buzzer. Or, with planning, operators can set alerts to occur before goods approach maximum temperature, enabling changes to be promptly made and goods to be saved.</a:t>
            </a:r>
          </a:p>
          <a:p>
            <a:endParaRPr lang="en-IN" dirty="0"/>
          </a:p>
        </p:txBody>
      </p:sp>
    </p:spTree>
    <p:extLst>
      <p:ext uri="{BB962C8B-B14F-4D97-AF65-F5344CB8AC3E}">
        <p14:creationId xmlns:p14="http://schemas.microsoft.com/office/powerpoint/2010/main" val="129183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1179</TotalTime>
  <Words>410</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 PERISHABLE FOOD MONITORING THROUGHOUT THE SUPPLY CHAIN </vt:lpstr>
      <vt:lpstr>introduction</vt:lpstr>
      <vt:lpstr>PowerPoint Presentation</vt:lpstr>
      <vt:lpstr>PowerPoint Presentation</vt:lpstr>
      <vt:lpstr>OBJECTIVE</vt:lpstr>
      <vt:lpstr>PROPOSED SYSTEM</vt:lpstr>
      <vt:lpstr>Components and Technology used</vt:lpstr>
      <vt:lpstr>Use case diagram</vt:lpstr>
      <vt:lpstr>Working</vt:lpstr>
      <vt:lpstr>Mit app</vt:lpstr>
      <vt:lpstr>Web app</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PERISHABLE FOOD MONITORING THROUGHOUT THE SUPPLY CHAIN</dc:title>
  <dc:creator>HP</dc:creator>
  <cp:lastModifiedBy>Neha Prabhu</cp:lastModifiedBy>
  <cp:revision>25</cp:revision>
  <dcterms:created xsi:type="dcterms:W3CDTF">2019-06-18T04:53:32Z</dcterms:created>
  <dcterms:modified xsi:type="dcterms:W3CDTF">2019-06-19T07:12:19Z</dcterms:modified>
</cp:coreProperties>
</file>