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8A43-07CD-4975-B20D-635FEA30360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6CE2-D7D1-48F3-9632-6EF85B684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ha.Sharma.7@credit-suiss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ushama.wadkar@credit-suisse.com" TargetMode="External"/><Relationship Id="rId4" Type="http://schemas.openxmlformats.org/officeDocument/2006/relationships/hyperlink" Target="mailto:surabhi.gupta.2@credit-suiss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di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0" y="-304800"/>
            <a:ext cx="12916695" cy="739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862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    Virtual-Dressing Room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New Wave for Shopping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00400" y="39624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Team – Did You Restart</a:t>
            </a:r>
            <a:r>
              <a:rPr lang="en-US" sz="2800" dirty="0" smtClean="0">
                <a:solidFill>
                  <a:schemeClr val="tx1"/>
                </a:solidFill>
              </a:rPr>
              <a:t>??</a:t>
            </a:r>
          </a:p>
          <a:p>
            <a:r>
              <a:rPr lang="en-US" sz="2800" dirty="0" smtClean="0">
                <a:solidFill>
                  <a:schemeClr val="tx1"/>
                </a:solidFill>
                <a:hlinkClick r:id="rId3"/>
              </a:rPr>
              <a:t/>
            </a:r>
            <a:br>
              <a:rPr lang="en-US" sz="2800" dirty="0" smtClean="0">
                <a:solidFill>
                  <a:schemeClr val="tx1"/>
                </a:solidFill>
                <a:hlinkClick r:id="rId3"/>
              </a:rPr>
            </a:br>
            <a:r>
              <a:rPr lang="en-US" sz="2800" dirty="0" smtClean="0">
                <a:solidFill>
                  <a:schemeClr val="tx1"/>
                </a:solidFill>
                <a:hlinkClick r:id="rId3"/>
              </a:rPr>
              <a:t>Neha.Sharma.7@credit-suisse.com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  <a:hlinkClick r:id="rId4"/>
              </a:rPr>
              <a:t>surabhi.gupta.2@credit-suisse.com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  <a:hlinkClick r:id="rId5"/>
              </a:rPr>
              <a:t>sushama.wadkar@credit-suisse.com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4135918" y="4495800"/>
            <a:ext cx="2419523" cy="1904999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139147" y="3621493"/>
            <a:ext cx="1918253" cy="14077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A1D8356-5948-43ED-B0CA-FBA9F7B51C33}"/>
              </a:ext>
            </a:extLst>
          </p:cNvPr>
          <p:cNvSpPr/>
          <p:nvPr/>
        </p:nvSpPr>
        <p:spPr>
          <a:xfrm>
            <a:off x="139148" y="3722885"/>
            <a:ext cx="20392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/>
              <a:t>Consumers’ key Concerns – </a:t>
            </a:r>
          </a:p>
          <a:p>
            <a:pPr algn="ctr"/>
            <a:r>
              <a:rPr lang="en-IN" sz="2000" b="1" dirty="0" smtClean="0"/>
              <a:t>look &amp; feel of garments</a:t>
            </a:r>
            <a:endParaRPr lang="en-IN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EA9ABBE-67D0-42A0-A765-21019316DC50}"/>
              </a:ext>
            </a:extLst>
          </p:cNvPr>
          <p:cNvSpPr/>
          <p:nvPr/>
        </p:nvSpPr>
        <p:spPr>
          <a:xfrm>
            <a:off x="4114800" y="4572000"/>
            <a:ext cx="25314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/>
              <a:t>In the </a:t>
            </a:r>
            <a:r>
              <a:rPr lang="en-IN" sz="2000" b="1" dirty="0"/>
              <a:t>age of </a:t>
            </a:r>
            <a:r>
              <a:rPr lang="en-IN" sz="2000" b="1" dirty="0" smtClean="0"/>
              <a:t>personalization products </a:t>
            </a:r>
            <a:r>
              <a:rPr lang="en-IN" sz="2000" b="1" dirty="0"/>
              <a:t>are targeted toward individual consumers. 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xmlns="" id="{05F14EED-9FA7-4CF5-A330-B7ECA3C6694B}"/>
              </a:ext>
            </a:extLst>
          </p:cNvPr>
          <p:cNvSpPr/>
          <p:nvPr/>
        </p:nvSpPr>
        <p:spPr>
          <a:xfrm>
            <a:off x="2542512" y="1820166"/>
            <a:ext cx="1570811" cy="209473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xmlns="" id="{11D8E2E5-408E-4DEB-AA93-A5A73F613EA0}"/>
              </a:ext>
            </a:extLst>
          </p:cNvPr>
          <p:cNvGrpSpPr/>
          <p:nvPr/>
        </p:nvGrpSpPr>
        <p:grpSpPr>
          <a:xfrm>
            <a:off x="2743200" y="2438400"/>
            <a:ext cx="1295400" cy="710159"/>
            <a:chOff x="4815968" y="618234"/>
            <a:chExt cx="1312243" cy="7101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5825246-9F5F-4F23-8D46-40646420B3B6}"/>
                </a:ext>
              </a:extLst>
            </p:cNvPr>
            <p:cNvSpPr/>
            <p:nvPr/>
          </p:nvSpPr>
          <p:spPr>
            <a:xfrm>
              <a:off x="4964385" y="765905"/>
              <a:ext cx="1163826" cy="5624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3DD3EE6-8AEC-4382-9557-D59B8086D642}"/>
                </a:ext>
              </a:extLst>
            </p:cNvPr>
            <p:cNvSpPr txBox="1"/>
            <p:nvPr/>
          </p:nvSpPr>
          <p:spPr>
            <a:xfrm>
              <a:off x="4815968" y="618234"/>
              <a:ext cx="1163826" cy="562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dirty="0" smtClean="0"/>
                <a:t>social distancing</a:t>
              </a:r>
              <a:endParaRPr lang="en-IN" sz="1600" b="1" kern="1200" dirty="0"/>
            </a:p>
          </p:txBody>
        </p:sp>
      </p:grpSp>
      <p:sp>
        <p:nvSpPr>
          <p:cNvPr id="13" name="Shape 12">
            <a:extLst>
              <a:ext uri="{FF2B5EF4-FFF2-40B4-BE49-F238E27FC236}">
                <a16:creationId xmlns:a16="http://schemas.microsoft.com/office/drawing/2014/main" xmlns="" id="{3052AB92-1223-465B-9EDC-271DEFBF5C29}"/>
              </a:ext>
            </a:extLst>
          </p:cNvPr>
          <p:cNvSpPr/>
          <p:nvPr/>
        </p:nvSpPr>
        <p:spPr>
          <a:xfrm>
            <a:off x="2106225" y="3023746"/>
            <a:ext cx="1570811" cy="209473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xmlns="" id="{9B0C5C72-77CD-4B6F-89D9-25E357AF28CF}"/>
              </a:ext>
            </a:extLst>
          </p:cNvPr>
          <p:cNvGrpSpPr/>
          <p:nvPr/>
        </p:nvGrpSpPr>
        <p:grpSpPr>
          <a:xfrm>
            <a:off x="2455194" y="3786971"/>
            <a:ext cx="872870" cy="581773"/>
            <a:chOff x="4385028" y="1966804"/>
            <a:chExt cx="1163826" cy="5817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2BEB358-1B89-48AA-BCA9-9097D5CCBAA5}"/>
                </a:ext>
              </a:extLst>
            </p:cNvPr>
            <p:cNvSpPr/>
            <p:nvPr/>
          </p:nvSpPr>
          <p:spPr>
            <a:xfrm>
              <a:off x="4385028" y="1966804"/>
              <a:ext cx="1163826" cy="5817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4D1B882-45AC-4EA0-911C-B338C387B906}"/>
                </a:ext>
              </a:extLst>
            </p:cNvPr>
            <p:cNvSpPr txBox="1"/>
            <p:nvPr/>
          </p:nvSpPr>
          <p:spPr>
            <a:xfrm>
              <a:off x="4385028" y="1966804"/>
              <a:ext cx="1163826" cy="581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 smtClean="0"/>
                <a:t>Look and Feel at Home</a:t>
              </a:r>
              <a:endParaRPr lang="en-IN" sz="1600" b="1" kern="1200" dirty="0"/>
            </a:p>
          </p:txBody>
        </p:sp>
      </p:grpSp>
      <p:sp>
        <p:nvSpPr>
          <p:cNvPr id="15" name="Block Arc 14">
            <a:extLst>
              <a:ext uri="{FF2B5EF4-FFF2-40B4-BE49-F238E27FC236}">
                <a16:creationId xmlns:a16="http://schemas.microsoft.com/office/drawing/2014/main" xmlns="" id="{55C5B39D-B3D9-4960-AE06-5B9DBEB52338}"/>
              </a:ext>
            </a:extLst>
          </p:cNvPr>
          <p:cNvSpPr/>
          <p:nvPr/>
        </p:nvSpPr>
        <p:spPr>
          <a:xfrm>
            <a:off x="2654312" y="4371355"/>
            <a:ext cx="1349570" cy="1800148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xmlns="" id="{16CDF90D-2723-4E9C-9EF9-CD1CC7AB9ABA}"/>
              </a:ext>
            </a:extLst>
          </p:cNvPr>
          <p:cNvGrpSpPr/>
          <p:nvPr/>
        </p:nvGrpSpPr>
        <p:grpSpPr>
          <a:xfrm>
            <a:off x="2891777" y="4964109"/>
            <a:ext cx="872870" cy="652063"/>
            <a:chOff x="4967138" y="3143942"/>
            <a:chExt cx="1163826" cy="6520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1A6AB5-F20D-419A-88DD-5461D69B5B4B}"/>
                </a:ext>
              </a:extLst>
            </p:cNvPr>
            <p:cNvSpPr/>
            <p:nvPr/>
          </p:nvSpPr>
          <p:spPr>
            <a:xfrm>
              <a:off x="4967138" y="3143942"/>
              <a:ext cx="1163826" cy="65206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698BA23-0671-447F-AF97-8DA516D9C6F1}"/>
                </a:ext>
              </a:extLst>
            </p:cNvPr>
            <p:cNvSpPr txBox="1"/>
            <p:nvPr/>
          </p:nvSpPr>
          <p:spPr>
            <a:xfrm>
              <a:off x="4967138" y="3143942"/>
              <a:ext cx="1163826" cy="652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/>
                <a:t>Personalisation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149233" y="255495"/>
            <a:ext cx="8156567" cy="1271261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/>
              <a:t>Why Virtual Shopping?? </a:t>
            </a:r>
            <a:endParaRPr lang="en-IN" sz="1800" b="1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4135920" y="2290813"/>
            <a:ext cx="4322280" cy="680988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FBBF3-43C8-4130-9D71-0E699E3C8F14}"/>
              </a:ext>
            </a:extLst>
          </p:cNvPr>
          <p:cNvSpPr/>
          <p:nvPr/>
        </p:nvSpPr>
        <p:spPr>
          <a:xfrm>
            <a:off x="4062897" y="2405650"/>
            <a:ext cx="4319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/>
              <a:t>Social Distancing due to COVID 19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1047050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2819400" y="4572000"/>
            <a:ext cx="4191000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Happy and satisfied customers</a:t>
            </a:r>
            <a:endParaRPr lang="en-IN" sz="28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2971800" y="3276600"/>
            <a:ext cx="3711112" cy="762000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1111250">
              <a:spcAft>
                <a:spcPct val="10000"/>
              </a:spcAft>
            </a:pPr>
            <a:r>
              <a:rPr lang="en-IN" sz="2800" b="1" dirty="0" smtClean="0"/>
              <a:t>Lower product return rates</a:t>
            </a:r>
            <a:endParaRPr lang="en-IN" sz="2800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2679933" y="1875994"/>
            <a:ext cx="2178424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50DB0153-0A41-416B-B8DA-E85F2B2D94C1}"/>
              </a:ext>
            </a:extLst>
          </p:cNvPr>
          <p:cNvGrpSpPr/>
          <p:nvPr/>
        </p:nvGrpSpPr>
        <p:grpSpPr>
          <a:xfrm>
            <a:off x="238959" y="2604875"/>
            <a:ext cx="1553024" cy="2070801"/>
            <a:chOff x="2780492" y="1136578"/>
            <a:chExt cx="2070699" cy="2070801"/>
          </a:xfrm>
          <a:scene3d>
            <a:camera prst="orthographicFront"/>
            <a:lightRig rig="flat" dir="t"/>
          </a:scene3d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08381A6-D2D7-4F39-9D9D-4001BCDC61F4}"/>
                </a:ext>
              </a:extLst>
            </p:cNvPr>
            <p:cNvSpPr/>
            <p:nvPr/>
          </p:nvSpPr>
          <p:spPr>
            <a:xfrm>
              <a:off x="2780492" y="1136578"/>
              <a:ext cx="2070699" cy="207080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xmlns="" id="{EA804C39-6F14-4AEF-92AE-642CF5CDECAB}"/>
                </a:ext>
              </a:extLst>
            </p:cNvPr>
            <p:cNvSpPr txBox="1"/>
            <p:nvPr/>
          </p:nvSpPr>
          <p:spPr>
            <a:xfrm>
              <a:off x="2942014" y="1411768"/>
              <a:ext cx="1747654" cy="14642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100" b="1" kern="1200" dirty="0" smtClean="0"/>
                <a:t>Virtual Trial Shop</a:t>
              </a:r>
              <a:endParaRPr lang="en-IN" sz="3100" b="1" kern="1200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xmlns="" id="{83657965-F5EB-45FF-8435-3043BD5AEDB0}"/>
              </a:ext>
            </a:extLst>
          </p:cNvPr>
          <p:cNvSpPr/>
          <p:nvPr/>
        </p:nvSpPr>
        <p:spPr>
          <a:xfrm>
            <a:off x="-528043" y="1468296"/>
            <a:ext cx="3130641" cy="4351338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800891"/>
              <a:satOff val="-40777"/>
              <a:lumOff val="9608"/>
              <a:alphaOff val="0"/>
            </a:schemeClr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4669C2C-5A5B-46AE-998F-40A409EFD160}"/>
              </a:ext>
            </a:extLst>
          </p:cNvPr>
          <p:cNvSpPr/>
          <p:nvPr/>
        </p:nvSpPr>
        <p:spPr>
          <a:xfrm>
            <a:off x="1777134" y="1835114"/>
            <a:ext cx="83196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2BB8AD0F-A12E-4729-9F28-1A455D6C6D34}"/>
              </a:ext>
            </a:extLst>
          </p:cNvPr>
          <p:cNvGrpSpPr/>
          <p:nvPr/>
        </p:nvGrpSpPr>
        <p:grpSpPr>
          <a:xfrm>
            <a:off x="2720980" y="1772272"/>
            <a:ext cx="3756019" cy="1154592"/>
            <a:chOff x="6089856" y="303976"/>
            <a:chExt cx="3331722" cy="115459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D313C0C-791C-4804-84A6-643897087853}"/>
                </a:ext>
              </a:extLst>
            </p:cNvPr>
            <p:cNvSpPr/>
            <p:nvPr/>
          </p:nvSpPr>
          <p:spPr>
            <a:xfrm>
              <a:off x="6089856" y="384658"/>
              <a:ext cx="3156911" cy="10739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6792DB-76DD-46D5-8AB8-9F76D9F17B31}"/>
                </a:ext>
              </a:extLst>
            </p:cNvPr>
            <p:cNvSpPr txBox="1"/>
            <p:nvPr/>
          </p:nvSpPr>
          <p:spPr>
            <a:xfrm>
              <a:off x="6264667" y="303976"/>
              <a:ext cx="3156911" cy="1073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IN" sz="2800" b="1" dirty="0"/>
                <a:t>Zero fear of </a:t>
              </a:r>
              <a:r>
                <a:rPr lang="en-IN" sz="2800" b="1" dirty="0" err="1"/>
                <a:t>Covid</a:t>
              </a:r>
              <a:r>
                <a:rPr lang="en-IN" sz="2800" b="1" dirty="0"/>
                <a:t>  19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A5466CA-86B7-459D-B775-0785641F89B4}"/>
              </a:ext>
            </a:extLst>
          </p:cNvPr>
          <p:cNvSpPr/>
          <p:nvPr/>
        </p:nvSpPr>
        <p:spPr>
          <a:xfrm>
            <a:off x="2098689" y="3097437"/>
            <a:ext cx="83196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5394097"/>
              <a:satOff val="-25103"/>
              <a:lumOff val="-1101"/>
              <a:alphaOff val="0"/>
            </a:schemeClr>
          </a:fillRef>
          <a:effectRef idx="2">
            <a:schemeClr val="accent4">
              <a:tint val="50000"/>
              <a:hueOff val="5394097"/>
              <a:satOff val="-25103"/>
              <a:lumOff val="-110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174BE98C-F043-41C0-B7E3-740AD09BD59E}"/>
              </a:ext>
            </a:extLst>
          </p:cNvPr>
          <p:cNvGrpSpPr/>
          <p:nvPr/>
        </p:nvGrpSpPr>
        <p:grpSpPr>
          <a:xfrm>
            <a:off x="3044331" y="3113101"/>
            <a:ext cx="2333440" cy="1073910"/>
            <a:chOff x="6520989" y="1644805"/>
            <a:chExt cx="3111253" cy="10739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5ED7368-DA80-4601-96AF-29B4998C629F}"/>
                </a:ext>
              </a:extLst>
            </p:cNvPr>
            <p:cNvSpPr/>
            <p:nvPr/>
          </p:nvSpPr>
          <p:spPr>
            <a:xfrm>
              <a:off x="6520989" y="1644805"/>
              <a:ext cx="3111253" cy="10739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3A7DAB1-236F-4E00-B7C6-D8F9228CB766}"/>
                </a:ext>
              </a:extLst>
            </p:cNvPr>
            <p:cNvSpPr txBox="1"/>
            <p:nvPr/>
          </p:nvSpPr>
          <p:spPr>
            <a:xfrm>
              <a:off x="6520989" y="1644805"/>
              <a:ext cx="3111253" cy="1073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None/>
              </a:pPr>
              <a:endParaRPr lang="en-IN" sz="2500" b="1" kern="12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D9B8CFD-CCB0-47A6-B0F3-BC60D3948CAC}"/>
              </a:ext>
            </a:extLst>
          </p:cNvPr>
          <p:cNvSpPr/>
          <p:nvPr/>
        </p:nvSpPr>
        <p:spPr>
          <a:xfrm>
            <a:off x="1777134" y="4377601"/>
            <a:ext cx="83196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10788194"/>
              <a:satOff val="-50206"/>
              <a:lumOff val="-2202"/>
              <a:alphaOff val="0"/>
            </a:schemeClr>
          </a:fillRef>
          <a:effectRef idx="2">
            <a:schemeClr val="accent4">
              <a:tint val="50000"/>
              <a:hueOff val="10788194"/>
              <a:satOff val="-50206"/>
              <a:lumOff val="-220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xmlns="" id="{3D6DC166-5C0B-4128-9AE2-7E3407CC8F3C}"/>
              </a:ext>
            </a:extLst>
          </p:cNvPr>
          <p:cNvGrpSpPr/>
          <p:nvPr/>
        </p:nvGrpSpPr>
        <p:grpSpPr>
          <a:xfrm>
            <a:off x="2721043" y="4413480"/>
            <a:ext cx="2725319" cy="1181487"/>
            <a:chOff x="6089937" y="2945183"/>
            <a:chExt cx="3633759" cy="11814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DF962BE-1841-4EC1-B148-BF6700BE663D}"/>
                </a:ext>
              </a:extLst>
            </p:cNvPr>
            <p:cNvSpPr/>
            <p:nvPr/>
          </p:nvSpPr>
          <p:spPr>
            <a:xfrm>
              <a:off x="6089937" y="2945183"/>
              <a:ext cx="3633759" cy="10739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2DCFB30-F23D-4D00-9410-85DE49C7BC5C}"/>
                </a:ext>
              </a:extLst>
            </p:cNvPr>
            <p:cNvSpPr txBox="1"/>
            <p:nvPr/>
          </p:nvSpPr>
          <p:spPr>
            <a:xfrm>
              <a:off x="6089937" y="3052760"/>
              <a:ext cx="3633759" cy="1073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None/>
              </a:pPr>
              <a:endParaRPr lang="en-IN" sz="2500" b="1" kern="1200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238959" y="374569"/>
            <a:ext cx="7076241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 smtClean="0"/>
              <a:t>Our Solution</a:t>
            </a:r>
            <a:endParaRPr lang="en-IN" sz="5400" b="1" dirty="0"/>
          </a:p>
        </p:txBody>
      </p:sp>
    </p:spTree>
    <p:extLst>
      <p:ext uri="{BB962C8B-B14F-4D97-AF65-F5344CB8AC3E}">
        <p14:creationId xmlns="" xmlns:p14="http://schemas.microsoft.com/office/powerpoint/2010/main" val="35506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94E13709-8C00-4AFE-B8D9-A47DFBF99F7A}"/>
              </a:ext>
            </a:extLst>
          </p:cNvPr>
          <p:cNvGrpSpPr/>
          <p:nvPr/>
        </p:nvGrpSpPr>
        <p:grpSpPr>
          <a:xfrm>
            <a:off x="2743200" y="2133600"/>
            <a:ext cx="3886200" cy="1293310"/>
            <a:chOff x="4527283" y="1703"/>
            <a:chExt cx="2859509" cy="12933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F1FAB79-CDF2-43E9-8662-BA29DDA322D3}"/>
                </a:ext>
              </a:extLst>
            </p:cNvPr>
            <p:cNvSpPr/>
            <p:nvPr/>
          </p:nvSpPr>
          <p:spPr>
            <a:xfrm>
              <a:off x="4527283" y="1703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D10F2B4-6DCE-421F-8644-058539F379AD}"/>
                </a:ext>
              </a:extLst>
            </p:cNvPr>
            <p:cNvSpPr txBox="1"/>
            <p:nvPr/>
          </p:nvSpPr>
          <p:spPr>
            <a:xfrm>
              <a:off x="4527283" y="1703"/>
              <a:ext cx="2859509" cy="129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kern="1200" dirty="0"/>
                <a:t>Programming Framework: </a:t>
              </a:r>
              <a:r>
                <a:rPr lang="en-IN" sz="2400" b="1" kern="1200" dirty="0">
                  <a:solidFill>
                    <a:schemeClr val="tx1"/>
                  </a:solidFill>
                </a:rPr>
                <a:t>Python, Flask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068AAE-2273-4A8C-9002-4A16F48EB56A}"/>
              </a:ext>
            </a:extLst>
          </p:cNvPr>
          <p:cNvSpPr/>
          <p:nvPr/>
        </p:nvSpPr>
        <p:spPr>
          <a:xfrm>
            <a:off x="685800" y="2133600"/>
            <a:ext cx="1600200" cy="13716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D05C04-AE7B-47C0-B3BB-EDE28E55FE22}"/>
              </a:ext>
            </a:extLst>
          </p:cNvPr>
          <p:cNvSpPr txBox="1"/>
          <p:nvPr/>
        </p:nvSpPr>
        <p:spPr>
          <a:xfrm>
            <a:off x="2590800" y="3886200"/>
            <a:ext cx="2715457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marL="0" lvl="0" indent="0" algn="ctr" defTabSz="1155700"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600" b="1" kern="1200" dirty="0"/>
              <a:t>Facial </a:t>
            </a:r>
            <a:r>
              <a:rPr lang="en-IN" sz="2600" b="1" kern="1200" dirty="0" smtClean="0"/>
              <a:t>,Body and Pose Recognition</a:t>
            </a:r>
            <a:r>
              <a:rPr lang="en-IN" sz="2600" b="1" kern="1200" dirty="0"/>
              <a:t>: </a:t>
            </a:r>
            <a:r>
              <a:rPr lang="en-IN" sz="2000" b="1" kern="1200" dirty="0" err="1" smtClean="0">
                <a:solidFill>
                  <a:schemeClr val="tx1"/>
                </a:solidFill>
              </a:rPr>
              <a:t>OpenCV</a:t>
            </a:r>
            <a:endParaRPr lang="en-IN" sz="2000" b="1" kern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D0FD4E8-5A38-470A-8DB6-23A413D42E8A}"/>
              </a:ext>
            </a:extLst>
          </p:cNvPr>
          <p:cNvSpPr/>
          <p:nvPr/>
        </p:nvSpPr>
        <p:spPr>
          <a:xfrm>
            <a:off x="5867400" y="3886200"/>
            <a:ext cx="17526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</p:sp>
      <p:pic>
        <p:nvPicPr>
          <p:cNvPr id="3076" name="Picture 4" descr="C:\Users\admin\Desktop\PPT Images\1200px-OpenCV_Logo_with_text_svg_vers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91000"/>
            <a:ext cx="527816" cy="8667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\Desktop\PPT Images\1_7rsbMxdFHVmWaRH0tYZSt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1219200" cy="995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173516" y="327542"/>
            <a:ext cx="7141684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/>
              <a:t>Technology Stack - </a:t>
            </a:r>
            <a:endParaRPr lang="en-IN" sz="4800" b="1" dirty="0"/>
          </a:p>
        </p:txBody>
      </p:sp>
    </p:spTree>
    <p:extLst>
      <p:ext uri="{BB962C8B-B14F-4D97-AF65-F5344CB8AC3E}">
        <p14:creationId xmlns="" xmlns:p14="http://schemas.microsoft.com/office/powerpoint/2010/main" val="4093433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CDDB6-306E-4E36-AC4A-485E1C1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60F82-F9CA-4D97-80F7-BC3341D0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Z</a:t>
            </a:r>
            <a:r>
              <a:rPr lang="en-US" dirty="0" smtClean="0"/>
              <a:t>ero worry and fear in COVID situation. </a:t>
            </a:r>
            <a:endParaRPr lang="en-IN" dirty="0"/>
          </a:p>
          <a:p>
            <a:r>
              <a:rPr lang="en-IN" dirty="0"/>
              <a:t>High Customer engagement for best choices in less time </a:t>
            </a:r>
            <a:r>
              <a:rPr lang="en-IN" dirty="0" smtClean="0"/>
              <a:t>…</a:t>
            </a:r>
          </a:p>
          <a:p>
            <a:r>
              <a:rPr lang="en-US" dirty="0" smtClean="0"/>
              <a:t>Enable customer to see style and fit</a:t>
            </a:r>
            <a:endParaRPr lang="en-IN" dirty="0"/>
          </a:p>
          <a:p>
            <a:r>
              <a:rPr lang="en-IN" dirty="0"/>
              <a:t>High Sales turnover – enhanced profits !</a:t>
            </a:r>
          </a:p>
          <a:p>
            <a:r>
              <a:rPr lang="en-US" dirty="0" smtClean="0"/>
              <a:t>Lower the rate of returns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3831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Road Map</a:t>
            </a:r>
            <a:endParaRPr lang="en-US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62000" y="1752600"/>
            <a:ext cx="28956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 for feature implementation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3048000"/>
            <a:ext cx="28956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 with Community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200" y="4267200"/>
            <a:ext cx="28956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Architecture and Design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0"/>
            <a:ext cx="28956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with IBM AI  and cloud services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28956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 UI/UX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00600" y="3124200"/>
            <a:ext cx="28956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Beta Version of Software to Clothing Store</a:t>
            </a:r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876800" y="4343400"/>
            <a:ext cx="28956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Software at Large Scale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6" idx="2"/>
          </p:cNvCxnSpPr>
          <p:nvPr/>
        </p:nvCxnSpPr>
        <p:spPr>
          <a:xfrm rot="5400000">
            <a:off x="2019300" y="4152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2209800" y="51816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096000" y="2667000"/>
            <a:ext cx="76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6096000" y="40386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133600" y="26670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2209800" y="39624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157</Words>
  <Application>Microsoft Office PowerPoint</Application>
  <PresentationFormat>On-screen Show (4:3)</PresentationFormat>
  <Paragraphs>33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Virtual-Dressing Room New Wave for Shopping</vt:lpstr>
      <vt:lpstr>Slide 2</vt:lpstr>
      <vt:lpstr>Slide 3</vt:lpstr>
      <vt:lpstr>Slide 4</vt:lpstr>
      <vt:lpstr>Benefits</vt:lpstr>
      <vt:lpstr>Road 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Eshopping A Virtual trial room</dc:title>
  <dc:creator>Windows User</dc:creator>
  <cp:lastModifiedBy>Windows User</cp:lastModifiedBy>
  <cp:revision>8</cp:revision>
  <dcterms:created xsi:type="dcterms:W3CDTF">2020-06-07T05:34:48Z</dcterms:created>
  <dcterms:modified xsi:type="dcterms:W3CDTF">2020-06-07T16:30:03Z</dcterms:modified>
</cp:coreProperties>
</file>