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5" r:id="rId3"/>
    <p:sldId id="258" r:id="rId4"/>
    <p:sldId id="260" r:id="rId5"/>
    <p:sldId id="270" r:id="rId6"/>
    <p:sldId id="287" r:id="rId7"/>
    <p:sldId id="277" r:id="rId8"/>
    <p:sldId id="288" r:id="rId9"/>
    <p:sldId id="278" r:id="rId10"/>
    <p:sldId id="279" r:id="rId11"/>
    <p:sldId id="265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76" r:id="rId20"/>
    <p:sldId id="289" r:id="rId21"/>
    <p:sldId id="291" r:id="rId22"/>
    <p:sldId id="292" r:id="rId23"/>
    <p:sldId id="293" r:id="rId24"/>
    <p:sldId id="264" r:id="rId25"/>
    <p:sldId id="257" r:id="rId26"/>
    <p:sldId id="259" r:id="rId27"/>
    <p:sldId id="302" r:id="rId28"/>
    <p:sldId id="298" r:id="rId29"/>
    <p:sldId id="299" r:id="rId30"/>
    <p:sldId id="304" r:id="rId31"/>
    <p:sldId id="306" r:id="rId32"/>
    <p:sldId id="310" r:id="rId33"/>
    <p:sldId id="305" r:id="rId34"/>
    <p:sldId id="309" r:id="rId35"/>
    <p:sldId id="307" r:id="rId36"/>
    <p:sldId id="30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7EE8C-2045-49D6-872B-13DD493C54CF}" v="387" dt="2025-01-26T18:49:03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3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Kakarla" userId="S::anand.kakarla@woxsen.edu.in::c3ac5b09-39ac-4df2-9ad0-a3049f9c2cc8" providerId="AD" clId="Web-{F1D9EB5D-0466-B965-A2D5-78AB302EA157}"/>
    <pc:docChg chg="modSld">
      <pc:chgData name="Anand Kakarla" userId="S::anand.kakarla@woxsen.edu.in::c3ac5b09-39ac-4df2-9ad0-a3049f9c2cc8" providerId="AD" clId="Web-{F1D9EB5D-0466-B965-A2D5-78AB302EA157}" dt="2025-01-18T15:06:46.030" v="9" actId="1076"/>
      <pc:docMkLst>
        <pc:docMk/>
      </pc:docMkLst>
      <pc:sldChg chg="addSp modSp">
        <pc:chgData name="Anand Kakarla" userId="S::anand.kakarla@woxsen.edu.in::c3ac5b09-39ac-4df2-9ad0-a3049f9c2cc8" providerId="AD" clId="Web-{F1D9EB5D-0466-B965-A2D5-78AB302EA157}" dt="2025-01-18T15:06:46.030" v="9" actId="1076"/>
        <pc:sldMkLst>
          <pc:docMk/>
          <pc:sldMk cId="2986503728" sldId="304"/>
        </pc:sldMkLst>
        <pc:spChg chg="add mod">
          <ac:chgData name="Anand Kakarla" userId="S::anand.kakarla@woxsen.edu.in::c3ac5b09-39ac-4df2-9ad0-a3049f9c2cc8" providerId="AD" clId="Web-{F1D9EB5D-0466-B965-A2D5-78AB302EA157}" dt="2025-01-18T15:06:37.092" v="8" actId="1076"/>
          <ac:spMkLst>
            <pc:docMk/>
            <pc:sldMk cId="2986503728" sldId="304"/>
            <ac:spMk id="3" creationId="{E672446A-6A57-8E25-46A3-CA0F9D7C4CE6}"/>
          </ac:spMkLst>
        </pc:spChg>
        <pc:spChg chg="mod">
          <ac:chgData name="Anand Kakarla" userId="S::anand.kakarla@woxsen.edu.in::c3ac5b09-39ac-4df2-9ad0-a3049f9c2cc8" providerId="AD" clId="Web-{F1D9EB5D-0466-B965-A2D5-78AB302EA157}" dt="2025-01-18T15:06:46.030" v="9" actId="1076"/>
          <ac:spMkLst>
            <pc:docMk/>
            <pc:sldMk cId="2986503728" sldId="304"/>
            <ac:spMk id="13" creationId="{F1491E98-FDC0-16DA-DB0C-B6622F1BDF5F}"/>
          </ac:spMkLst>
        </pc:spChg>
      </pc:sldChg>
    </pc:docChg>
  </pc:docChgLst>
  <pc:docChgLst>
    <pc:chgData name="Anand Kakarla" userId="c3ac5b09-39ac-4df2-9ad0-a3049f9c2cc8" providerId="ADAL" clId="{2197EE8C-2045-49D6-872B-13DD493C54CF}"/>
    <pc:docChg chg="undo custSel addSld delSld modSld sldOrd modMainMaster">
      <pc:chgData name="Anand Kakarla" userId="c3ac5b09-39ac-4df2-9ad0-a3049f9c2cc8" providerId="ADAL" clId="{2197EE8C-2045-49D6-872B-13DD493C54CF}" dt="2025-01-27T09:06:41.164" v="3112" actId="1036"/>
      <pc:docMkLst>
        <pc:docMk/>
      </pc:docMkLst>
      <pc:sldChg chg="addSp delSp modSp mod setBg">
        <pc:chgData name="Anand Kakarla" userId="c3ac5b09-39ac-4df2-9ad0-a3049f9c2cc8" providerId="ADAL" clId="{2197EE8C-2045-49D6-872B-13DD493C54CF}" dt="2025-01-01T16:15:01.628" v="1966" actId="1076"/>
        <pc:sldMkLst>
          <pc:docMk/>
          <pc:sldMk cId="795502849" sldId="256"/>
        </pc:sldMkLst>
        <pc:spChg chg="mod">
          <ac:chgData name="Anand Kakarla" userId="c3ac5b09-39ac-4df2-9ad0-a3049f9c2cc8" providerId="ADAL" clId="{2197EE8C-2045-49D6-872B-13DD493C54CF}" dt="2025-01-01T16:14:57.353" v="1964" actId="26606"/>
          <ac:spMkLst>
            <pc:docMk/>
            <pc:sldMk cId="795502849" sldId="256"/>
            <ac:spMk id="2" creationId="{FF8296D7-4AD0-8261-68A4-AF2ECC2DB00D}"/>
          </ac:spMkLst>
        </pc:spChg>
        <pc:spChg chg="mod">
          <ac:chgData name="Anand Kakarla" userId="c3ac5b09-39ac-4df2-9ad0-a3049f9c2cc8" providerId="ADAL" clId="{2197EE8C-2045-49D6-872B-13DD493C54CF}" dt="2025-01-01T16:14:57.353" v="1964" actId="26606"/>
          <ac:spMkLst>
            <pc:docMk/>
            <pc:sldMk cId="795502849" sldId="256"/>
            <ac:spMk id="3" creationId="{0188082D-A268-57E7-DBE4-CA7E3B320230}"/>
          </ac:spMkLst>
        </pc:spChg>
        <pc:spChg chg="add">
          <ac:chgData name="Anand Kakarla" userId="c3ac5b09-39ac-4df2-9ad0-a3049f9c2cc8" providerId="ADAL" clId="{2197EE8C-2045-49D6-872B-13DD493C54CF}" dt="2025-01-01T16:14:57.353" v="1964" actId="26606"/>
          <ac:spMkLst>
            <pc:docMk/>
            <pc:sldMk cId="795502849" sldId="256"/>
            <ac:spMk id="22" creationId="{8A94871E-96FC-4ADE-815B-41A636E34F1A}"/>
          </ac:spMkLst>
        </pc:spChg>
        <pc:spChg chg="add">
          <ac:chgData name="Anand Kakarla" userId="c3ac5b09-39ac-4df2-9ad0-a3049f9c2cc8" providerId="ADAL" clId="{2197EE8C-2045-49D6-872B-13DD493C54CF}" dt="2025-01-01T16:14:57.353" v="1964" actId="26606"/>
          <ac:spMkLst>
            <pc:docMk/>
            <pc:sldMk cId="795502849" sldId="256"/>
            <ac:spMk id="23" creationId="{3FCFB1DE-0B7E-48CC-BA90-B2AB0889F9D6}"/>
          </ac:spMkLst>
        </pc:spChg>
        <pc:picChg chg="add mod">
          <ac:chgData name="Anand Kakarla" userId="c3ac5b09-39ac-4df2-9ad0-a3049f9c2cc8" providerId="ADAL" clId="{2197EE8C-2045-49D6-872B-13DD493C54CF}" dt="2025-01-01T16:15:01.628" v="1966" actId="1076"/>
          <ac:picMkLst>
            <pc:docMk/>
            <pc:sldMk cId="795502849" sldId="256"/>
            <ac:picMk id="5" creationId="{3DF623B0-8C7B-1427-B11F-B62EEB970155}"/>
          </ac:picMkLst>
        </pc:picChg>
      </pc:sldChg>
      <pc:sldChg chg="modSp del mod ord modClrScheme chgLayout">
        <pc:chgData name="Anand Kakarla" userId="c3ac5b09-39ac-4df2-9ad0-a3049f9c2cc8" providerId="ADAL" clId="{2197EE8C-2045-49D6-872B-13DD493C54CF}" dt="2025-01-08T14:10:30.019" v="1985" actId="2696"/>
        <pc:sldMkLst>
          <pc:docMk/>
          <pc:sldMk cId="1372842863" sldId="257"/>
        </pc:sldMkLst>
      </pc:sldChg>
      <pc:sldChg chg="add">
        <pc:chgData name="Anand Kakarla" userId="c3ac5b09-39ac-4df2-9ad0-a3049f9c2cc8" providerId="ADAL" clId="{2197EE8C-2045-49D6-872B-13DD493C54CF}" dt="2025-01-08T14:10:35.907" v="1986"/>
        <pc:sldMkLst>
          <pc:docMk/>
          <pc:sldMk cId="1763315956" sldId="257"/>
        </pc:sldMkLst>
      </pc:sldChg>
      <pc:sldChg chg="addSp delSp modSp new mod">
        <pc:chgData name="Anand Kakarla" userId="c3ac5b09-39ac-4df2-9ad0-a3049f9c2cc8" providerId="ADAL" clId="{2197EE8C-2045-49D6-872B-13DD493C54CF}" dt="2025-01-01T15:13:04.441" v="1645" actId="313"/>
        <pc:sldMkLst>
          <pc:docMk/>
          <pc:sldMk cId="1631900487" sldId="258"/>
        </pc:sldMkLst>
        <pc:spChg chg="mod">
          <ac:chgData name="Anand Kakarla" userId="c3ac5b09-39ac-4df2-9ad0-a3049f9c2cc8" providerId="ADAL" clId="{2197EE8C-2045-49D6-872B-13DD493C54CF}" dt="2025-01-01T15:13:04.441" v="1645" actId="313"/>
          <ac:spMkLst>
            <pc:docMk/>
            <pc:sldMk cId="1631900487" sldId="258"/>
            <ac:spMk id="2" creationId="{0986FE0F-19F3-4D16-2A63-8A8558BFF2C3}"/>
          </ac:spMkLst>
        </pc:spChg>
        <pc:picChg chg="add mod">
          <ac:chgData name="Anand Kakarla" userId="c3ac5b09-39ac-4df2-9ad0-a3049f9c2cc8" providerId="ADAL" clId="{2197EE8C-2045-49D6-872B-13DD493C54CF}" dt="2024-12-31T06:56:41.594" v="230" actId="1076"/>
          <ac:picMkLst>
            <pc:docMk/>
            <pc:sldMk cId="1631900487" sldId="258"/>
            <ac:picMk id="5" creationId="{EF58E008-48CD-3793-4F90-D5A04001D79F}"/>
          </ac:picMkLst>
        </pc:picChg>
      </pc:sldChg>
      <pc:sldChg chg="del">
        <pc:chgData name="Anand Kakarla" userId="c3ac5b09-39ac-4df2-9ad0-a3049f9c2cc8" providerId="ADAL" clId="{2197EE8C-2045-49D6-872B-13DD493C54CF}" dt="2024-12-17T05:13:52.288" v="4" actId="47"/>
        <pc:sldMkLst>
          <pc:docMk/>
          <pc:sldMk cId="3141693106" sldId="258"/>
        </pc:sldMkLst>
      </pc:sldChg>
      <pc:sldChg chg="addSp delSp modSp new del mod ord">
        <pc:chgData name="Anand Kakarla" userId="c3ac5b09-39ac-4df2-9ad0-a3049f9c2cc8" providerId="ADAL" clId="{2197EE8C-2045-49D6-872B-13DD493C54CF}" dt="2025-01-01T16:02:09.169" v="1816" actId="47"/>
        <pc:sldMkLst>
          <pc:docMk/>
          <pc:sldMk cId="763705863" sldId="259"/>
        </pc:sldMkLst>
      </pc:sldChg>
      <pc:sldChg chg="del">
        <pc:chgData name="Anand Kakarla" userId="c3ac5b09-39ac-4df2-9ad0-a3049f9c2cc8" providerId="ADAL" clId="{2197EE8C-2045-49D6-872B-13DD493C54CF}" dt="2024-12-17T05:13:51.583" v="3" actId="47"/>
        <pc:sldMkLst>
          <pc:docMk/>
          <pc:sldMk cId="3488136999" sldId="259"/>
        </pc:sldMkLst>
      </pc:sldChg>
      <pc:sldChg chg="modSp add mod">
        <pc:chgData name="Anand Kakarla" userId="c3ac5b09-39ac-4df2-9ad0-a3049f9c2cc8" providerId="ADAL" clId="{2197EE8C-2045-49D6-872B-13DD493C54CF}" dt="2025-01-17T10:20:49.793" v="2173" actId="20577"/>
        <pc:sldMkLst>
          <pc:docMk/>
          <pc:sldMk cId="4152300835" sldId="259"/>
        </pc:sldMkLst>
        <pc:spChg chg="mod">
          <ac:chgData name="Anand Kakarla" userId="c3ac5b09-39ac-4df2-9ad0-a3049f9c2cc8" providerId="ADAL" clId="{2197EE8C-2045-49D6-872B-13DD493C54CF}" dt="2025-01-17T10:20:49.793" v="2173" actId="20577"/>
          <ac:spMkLst>
            <pc:docMk/>
            <pc:sldMk cId="4152300835" sldId="259"/>
            <ac:spMk id="2" creationId="{7005DA1E-85C7-E8B9-B411-98A20249F9A9}"/>
          </ac:spMkLst>
        </pc:spChg>
      </pc:sldChg>
      <pc:sldChg chg="addSp delSp modSp new mod">
        <pc:chgData name="Anand Kakarla" userId="c3ac5b09-39ac-4df2-9ad0-a3049f9c2cc8" providerId="ADAL" clId="{2197EE8C-2045-49D6-872B-13DD493C54CF}" dt="2025-01-01T15:19:03.233" v="1658" actId="1076"/>
        <pc:sldMkLst>
          <pc:docMk/>
          <pc:sldMk cId="1070103597" sldId="260"/>
        </pc:sldMkLst>
        <pc:spChg chg="mod">
          <ac:chgData name="Anand Kakarla" userId="c3ac5b09-39ac-4df2-9ad0-a3049f9c2cc8" providerId="ADAL" clId="{2197EE8C-2045-49D6-872B-13DD493C54CF}" dt="2025-01-01T15:18:48.765" v="1652" actId="20577"/>
          <ac:spMkLst>
            <pc:docMk/>
            <pc:sldMk cId="1070103597" sldId="260"/>
            <ac:spMk id="2" creationId="{2E352828-25BC-9B97-283F-B7E45A5E1B07}"/>
          </ac:spMkLst>
        </pc:spChg>
        <pc:picChg chg="add mod">
          <ac:chgData name="Anand Kakarla" userId="c3ac5b09-39ac-4df2-9ad0-a3049f9c2cc8" providerId="ADAL" clId="{2197EE8C-2045-49D6-872B-13DD493C54CF}" dt="2025-01-01T15:19:03.233" v="1658" actId="1076"/>
          <ac:picMkLst>
            <pc:docMk/>
            <pc:sldMk cId="1070103597" sldId="260"/>
            <ac:picMk id="3" creationId="{3F94993F-1F16-9E34-0BDE-C541F1A39FC1}"/>
          </ac:picMkLst>
        </pc:picChg>
        <pc:picChg chg="add mod">
          <ac:chgData name="Anand Kakarla" userId="c3ac5b09-39ac-4df2-9ad0-a3049f9c2cc8" providerId="ADAL" clId="{2197EE8C-2045-49D6-872B-13DD493C54CF}" dt="2025-01-01T15:18:55.278" v="1653" actId="1076"/>
          <ac:picMkLst>
            <pc:docMk/>
            <pc:sldMk cId="1070103597" sldId="260"/>
            <ac:picMk id="5" creationId="{FA9C553C-0E3F-149D-1623-6E8B626C9D6E}"/>
          </ac:picMkLst>
        </pc:picChg>
      </pc:sldChg>
      <pc:sldChg chg="del">
        <pc:chgData name="Anand Kakarla" userId="c3ac5b09-39ac-4df2-9ad0-a3049f9c2cc8" providerId="ADAL" clId="{2197EE8C-2045-49D6-872B-13DD493C54CF}" dt="2024-12-17T05:13:50.984" v="2" actId="47"/>
        <pc:sldMkLst>
          <pc:docMk/>
          <pc:sldMk cId="2162610840" sldId="260"/>
        </pc:sldMkLst>
      </pc:sldChg>
      <pc:sldChg chg="del">
        <pc:chgData name="Anand Kakarla" userId="c3ac5b09-39ac-4df2-9ad0-a3049f9c2cc8" providerId="ADAL" clId="{2197EE8C-2045-49D6-872B-13DD493C54CF}" dt="2024-12-17T05:13:50.506" v="1" actId="47"/>
        <pc:sldMkLst>
          <pc:docMk/>
          <pc:sldMk cId="2055942260" sldId="261"/>
        </pc:sldMkLst>
      </pc:sldChg>
      <pc:sldChg chg="addSp delSp modSp new del mod">
        <pc:chgData name="Anand Kakarla" userId="c3ac5b09-39ac-4df2-9ad0-a3049f9c2cc8" providerId="ADAL" clId="{2197EE8C-2045-49D6-872B-13DD493C54CF}" dt="2025-01-01T15:19:04.818" v="1659" actId="47"/>
        <pc:sldMkLst>
          <pc:docMk/>
          <pc:sldMk cId="2434814996" sldId="261"/>
        </pc:sldMkLst>
      </pc:sldChg>
      <pc:sldChg chg="addSp delSp modSp new del mod">
        <pc:chgData name="Anand Kakarla" userId="c3ac5b09-39ac-4df2-9ad0-a3049f9c2cc8" providerId="ADAL" clId="{2197EE8C-2045-49D6-872B-13DD493C54CF}" dt="2025-01-01T16:07:29.280" v="1868" actId="47"/>
        <pc:sldMkLst>
          <pc:docMk/>
          <pc:sldMk cId="13480639" sldId="262"/>
        </pc:sldMkLst>
      </pc:sldChg>
      <pc:sldChg chg="del">
        <pc:chgData name="Anand Kakarla" userId="c3ac5b09-39ac-4df2-9ad0-a3049f9c2cc8" providerId="ADAL" clId="{2197EE8C-2045-49D6-872B-13DD493C54CF}" dt="2024-12-17T05:13:49.935" v="0" actId="47"/>
        <pc:sldMkLst>
          <pc:docMk/>
          <pc:sldMk cId="2028344439" sldId="262"/>
        </pc:sldMkLst>
      </pc:sldChg>
      <pc:sldChg chg="addSp delSp modSp new del mod">
        <pc:chgData name="Anand Kakarla" userId="c3ac5b09-39ac-4df2-9ad0-a3049f9c2cc8" providerId="ADAL" clId="{2197EE8C-2045-49D6-872B-13DD493C54CF}" dt="2025-01-01T04:24:59.189" v="930" actId="47"/>
        <pc:sldMkLst>
          <pc:docMk/>
          <pc:sldMk cId="3804115102" sldId="263"/>
        </pc:sldMkLst>
      </pc:sldChg>
      <pc:sldChg chg="addSp delSp modSp new del mod ord">
        <pc:chgData name="Anand Kakarla" userId="c3ac5b09-39ac-4df2-9ad0-a3049f9c2cc8" providerId="ADAL" clId="{2197EE8C-2045-49D6-872B-13DD493C54CF}" dt="2025-01-08T14:10:54.901" v="1988" actId="2696"/>
        <pc:sldMkLst>
          <pc:docMk/>
          <pc:sldMk cId="1897941338" sldId="264"/>
        </pc:sldMkLst>
      </pc:sldChg>
      <pc:sldChg chg="modSp add mod">
        <pc:chgData name="Anand Kakarla" userId="c3ac5b09-39ac-4df2-9ad0-a3049f9c2cc8" providerId="ADAL" clId="{2197EE8C-2045-49D6-872B-13DD493C54CF}" dt="2025-01-27T09:06:41.164" v="3112" actId="1036"/>
        <pc:sldMkLst>
          <pc:docMk/>
          <pc:sldMk cId="3910866373" sldId="264"/>
        </pc:sldMkLst>
        <pc:picChg chg="mod">
          <ac:chgData name="Anand Kakarla" userId="c3ac5b09-39ac-4df2-9ad0-a3049f9c2cc8" providerId="ADAL" clId="{2197EE8C-2045-49D6-872B-13DD493C54CF}" dt="2025-01-27T09:06:41.164" v="3112" actId="1036"/>
          <ac:picMkLst>
            <pc:docMk/>
            <pc:sldMk cId="3910866373" sldId="264"/>
            <ac:picMk id="5" creationId="{1A69A4E1-C830-7EC6-9363-C581ECCF4D1F}"/>
          </ac:picMkLst>
        </pc:picChg>
      </pc:sldChg>
      <pc:sldChg chg="addSp delSp modSp new mod modClrScheme chgLayout">
        <pc:chgData name="Anand Kakarla" userId="c3ac5b09-39ac-4df2-9ad0-a3049f9c2cc8" providerId="ADAL" clId="{2197EE8C-2045-49D6-872B-13DD493C54CF}" dt="2025-01-01T16:10:26.787" v="1904" actId="700"/>
        <pc:sldMkLst>
          <pc:docMk/>
          <pc:sldMk cId="782503548" sldId="265"/>
        </pc:sldMkLst>
        <pc:spChg chg="mod ord">
          <ac:chgData name="Anand Kakarla" userId="c3ac5b09-39ac-4df2-9ad0-a3049f9c2cc8" providerId="ADAL" clId="{2197EE8C-2045-49D6-872B-13DD493C54CF}" dt="2025-01-01T16:10:26.787" v="1904" actId="700"/>
          <ac:spMkLst>
            <pc:docMk/>
            <pc:sldMk cId="782503548" sldId="265"/>
            <ac:spMk id="2" creationId="{11167496-B752-86FD-A11F-9E14687AADFD}"/>
          </ac:spMkLst>
        </pc:spChg>
        <pc:spChg chg="add mod ord">
          <ac:chgData name="Anand Kakarla" userId="c3ac5b09-39ac-4df2-9ad0-a3049f9c2cc8" providerId="ADAL" clId="{2197EE8C-2045-49D6-872B-13DD493C54CF}" dt="2025-01-01T16:10:26.787" v="1904" actId="700"/>
          <ac:spMkLst>
            <pc:docMk/>
            <pc:sldMk cId="782503548" sldId="265"/>
            <ac:spMk id="3" creationId="{586BE984-456F-464A-3D1E-8CDCD258C1BC}"/>
          </ac:spMkLst>
        </pc:spChg>
      </pc:sldChg>
      <pc:sldChg chg="addSp delSp modSp new del mod">
        <pc:chgData name="Anand Kakarla" userId="c3ac5b09-39ac-4df2-9ad0-a3049f9c2cc8" providerId="ADAL" clId="{2197EE8C-2045-49D6-872B-13DD493C54CF}" dt="2025-01-01T15:09:38.433" v="1567" actId="47"/>
        <pc:sldMkLst>
          <pc:docMk/>
          <pc:sldMk cId="4133008004" sldId="266"/>
        </pc:sldMkLst>
      </pc:sldChg>
      <pc:sldChg chg="modSp new del mod">
        <pc:chgData name="Anand Kakarla" userId="c3ac5b09-39ac-4df2-9ad0-a3049f9c2cc8" providerId="ADAL" clId="{2197EE8C-2045-49D6-872B-13DD493C54CF}" dt="2025-01-01T15:09:31.425" v="1566" actId="47"/>
        <pc:sldMkLst>
          <pc:docMk/>
          <pc:sldMk cId="41371187" sldId="267"/>
        </pc:sldMkLst>
      </pc:sldChg>
      <pc:sldChg chg="modSp new del mod">
        <pc:chgData name="Anand Kakarla" userId="c3ac5b09-39ac-4df2-9ad0-a3049f9c2cc8" providerId="ADAL" clId="{2197EE8C-2045-49D6-872B-13DD493C54CF}" dt="2025-01-01T15:09:44.833" v="1568" actId="47"/>
        <pc:sldMkLst>
          <pc:docMk/>
          <pc:sldMk cId="1867445685" sldId="268"/>
        </pc:sldMkLst>
      </pc:sldChg>
      <pc:sldChg chg="modSp new add del mod">
        <pc:chgData name="Anand Kakarla" userId="c3ac5b09-39ac-4df2-9ad0-a3049f9c2cc8" providerId="ADAL" clId="{2197EE8C-2045-49D6-872B-13DD493C54CF}" dt="2025-01-08T14:10:51.939" v="1987" actId="47"/>
        <pc:sldMkLst>
          <pc:docMk/>
          <pc:sldMk cId="2419926367" sldId="269"/>
        </pc:sldMkLst>
      </pc:sldChg>
      <pc:sldChg chg="addSp delSp modSp new mod">
        <pc:chgData name="Anand Kakarla" userId="c3ac5b09-39ac-4df2-9ad0-a3049f9c2cc8" providerId="ADAL" clId="{2197EE8C-2045-49D6-872B-13DD493C54CF}" dt="2025-01-01T04:23:15.274" v="925" actId="1076"/>
        <pc:sldMkLst>
          <pc:docMk/>
          <pc:sldMk cId="1940578812" sldId="270"/>
        </pc:sldMkLst>
        <pc:spChg chg="mod">
          <ac:chgData name="Anand Kakarla" userId="c3ac5b09-39ac-4df2-9ad0-a3049f9c2cc8" providerId="ADAL" clId="{2197EE8C-2045-49D6-872B-13DD493C54CF}" dt="2024-12-31T17:08:09.680" v="284"/>
          <ac:spMkLst>
            <pc:docMk/>
            <pc:sldMk cId="1940578812" sldId="270"/>
            <ac:spMk id="2" creationId="{81B27B5D-C9E4-8043-604D-563E15082E81}"/>
          </ac:spMkLst>
        </pc:spChg>
        <pc:picChg chg="add mod modCrop">
          <ac:chgData name="Anand Kakarla" userId="c3ac5b09-39ac-4df2-9ad0-a3049f9c2cc8" providerId="ADAL" clId="{2197EE8C-2045-49D6-872B-13DD493C54CF}" dt="2025-01-01T04:23:15.274" v="925" actId="1076"/>
          <ac:picMkLst>
            <pc:docMk/>
            <pc:sldMk cId="1940578812" sldId="270"/>
            <ac:picMk id="5" creationId="{B82FAEC5-9C53-888D-5262-EEA311B05305}"/>
          </ac:picMkLst>
        </pc:picChg>
      </pc:sldChg>
      <pc:sldChg chg="addSp delSp modSp new del mod">
        <pc:chgData name="Anand Kakarla" userId="c3ac5b09-39ac-4df2-9ad0-a3049f9c2cc8" providerId="ADAL" clId="{2197EE8C-2045-49D6-872B-13DD493C54CF}" dt="2025-01-01T04:21:01.685" v="923" actId="47"/>
        <pc:sldMkLst>
          <pc:docMk/>
          <pc:sldMk cId="655743938" sldId="271"/>
        </pc:sldMkLst>
      </pc:sldChg>
      <pc:sldChg chg="addSp modSp new del mod ord">
        <pc:chgData name="Anand Kakarla" userId="c3ac5b09-39ac-4df2-9ad0-a3049f9c2cc8" providerId="ADAL" clId="{2197EE8C-2045-49D6-872B-13DD493C54CF}" dt="2025-01-01T16:01:50.848" v="1812" actId="47"/>
        <pc:sldMkLst>
          <pc:docMk/>
          <pc:sldMk cId="2509045064" sldId="272"/>
        </pc:sldMkLst>
      </pc:sldChg>
      <pc:sldChg chg="addSp delSp modSp new del mod ord">
        <pc:chgData name="Anand Kakarla" userId="c3ac5b09-39ac-4df2-9ad0-a3049f9c2cc8" providerId="ADAL" clId="{2197EE8C-2045-49D6-872B-13DD493C54CF}" dt="2025-01-01T04:49:38.885" v="1176" actId="47"/>
        <pc:sldMkLst>
          <pc:docMk/>
          <pc:sldMk cId="1670743935" sldId="273"/>
        </pc:sldMkLst>
      </pc:sldChg>
      <pc:sldChg chg="modSp new del mod">
        <pc:chgData name="Anand Kakarla" userId="c3ac5b09-39ac-4df2-9ad0-a3049f9c2cc8" providerId="ADAL" clId="{2197EE8C-2045-49D6-872B-13DD493C54CF}" dt="2025-01-01T04:49:44.368" v="1177" actId="47"/>
        <pc:sldMkLst>
          <pc:docMk/>
          <pc:sldMk cId="1291509999" sldId="274"/>
        </pc:sldMkLst>
      </pc:sldChg>
      <pc:sldChg chg="modSp new del mod">
        <pc:chgData name="Anand Kakarla" userId="c3ac5b09-39ac-4df2-9ad0-a3049f9c2cc8" providerId="ADAL" clId="{2197EE8C-2045-49D6-872B-13DD493C54CF}" dt="2025-01-01T04:49:45.928" v="1178" actId="47"/>
        <pc:sldMkLst>
          <pc:docMk/>
          <pc:sldMk cId="708251370" sldId="275"/>
        </pc:sldMkLst>
      </pc:sldChg>
      <pc:sldChg chg="modSp new del mod">
        <pc:chgData name="Anand Kakarla" userId="c3ac5b09-39ac-4df2-9ad0-a3049f9c2cc8" providerId="ADAL" clId="{2197EE8C-2045-49D6-872B-13DD493C54CF}" dt="2025-01-08T14:10:30.019" v="1985" actId="2696"/>
        <pc:sldMkLst>
          <pc:docMk/>
          <pc:sldMk cId="1877194669" sldId="276"/>
        </pc:sldMkLst>
      </pc:sldChg>
      <pc:sldChg chg="add">
        <pc:chgData name="Anand Kakarla" userId="c3ac5b09-39ac-4df2-9ad0-a3049f9c2cc8" providerId="ADAL" clId="{2197EE8C-2045-49D6-872B-13DD493C54CF}" dt="2025-01-08T14:10:35.907" v="1986"/>
        <pc:sldMkLst>
          <pc:docMk/>
          <pc:sldMk cId="3656456978" sldId="276"/>
        </pc:sldMkLst>
      </pc:sldChg>
      <pc:sldChg chg="addSp delSp modSp new mod">
        <pc:chgData name="Anand Kakarla" userId="c3ac5b09-39ac-4df2-9ad0-a3049f9c2cc8" providerId="ADAL" clId="{2197EE8C-2045-49D6-872B-13DD493C54CF}" dt="2025-01-01T16:06:23.241" v="1860" actId="27636"/>
        <pc:sldMkLst>
          <pc:docMk/>
          <pc:sldMk cId="1518606746" sldId="277"/>
        </pc:sldMkLst>
        <pc:spChg chg="mod">
          <ac:chgData name="Anand Kakarla" userId="c3ac5b09-39ac-4df2-9ad0-a3049f9c2cc8" providerId="ADAL" clId="{2197EE8C-2045-49D6-872B-13DD493C54CF}" dt="2025-01-01T16:06:23.241" v="1860" actId="27636"/>
          <ac:spMkLst>
            <pc:docMk/>
            <pc:sldMk cId="1518606746" sldId="277"/>
            <ac:spMk id="2" creationId="{CF02B60F-11A3-1F36-65FF-AC9EA16174FE}"/>
          </ac:spMkLst>
        </pc:spChg>
        <pc:spChg chg="mod">
          <ac:chgData name="Anand Kakarla" userId="c3ac5b09-39ac-4df2-9ad0-a3049f9c2cc8" providerId="ADAL" clId="{2197EE8C-2045-49D6-872B-13DD493C54CF}" dt="2025-01-01T04:19:42.200" v="920" actId="1076"/>
          <ac:spMkLst>
            <pc:docMk/>
            <pc:sldMk cId="1518606746" sldId="277"/>
            <ac:spMk id="3" creationId="{9B060F72-424F-AD24-9A9D-8BDF710CCEAD}"/>
          </ac:spMkLst>
        </pc:spChg>
        <pc:spChg chg="add mod">
          <ac:chgData name="Anand Kakarla" userId="c3ac5b09-39ac-4df2-9ad0-a3049f9c2cc8" providerId="ADAL" clId="{2197EE8C-2045-49D6-872B-13DD493C54CF}" dt="2025-01-01T04:20:25.256" v="922" actId="1076"/>
          <ac:spMkLst>
            <pc:docMk/>
            <pc:sldMk cId="1518606746" sldId="277"/>
            <ac:spMk id="5" creationId="{7C321D55-4F91-F943-1AA8-5E81D82D98C5}"/>
          </ac:spMkLst>
        </pc:spChg>
        <pc:picChg chg="add mod">
          <ac:chgData name="Anand Kakarla" userId="c3ac5b09-39ac-4df2-9ad0-a3049f9c2cc8" providerId="ADAL" clId="{2197EE8C-2045-49D6-872B-13DD493C54CF}" dt="2025-01-01T04:09:43.844" v="839" actId="1076"/>
          <ac:picMkLst>
            <pc:docMk/>
            <pc:sldMk cId="1518606746" sldId="277"/>
            <ac:picMk id="9" creationId="{9E8DEFBC-CB07-D7A5-D0AD-A31F1F52733E}"/>
          </ac:picMkLst>
        </pc:picChg>
        <pc:picChg chg="add mod modCrop">
          <ac:chgData name="Anand Kakarla" userId="c3ac5b09-39ac-4df2-9ad0-a3049f9c2cc8" providerId="ADAL" clId="{2197EE8C-2045-49D6-872B-13DD493C54CF}" dt="2025-01-01T04:11:59.944" v="886" actId="1076"/>
          <ac:picMkLst>
            <pc:docMk/>
            <pc:sldMk cId="1518606746" sldId="277"/>
            <ac:picMk id="15" creationId="{76CAB9B7-4833-F504-A506-CE072BCC0F9E}"/>
          </ac:picMkLst>
        </pc:picChg>
        <pc:cxnChg chg="add mod">
          <ac:chgData name="Anand Kakarla" userId="c3ac5b09-39ac-4df2-9ad0-a3049f9c2cc8" providerId="ADAL" clId="{2197EE8C-2045-49D6-872B-13DD493C54CF}" dt="2025-01-01T04:20:21.023" v="921" actId="1076"/>
          <ac:cxnSpMkLst>
            <pc:docMk/>
            <pc:sldMk cId="1518606746" sldId="277"/>
            <ac:cxnSpMk id="17" creationId="{694F9443-4304-BBDC-AAB5-25731B3308CC}"/>
          </ac:cxnSpMkLst>
        </pc:cxnChg>
      </pc:sldChg>
      <pc:sldChg chg="addSp modSp new mod">
        <pc:chgData name="Anand Kakarla" userId="c3ac5b09-39ac-4df2-9ad0-a3049f9c2cc8" providerId="ADAL" clId="{2197EE8C-2045-49D6-872B-13DD493C54CF}" dt="2025-01-01T15:11:45.360" v="1609" actId="313"/>
        <pc:sldMkLst>
          <pc:docMk/>
          <pc:sldMk cId="2573970898" sldId="278"/>
        </pc:sldMkLst>
        <pc:spChg chg="mod">
          <ac:chgData name="Anand Kakarla" userId="c3ac5b09-39ac-4df2-9ad0-a3049f9c2cc8" providerId="ADAL" clId="{2197EE8C-2045-49D6-872B-13DD493C54CF}" dt="2025-01-01T04:30:12.549" v="1060" actId="1076"/>
          <ac:spMkLst>
            <pc:docMk/>
            <pc:sldMk cId="2573970898" sldId="278"/>
            <ac:spMk id="2" creationId="{748457D0-9FC0-AD08-5836-21F3E0ABB5E7}"/>
          </ac:spMkLst>
        </pc:spChg>
        <pc:spChg chg="mod">
          <ac:chgData name="Anand Kakarla" userId="c3ac5b09-39ac-4df2-9ad0-a3049f9c2cc8" providerId="ADAL" clId="{2197EE8C-2045-49D6-872B-13DD493C54CF}" dt="2025-01-01T15:11:45.360" v="1609" actId="313"/>
          <ac:spMkLst>
            <pc:docMk/>
            <pc:sldMk cId="2573970898" sldId="278"/>
            <ac:spMk id="3" creationId="{D56EE15C-396C-6BB1-2B93-21DBB26B37FA}"/>
          </ac:spMkLst>
        </pc:spChg>
        <pc:picChg chg="add mod">
          <ac:chgData name="Anand Kakarla" userId="c3ac5b09-39ac-4df2-9ad0-a3049f9c2cc8" providerId="ADAL" clId="{2197EE8C-2045-49D6-872B-13DD493C54CF}" dt="2025-01-01T05:20:51.344" v="1410" actId="1076"/>
          <ac:picMkLst>
            <pc:docMk/>
            <pc:sldMk cId="2573970898" sldId="278"/>
            <ac:picMk id="5" creationId="{A405938D-3A91-519F-6745-621C8FD5FE6B}"/>
          </ac:picMkLst>
        </pc:picChg>
        <pc:picChg chg="add mod">
          <ac:chgData name="Anand Kakarla" userId="c3ac5b09-39ac-4df2-9ad0-a3049f9c2cc8" providerId="ADAL" clId="{2197EE8C-2045-49D6-872B-13DD493C54CF}" dt="2025-01-01T05:20:52.747" v="1411" actId="1076"/>
          <ac:picMkLst>
            <pc:docMk/>
            <pc:sldMk cId="2573970898" sldId="278"/>
            <ac:picMk id="7" creationId="{E69A563B-1103-C504-FF27-2FA874E85646}"/>
          </ac:picMkLst>
        </pc:picChg>
      </pc:sldChg>
      <pc:sldChg chg="addSp modSp new del mod ord">
        <pc:chgData name="Anand Kakarla" userId="c3ac5b09-39ac-4df2-9ad0-a3049f9c2cc8" providerId="ADAL" clId="{2197EE8C-2045-49D6-872B-13DD493C54CF}" dt="2025-01-01T15:12:18.453" v="1611" actId="2696"/>
        <pc:sldMkLst>
          <pc:docMk/>
          <pc:sldMk cId="1073000904" sldId="279"/>
        </pc:sldMkLst>
      </pc:sldChg>
      <pc:sldChg chg="add">
        <pc:chgData name="Anand Kakarla" userId="c3ac5b09-39ac-4df2-9ad0-a3049f9c2cc8" providerId="ADAL" clId="{2197EE8C-2045-49D6-872B-13DD493C54CF}" dt="2025-01-01T15:12:22.229" v="1612"/>
        <pc:sldMkLst>
          <pc:docMk/>
          <pc:sldMk cId="4107602203" sldId="279"/>
        </pc:sldMkLst>
      </pc:sldChg>
      <pc:sldChg chg="modSp new mod">
        <pc:chgData name="Anand Kakarla" userId="c3ac5b09-39ac-4df2-9ad0-a3049f9c2cc8" providerId="ADAL" clId="{2197EE8C-2045-49D6-872B-13DD493C54CF}" dt="2025-01-01T07:27:55.193" v="1519" actId="122"/>
        <pc:sldMkLst>
          <pc:docMk/>
          <pc:sldMk cId="4232156035" sldId="280"/>
        </pc:sldMkLst>
        <pc:spChg chg="mod">
          <ac:chgData name="Anand Kakarla" userId="c3ac5b09-39ac-4df2-9ad0-a3049f9c2cc8" providerId="ADAL" clId="{2197EE8C-2045-49D6-872B-13DD493C54CF}" dt="2024-12-31T17:47:23.282" v="447" actId="20577"/>
          <ac:spMkLst>
            <pc:docMk/>
            <pc:sldMk cId="4232156035" sldId="280"/>
            <ac:spMk id="2" creationId="{85293417-86AD-2B78-DC4F-6943708E6AD7}"/>
          </ac:spMkLst>
        </pc:spChg>
        <pc:spChg chg="mod">
          <ac:chgData name="Anand Kakarla" userId="c3ac5b09-39ac-4df2-9ad0-a3049f9c2cc8" providerId="ADAL" clId="{2197EE8C-2045-49D6-872B-13DD493C54CF}" dt="2025-01-01T07:27:55.193" v="1519" actId="122"/>
          <ac:spMkLst>
            <pc:docMk/>
            <pc:sldMk cId="4232156035" sldId="280"/>
            <ac:spMk id="3" creationId="{8F7AB7CE-3471-F5AA-F1E1-4C5CA5B19337}"/>
          </ac:spMkLst>
        </pc:spChg>
      </pc:sldChg>
      <pc:sldChg chg="modSp new mod">
        <pc:chgData name="Anand Kakarla" userId="c3ac5b09-39ac-4df2-9ad0-a3049f9c2cc8" providerId="ADAL" clId="{2197EE8C-2045-49D6-872B-13DD493C54CF}" dt="2025-01-01T16:09:23.802" v="1900" actId="27636"/>
        <pc:sldMkLst>
          <pc:docMk/>
          <pc:sldMk cId="4118597127" sldId="281"/>
        </pc:sldMkLst>
        <pc:spChg chg="mod">
          <ac:chgData name="Anand Kakarla" userId="c3ac5b09-39ac-4df2-9ad0-a3049f9c2cc8" providerId="ADAL" clId="{2197EE8C-2045-49D6-872B-13DD493C54CF}" dt="2024-12-31T17:47:41.106" v="452" actId="20577"/>
          <ac:spMkLst>
            <pc:docMk/>
            <pc:sldMk cId="4118597127" sldId="281"/>
            <ac:spMk id="2" creationId="{C588811B-CE36-0B23-6EB1-8E8B41FC4F60}"/>
          </ac:spMkLst>
        </pc:spChg>
        <pc:spChg chg="mod">
          <ac:chgData name="Anand Kakarla" userId="c3ac5b09-39ac-4df2-9ad0-a3049f9c2cc8" providerId="ADAL" clId="{2197EE8C-2045-49D6-872B-13DD493C54CF}" dt="2025-01-01T16:09:23.802" v="1900" actId="27636"/>
          <ac:spMkLst>
            <pc:docMk/>
            <pc:sldMk cId="4118597127" sldId="281"/>
            <ac:spMk id="3" creationId="{D42FED37-7DD4-6C69-71E5-9CF01391C090}"/>
          </ac:spMkLst>
        </pc:spChg>
      </pc:sldChg>
      <pc:sldChg chg="modSp new mod">
        <pc:chgData name="Anand Kakarla" userId="c3ac5b09-39ac-4df2-9ad0-a3049f9c2cc8" providerId="ADAL" clId="{2197EE8C-2045-49D6-872B-13DD493C54CF}" dt="2024-12-31T17:47:56.156" v="457" actId="20577"/>
        <pc:sldMkLst>
          <pc:docMk/>
          <pc:sldMk cId="3651607929" sldId="282"/>
        </pc:sldMkLst>
        <pc:spChg chg="mod">
          <ac:chgData name="Anand Kakarla" userId="c3ac5b09-39ac-4df2-9ad0-a3049f9c2cc8" providerId="ADAL" clId="{2197EE8C-2045-49D6-872B-13DD493C54CF}" dt="2024-12-31T17:47:56.156" v="457" actId="20577"/>
          <ac:spMkLst>
            <pc:docMk/>
            <pc:sldMk cId="3651607929" sldId="282"/>
            <ac:spMk id="2" creationId="{D2C1ACF2-5940-DD9C-1F27-2DC96808F479}"/>
          </ac:spMkLst>
        </pc:spChg>
        <pc:spChg chg="mod">
          <ac:chgData name="Anand Kakarla" userId="c3ac5b09-39ac-4df2-9ad0-a3049f9c2cc8" providerId="ADAL" clId="{2197EE8C-2045-49D6-872B-13DD493C54CF}" dt="2024-12-31T17:47:53.436" v="455" actId="21"/>
          <ac:spMkLst>
            <pc:docMk/>
            <pc:sldMk cId="3651607929" sldId="282"/>
            <ac:spMk id="3" creationId="{E1E9AA49-D66A-12A0-8966-0583CDAF3E47}"/>
          </ac:spMkLst>
        </pc:spChg>
      </pc:sldChg>
      <pc:sldChg chg="addSp delSp modSp new mod">
        <pc:chgData name="Anand Kakarla" userId="c3ac5b09-39ac-4df2-9ad0-a3049f9c2cc8" providerId="ADAL" clId="{2197EE8C-2045-49D6-872B-13DD493C54CF}" dt="2024-12-31T17:48:11.901" v="464" actId="20577"/>
        <pc:sldMkLst>
          <pc:docMk/>
          <pc:sldMk cId="4183250058" sldId="283"/>
        </pc:sldMkLst>
        <pc:spChg chg="mod">
          <ac:chgData name="Anand Kakarla" userId="c3ac5b09-39ac-4df2-9ad0-a3049f9c2cc8" providerId="ADAL" clId="{2197EE8C-2045-49D6-872B-13DD493C54CF}" dt="2024-12-31T17:48:11.901" v="464" actId="20577"/>
          <ac:spMkLst>
            <pc:docMk/>
            <pc:sldMk cId="4183250058" sldId="283"/>
            <ac:spMk id="2" creationId="{EDD84A15-8DD5-35B3-A439-6C7E2E794584}"/>
          </ac:spMkLst>
        </pc:spChg>
        <pc:spChg chg="mod">
          <ac:chgData name="Anand Kakarla" userId="c3ac5b09-39ac-4df2-9ad0-a3049f9c2cc8" providerId="ADAL" clId="{2197EE8C-2045-49D6-872B-13DD493C54CF}" dt="2024-12-31T17:48:10.219" v="462" actId="21"/>
          <ac:spMkLst>
            <pc:docMk/>
            <pc:sldMk cId="4183250058" sldId="283"/>
            <ac:spMk id="3" creationId="{D93C3C63-619C-127D-791D-A2621D2542B3}"/>
          </ac:spMkLst>
        </pc:spChg>
      </pc:sldChg>
      <pc:sldChg chg="modSp new mod">
        <pc:chgData name="Anand Kakarla" userId="c3ac5b09-39ac-4df2-9ad0-a3049f9c2cc8" providerId="ADAL" clId="{2197EE8C-2045-49D6-872B-13DD493C54CF}" dt="2024-12-31T17:48:31.057" v="469" actId="20577"/>
        <pc:sldMkLst>
          <pc:docMk/>
          <pc:sldMk cId="2957106816" sldId="284"/>
        </pc:sldMkLst>
        <pc:spChg chg="mod">
          <ac:chgData name="Anand Kakarla" userId="c3ac5b09-39ac-4df2-9ad0-a3049f9c2cc8" providerId="ADAL" clId="{2197EE8C-2045-49D6-872B-13DD493C54CF}" dt="2024-12-31T17:48:31.057" v="469" actId="20577"/>
          <ac:spMkLst>
            <pc:docMk/>
            <pc:sldMk cId="2957106816" sldId="284"/>
            <ac:spMk id="2" creationId="{317E7EF6-9B0B-A113-5E68-FDD6AEEB2971}"/>
          </ac:spMkLst>
        </pc:spChg>
        <pc:spChg chg="mod">
          <ac:chgData name="Anand Kakarla" userId="c3ac5b09-39ac-4df2-9ad0-a3049f9c2cc8" providerId="ADAL" clId="{2197EE8C-2045-49D6-872B-13DD493C54CF}" dt="2024-12-31T17:48:29.004" v="467" actId="21"/>
          <ac:spMkLst>
            <pc:docMk/>
            <pc:sldMk cId="2957106816" sldId="284"/>
            <ac:spMk id="3" creationId="{01FA0A23-1FAF-BF3B-FA04-6F10B4E0D952}"/>
          </ac:spMkLst>
        </pc:spChg>
      </pc:sldChg>
      <pc:sldChg chg="addSp delSp modSp new mod">
        <pc:chgData name="Anand Kakarla" userId="c3ac5b09-39ac-4df2-9ad0-a3049f9c2cc8" providerId="ADAL" clId="{2197EE8C-2045-49D6-872B-13DD493C54CF}" dt="2024-12-31T17:50:12.694" v="489" actId="478"/>
        <pc:sldMkLst>
          <pc:docMk/>
          <pc:sldMk cId="1038141720" sldId="285"/>
        </pc:sldMkLst>
        <pc:spChg chg="mod">
          <ac:chgData name="Anand Kakarla" userId="c3ac5b09-39ac-4df2-9ad0-a3049f9c2cc8" providerId="ADAL" clId="{2197EE8C-2045-49D6-872B-13DD493C54CF}" dt="2024-12-31T17:50:04.922" v="484" actId="20577"/>
          <ac:spMkLst>
            <pc:docMk/>
            <pc:sldMk cId="1038141720" sldId="285"/>
            <ac:spMk id="2" creationId="{3E29BA60-4BE9-1C3E-A111-194480BAC71C}"/>
          </ac:spMkLst>
        </pc:spChg>
        <pc:spChg chg="mod">
          <ac:chgData name="Anand Kakarla" userId="c3ac5b09-39ac-4df2-9ad0-a3049f9c2cc8" providerId="ADAL" clId="{2197EE8C-2045-49D6-872B-13DD493C54CF}" dt="2024-12-31T17:50:02.934" v="482" actId="21"/>
          <ac:spMkLst>
            <pc:docMk/>
            <pc:sldMk cId="1038141720" sldId="285"/>
            <ac:spMk id="3" creationId="{C9D9E7B4-900B-84C5-1093-EBBD5824AB18}"/>
          </ac:spMkLst>
        </pc:spChg>
      </pc:sldChg>
      <pc:sldChg chg="addSp delSp modSp new mod">
        <pc:chgData name="Anand Kakarla" userId="c3ac5b09-39ac-4df2-9ad0-a3049f9c2cc8" providerId="ADAL" clId="{2197EE8C-2045-49D6-872B-13DD493C54CF}" dt="2025-01-01T15:08:41.221" v="1562" actId="20577"/>
        <pc:sldMkLst>
          <pc:docMk/>
          <pc:sldMk cId="2149165128" sldId="286"/>
        </pc:sldMkLst>
        <pc:spChg chg="mod">
          <ac:chgData name="Anand Kakarla" userId="c3ac5b09-39ac-4df2-9ad0-a3049f9c2cc8" providerId="ADAL" clId="{2197EE8C-2045-49D6-872B-13DD493C54CF}" dt="2025-01-01T15:08:41.221" v="1562" actId="20577"/>
          <ac:spMkLst>
            <pc:docMk/>
            <pc:sldMk cId="2149165128" sldId="286"/>
            <ac:spMk id="2" creationId="{FB0A50EA-286D-87A6-AA07-9875B7CC0A4F}"/>
          </ac:spMkLst>
        </pc:spChg>
        <pc:picChg chg="add mod">
          <ac:chgData name="Anand Kakarla" userId="c3ac5b09-39ac-4df2-9ad0-a3049f9c2cc8" providerId="ADAL" clId="{2197EE8C-2045-49D6-872B-13DD493C54CF}" dt="2024-12-31T18:03:20.642" v="530" actId="1076"/>
          <ac:picMkLst>
            <pc:docMk/>
            <pc:sldMk cId="2149165128" sldId="286"/>
            <ac:picMk id="3074" creationId="{521EE5E8-84FC-A0CE-8BCF-F13A37274794}"/>
          </ac:picMkLst>
        </pc:picChg>
      </pc:sldChg>
      <pc:sldChg chg="addSp modSp new mod">
        <pc:chgData name="Anand Kakarla" userId="c3ac5b09-39ac-4df2-9ad0-a3049f9c2cc8" providerId="ADAL" clId="{2197EE8C-2045-49D6-872B-13DD493C54CF}" dt="2025-01-01T03:58:02.175" v="832" actId="1076"/>
        <pc:sldMkLst>
          <pc:docMk/>
          <pc:sldMk cId="4069560841" sldId="287"/>
        </pc:sldMkLst>
        <pc:spChg chg="mod">
          <ac:chgData name="Anand Kakarla" userId="c3ac5b09-39ac-4df2-9ad0-a3049f9c2cc8" providerId="ADAL" clId="{2197EE8C-2045-49D6-872B-13DD493C54CF}" dt="2025-01-01T03:58:02.175" v="832" actId="1076"/>
          <ac:spMkLst>
            <pc:docMk/>
            <pc:sldMk cId="4069560841" sldId="287"/>
            <ac:spMk id="2" creationId="{FED96B9B-9FCA-F919-4541-C20E43610D6F}"/>
          </ac:spMkLst>
        </pc:spChg>
        <pc:spChg chg="mod">
          <ac:chgData name="Anand Kakarla" userId="c3ac5b09-39ac-4df2-9ad0-a3049f9c2cc8" providerId="ADAL" clId="{2197EE8C-2045-49D6-872B-13DD493C54CF}" dt="2025-01-01T03:51:28.649" v="753" actId="1076"/>
          <ac:spMkLst>
            <pc:docMk/>
            <pc:sldMk cId="4069560841" sldId="287"/>
            <ac:spMk id="3" creationId="{44C6B0C3-5C51-5A00-7F5F-0F0471C98D08}"/>
          </ac:spMkLst>
        </pc:spChg>
        <pc:spChg chg="add mod">
          <ac:chgData name="Anand Kakarla" userId="c3ac5b09-39ac-4df2-9ad0-a3049f9c2cc8" providerId="ADAL" clId="{2197EE8C-2045-49D6-872B-13DD493C54CF}" dt="2025-01-01T03:52:12.439" v="789" actId="20577"/>
          <ac:spMkLst>
            <pc:docMk/>
            <pc:sldMk cId="4069560841" sldId="287"/>
            <ac:spMk id="4" creationId="{AB0E02D9-DDD1-E7D2-5B56-6013F07A7461}"/>
          </ac:spMkLst>
        </pc:spChg>
      </pc:sldChg>
      <pc:sldChg chg="addSp delSp modSp new mod">
        <pc:chgData name="Anand Kakarla" userId="c3ac5b09-39ac-4df2-9ad0-a3049f9c2cc8" providerId="ADAL" clId="{2197EE8C-2045-49D6-872B-13DD493C54CF}" dt="2025-01-01T04:29:46.698" v="1059" actId="1076"/>
        <pc:sldMkLst>
          <pc:docMk/>
          <pc:sldMk cId="1584011782" sldId="288"/>
        </pc:sldMkLst>
        <pc:spChg chg="mod">
          <ac:chgData name="Anand Kakarla" userId="c3ac5b09-39ac-4df2-9ad0-a3049f9c2cc8" providerId="ADAL" clId="{2197EE8C-2045-49D6-872B-13DD493C54CF}" dt="2025-01-01T04:26:08.880" v="947" actId="20577"/>
          <ac:spMkLst>
            <pc:docMk/>
            <pc:sldMk cId="1584011782" sldId="288"/>
            <ac:spMk id="2" creationId="{4943E2C3-1183-49F2-F1E2-2FDD4CD666A4}"/>
          </ac:spMkLst>
        </pc:spChg>
        <pc:spChg chg="add mod">
          <ac:chgData name="Anand Kakarla" userId="c3ac5b09-39ac-4df2-9ad0-a3049f9c2cc8" providerId="ADAL" clId="{2197EE8C-2045-49D6-872B-13DD493C54CF}" dt="2025-01-01T04:29:43.543" v="1058" actId="1076"/>
          <ac:spMkLst>
            <pc:docMk/>
            <pc:sldMk cId="1584011782" sldId="288"/>
            <ac:spMk id="10" creationId="{5061E060-414C-C671-F908-A8DD346C1239}"/>
          </ac:spMkLst>
        </pc:spChg>
        <pc:spChg chg="add mod">
          <ac:chgData name="Anand Kakarla" userId="c3ac5b09-39ac-4df2-9ad0-a3049f9c2cc8" providerId="ADAL" clId="{2197EE8C-2045-49D6-872B-13DD493C54CF}" dt="2025-01-01T04:29:46.698" v="1059" actId="1076"/>
          <ac:spMkLst>
            <pc:docMk/>
            <pc:sldMk cId="1584011782" sldId="288"/>
            <ac:spMk id="11" creationId="{602E9CED-45AE-D73E-A1FE-CA177A691C84}"/>
          </ac:spMkLst>
        </pc:spChg>
        <pc:picChg chg="add mod modCrop">
          <ac:chgData name="Anand Kakarla" userId="c3ac5b09-39ac-4df2-9ad0-a3049f9c2cc8" providerId="ADAL" clId="{2197EE8C-2045-49D6-872B-13DD493C54CF}" dt="2025-01-01T04:27:13.199" v="1020" actId="1038"/>
          <ac:picMkLst>
            <pc:docMk/>
            <pc:sldMk cId="1584011782" sldId="288"/>
            <ac:picMk id="5" creationId="{436C4D5F-7054-A71D-4E14-855B9A7F4C05}"/>
          </ac:picMkLst>
        </pc:picChg>
        <pc:picChg chg="add mod modCrop">
          <ac:chgData name="Anand Kakarla" userId="c3ac5b09-39ac-4df2-9ad0-a3049f9c2cc8" providerId="ADAL" clId="{2197EE8C-2045-49D6-872B-13DD493C54CF}" dt="2025-01-01T04:29:08.450" v="1034" actId="1076"/>
          <ac:picMkLst>
            <pc:docMk/>
            <pc:sldMk cId="1584011782" sldId="288"/>
            <ac:picMk id="9" creationId="{4AB687A3-32A9-634B-F950-9DE85327BEC6}"/>
          </ac:picMkLst>
        </pc:picChg>
        <pc:picChg chg="add mod">
          <ac:chgData name="Anand Kakarla" userId="c3ac5b09-39ac-4df2-9ad0-a3049f9c2cc8" providerId="ADAL" clId="{2197EE8C-2045-49D6-872B-13DD493C54CF}" dt="2025-01-01T04:28:43.141" v="1026" actId="1076"/>
          <ac:picMkLst>
            <pc:docMk/>
            <pc:sldMk cId="1584011782" sldId="288"/>
            <ac:picMk id="13" creationId="{D176C7E2-1221-2435-64F5-02A8DD6D6648}"/>
          </ac:picMkLst>
        </pc:picChg>
        <pc:picChg chg="add mod">
          <ac:chgData name="Anand Kakarla" userId="c3ac5b09-39ac-4df2-9ad0-a3049f9c2cc8" providerId="ADAL" clId="{2197EE8C-2045-49D6-872B-13DD493C54CF}" dt="2025-01-01T04:29:02.121" v="1033" actId="1076"/>
          <ac:picMkLst>
            <pc:docMk/>
            <pc:sldMk cId="1584011782" sldId="288"/>
            <ac:picMk id="15" creationId="{03188FDE-6C61-68F7-9C3D-B798D7CE58A6}"/>
          </ac:picMkLst>
        </pc:picChg>
        <pc:cxnChg chg="add mod">
          <ac:chgData name="Anand Kakarla" userId="c3ac5b09-39ac-4df2-9ad0-a3049f9c2cc8" providerId="ADAL" clId="{2197EE8C-2045-49D6-872B-13DD493C54CF}" dt="2025-01-01T04:29:18.311" v="1036" actId="1076"/>
          <ac:cxnSpMkLst>
            <pc:docMk/>
            <pc:sldMk cId="1584011782" sldId="288"/>
            <ac:cxnSpMk id="16" creationId="{79B2E92E-238F-0213-828F-04D10CAEDE44}"/>
          </ac:cxnSpMkLst>
        </pc:cxnChg>
        <pc:cxnChg chg="add mod">
          <ac:chgData name="Anand Kakarla" userId="c3ac5b09-39ac-4df2-9ad0-a3049f9c2cc8" providerId="ADAL" clId="{2197EE8C-2045-49D6-872B-13DD493C54CF}" dt="2025-01-01T04:29:23.451" v="1038" actId="1076"/>
          <ac:cxnSpMkLst>
            <pc:docMk/>
            <pc:sldMk cId="1584011782" sldId="288"/>
            <ac:cxnSpMk id="17" creationId="{08E58BD2-62CE-3F8C-CA3D-8905F666D544}"/>
          </ac:cxnSpMkLst>
        </pc:cxnChg>
      </pc:sldChg>
      <pc:sldChg chg="modSp new del mod">
        <pc:chgData name="Anand Kakarla" userId="c3ac5b09-39ac-4df2-9ad0-a3049f9c2cc8" providerId="ADAL" clId="{2197EE8C-2045-49D6-872B-13DD493C54CF}" dt="2025-01-08T14:10:30.019" v="1985" actId="2696"/>
        <pc:sldMkLst>
          <pc:docMk/>
          <pc:sldMk cId="1371349600" sldId="289"/>
        </pc:sldMkLst>
      </pc:sldChg>
      <pc:sldChg chg="add">
        <pc:chgData name="Anand Kakarla" userId="c3ac5b09-39ac-4df2-9ad0-a3049f9c2cc8" providerId="ADAL" clId="{2197EE8C-2045-49D6-872B-13DD493C54CF}" dt="2025-01-08T14:10:35.907" v="1986"/>
        <pc:sldMkLst>
          <pc:docMk/>
          <pc:sldMk cId="3025086981" sldId="289"/>
        </pc:sldMkLst>
      </pc:sldChg>
      <pc:sldChg chg="new del">
        <pc:chgData name="Anand Kakarla" userId="c3ac5b09-39ac-4df2-9ad0-a3049f9c2cc8" providerId="ADAL" clId="{2197EE8C-2045-49D6-872B-13DD493C54CF}" dt="2025-01-01T04:49:47.290" v="1179" actId="47"/>
        <pc:sldMkLst>
          <pc:docMk/>
          <pc:sldMk cId="2163651888" sldId="290"/>
        </pc:sldMkLst>
      </pc:sldChg>
      <pc:sldChg chg="modSp new del mod">
        <pc:chgData name="Anand Kakarla" userId="c3ac5b09-39ac-4df2-9ad0-a3049f9c2cc8" providerId="ADAL" clId="{2197EE8C-2045-49D6-872B-13DD493C54CF}" dt="2025-01-08T14:10:30.019" v="1985" actId="2696"/>
        <pc:sldMkLst>
          <pc:docMk/>
          <pc:sldMk cId="1165635617" sldId="291"/>
        </pc:sldMkLst>
      </pc:sldChg>
      <pc:sldChg chg="add">
        <pc:chgData name="Anand Kakarla" userId="c3ac5b09-39ac-4df2-9ad0-a3049f9c2cc8" providerId="ADAL" clId="{2197EE8C-2045-49D6-872B-13DD493C54CF}" dt="2025-01-08T14:10:35.907" v="1986"/>
        <pc:sldMkLst>
          <pc:docMk/>
          <pc:sldMk cId="1299305017" sldId="291"/>
        </pc:sldMkLst>
      </pc:sldChg>
      <pc:sldChg chg="add">
        <pc:chgData name="Anand Kakarla" userId="c3ac5b09-39ac-4df2-9ad0-a3049f9c2cc8" providerId="ADAL" clId="{2197EE8C-2045-49D6-872B-13DD493C54CF}" dt="2025-01-08T14:10:35.907" v="1986"/>
        <pc:sldMkLst>
          <pc:docMk/>
          <pc:sldMk cId="1193502967" sldId="292"/>
        </pc:sldMkLst>
      </pc:sldChg>
      <pc:sldChg chg="modSp new del mod">
        <pc:chgData name="Anand Kakarla" userId="c3ac5b09-39ac-4df2-9ad0-a3049f9c2cc8" providerId="ADAL" clId="{2197EE8C-2045-49D6-872B-13DD493C54CF}" dt="2025-01-08T14:10:30.019" v="1985" actId="2696"/>
        <pc:sldMkLst>
          <pc:docMk/>
          <pc:sldMk cId="2343639526" sldId="292"/>
        </pc:sldMkLst>
      </pc:sldChg>
      <pc:sldChg chg="add">
        <pc:chgData name="Anand Kakarla" userId="c3ac5b09-39ac-4df2-9ad0-a3049f9c2cc8" providerId="ADAL" clId="{2197EE8C-2045-49D6-872B-13DD493C54CF}" dt="2025-01-08T14:10:35.907" v="1986"/>
        <pc:sldMkLst>
          <pc:docMk/>
          <pc:sldMk cId="1296700970" sldId="293"/>
        </pc:sldMkLst>
      </pc:sldChg>
      <pc:sldChg chg="modSp new del mod">
        <pc:chgData name="Anand Kakarla" userId="c3ac5b09-39ac-4df2-9ad0-a3049f9c2cc8" providerId="ADAL" clId="{2197EE8C-2045-49D6-872B-13DD493C54CF}" dt="2025-01-08T14:10:30.019" v="1985" actId="2696"/>
        <pc:sldMkLst>
          <pc:docMk/>
          <pc:sldMk cId="3164025633" sldId="293"/>
        </pc:sldMkLst>
      </pc:sldChg>
      <pc:sldChg chg="modSp add del mod">
        <pc:chgData name="Anand Kakarla" userId="c3ac5b09-39ac-4df2-9ad0-a3049f9c2cc8" providerId="ADAL" clId="{2197EE8C-2045-49D6-872B-13DD493C54CF}" dt="2025-01-02T04:58:28.126" v="1977" actId="47"/>
        <pc:sldMkLst>
          <pc:docMk/>
          <pc:sldMk cId="1068873756" sldId="294"/>
        </pc:sldMkLst>
      </pc:sldChg>
      <pc:sldChg chg="addSp delSp modSp new del mod">
        <pc:chgData name="Anand Kakarla" userId="c3ac5b09-39ac-4df2-9ad0-a3049f9c2cc8" providerId="ADAL" clId="{2197EE8C-2045-49D6-872B-13DD493C54CF}" dt="2025-01-01T15:12:23.901" v="1613" actId="47"/>
        <pc:sldMkLst>
          <pc:docMk/>
          <pc:sldMk cId="869329244" sldId="295"/>
        </pc:sldMkLst>
      </pc:sldChg>
      <pc:sldChg chg="addSp delSp modSp new mod ord">
        <pc:chgData name="Anand Kakarla" userId="c3ac5b09-39ac-4df2-9ad0-a3049f9c2cc8" providerId="ADAL" clId="{2197EE8C-2045-49D6-872B-13DD493C54CF}" dt="2025-01-01T16:02:00.607" v="1814"/>
        <pc:sldMkLst>
          <pc:docMk/>
          <pc:sldMk cId="3754469836" sldId="295"/>
        </pc:sldMkLst>
        <pc:spChg chg="mod">
          <ac:chgData name="Anand Kakarla" userId="c3ac5b09-39ac-4df2-9ad0-a3049f9c2cc8" providerId="ADAL" clId="{2197EE8C-2045-49D6-872B-13DD493C54CF}" dt="2025-01-01T16:01:42.023" v="1811" actId="20577"/>
          <ac:spMkLst>
            <pc:docMk/>
            <pc:sldMk cId="3754469836" sldId="295"/>
            <ac:spMk id="2" creationId="{85AD491D-16F7-5FA9-A2F8-AD70225AB2CB}"/>
          </ac:spMkLst>
        </pc:spChg>
        <pc:spChg chg="add mod">
          <ac:chgData name="Anand Kakarla" userId="c3ac5b09-39ac-4df2-9ad0-a3049f9c2cc8" providerId="ADAL" clId="{2197EE8C-2045-49D6-872B-13DD493C54CF}" dt="2025-01-01T16:01:33.496" v="1795" actId="114"/>
          <ac:spMkLst>
            <pc:docMk/>
            <pc:sldMk cId="3754469836" sldId="295"/>
            <ac:spMk id="5" creationId="{7F8E33C1-BC22-1FD5-78F1-CBC8D4CB9886}"/>
          </ac:spMkLst>
        </pc:spChg>
        <pc:picChg chg="add mod">
          <ac:chgData name="Anand Kakarla" userId="c3ac5b09-39ac-4df2-9ad0-a3049f9c2cc8" providerId="ADAL" clId="{2197EE8C-2045-49D6-872B-13DD493C54CF}" dt="2025-01-01T15:59:43.600" v="1730" actId="1076"/>
          <ac:picMkLst>
            <pc:docMk/>
            <pc:sldMk cId="3754469836" sldId="295"/>
            <ac:picMk id="8196" creationId="{5D6DAABD-F8D3-F1B0-6714-CD0F79EE36FE}"/>
          </ac:picMkLst>
        </pc:picChg>
      </pc:sldChg>
      <pc:sldChg chg="new del">
        <pc:chgData name="Anand Kakarla" userId="c3ac5b09-39ac-4df2-9ad0-a3049f9c2cc8" providerId="ADAL" clId="{2197EE8C-2045-49D6-872B-13DD493C54CF}" dt="2025-01-06T03:42:39.278" v="1984" actId="47"/>
        <pc:sldMkLst>
          <pc:docMk/>
          <pc:sldMk cId="2356772581" sldId="296"/>
        </pc:sldMkLst>
      </pc:sldChg>
      <pc:sldChg chg="add del">
        <pc:chgData name="Anand Kakarla" userId="c3ac5b09-39ac-4df2-9ad0-a3049f9c2cc8" providerId="ADAL" clId="{2197EE8C-2045-49D6-872B-13DD493C54CF}" dt="2025-01-17T10:20:53.083" v="2174" actId="47"/>
        <pc:sldMkLst>
          <pc:docMk/>
          <pc:sldMk cId="3766720822" sldId="297"/>
        </pc:sldMkLst>
      </pc:sldChg>
      <pc:sldChg chg="addSp delSp modSp new mod">
        <pc:chgData name="Anand Kakarla" userId="c3ac5b09-39ac-4df2-9ad0-a3049f9c2cc8" providerId="ADAL" clId="{2197EE8C-2045-49D6-872B-13DD493C54CF}" dt="2025-01-18T16:49:48.020" v="2747" actId="6549"/>
        <pc:sldMkLst>
          <pc:docMk/>
          <pc:sldMk cId="286180918" sldId="298"/>
        </pc:sldMkLst>
        <pc:spChg chg="mod">
          <ac:chgData name="Anand Kakarla" userId="c3ac5b09-39ac-4df2-9ad0-a3049f9c2cc8" providerId="ADAL" clId="{2197EE8C-2045-49D6-872B-13DD493C54CF}" dt="2025-01-16T19:15:48.193" v="2112" actId="20577"/>
          <ac:spMkLst>
            <pc:docMk/>
            <pc:sldMk cId="286180918" sldId="298"/>
            <ac:spMk id="2" creationId="{847B1EBD-1D70-44FF-419C-8C34BA43306B}"/>
          </ac:spMkLst>
        </pc:spChg>
        <pc:spChg chg="add mod ord">
          <ac:chgData name="Anand Kakarla" userId="c3ac5b09-39ac-4df2-9ad0-a3049f9c2cc8" providerId="ADAL" clId="{2197EE8C-2045-49D6-872B-13DD493C54CF}" dt="2025-01-18T16:49:48.020" v="2747" actId="6549"/>
          <ac:spMkLst>
            <pc:docMk/>
            <pc:sldMk cId="286180918" sldId="298"/>
            <ac:spMk id="3" creationId="{72C10D09-D84B-DDEC-8877-B5A1F1F5F75A}"/>
          </ac:spMkLst>
        </pc:spChg>
        <pc:picChg chg="add mod">
          <ac:chgData name="Anand Kakarla" userId="c3ac5b09-39ac-4df2-9ad0-a3049f9c2cc8" providerId="ADAL" clId="{2197EE8C-2045-49D6-872B-13DD493C54CF}" dt="2025-01-18T15:38:33.894" v="2721" actId="1037"/>
          <ac:picMkLst>
            <pc:docMk/>
            <pc:sldMk cId="286180918" sldId="298"/>
            <ac:picMk id="12" creationId="{519100D2-3F01-0D98-AB7A-98C5EC6F0ED3}"/>
          </ac:picMkLst>
        </pc:picChg>
        <pc:picChg chg="add mod">
          <ac:chgData name="Anand Kakarla" userId="c3ac5b09-39ac-4df2-9ad0-a3049f9c2cc8" providerId="ADAL" clId="{2197EE8C-2045-49D6-872B-13DD493C54CF}" dt="2025-01-18T16:48:07.207" v="2733" actId="1076"/>
          <ac:picMkLst>
            <pc:docMk/>
            <pc:sldMk cId="286180918" sldId="298"/>
            <ac:picMk id="14" creationId="{DF2D0481-25A4-67B0-E527-802A83262287}"/>
          </ac:picMkLst>
        </pc:picChg>
        <pc:picChg chg="add mod">
          <ac:chgData name="Anand Kakarla" userId="c3ac5b09-39ac-4df2-9ad0-a3049f9c2cc8" providerId="ADAL" clId="{2197EE8C-2045-49D6-872B-13DD493C54CF}" dt="2025-01-18T16:48:08.935" v="2734" actId="1076"/>
          <ac:picMkLst>
            <pc:docMk/>
            <pc:sldMk cId="286180918" sldId="298"/>
            <ac:picMk id="16" creationId="{4065B7AF-5EAB-FFB6-FFC5-CE470E98E712}"/>
          </ac:picMkLst>
        </pc:picChg>
        <pc:cxnChg chg="add mod">
          <ac:chgData name="Anand Kakarla" userId="c3ac5b09-39ac-4df2-9ad0-a3049f9c2cc8" providerId="ADAL" clId="{2197EE8C-2045-49D6-872B-13DD493C54CF}" dt="2025-01-16T19:05:17.187" v="2025" actId="1076"/>
          <ac:cxnSpMkLst>
            <pc:docMk/>
            <pc:sldMk cId="286180918" sldId="298"/>
            <ac:cxnSpMk id="8" creationId="{55483758-2B8A-1016-E165-C76624704591}"/>
          </ac:cxnSpMkLst>
        </pc:cxnChg>
      </pc:sldChg>
      <pc:sldChg chg="addSp delSp modSp new mod">
        <pc:chgData name="Anand Kakarla" userId="c3ac5b09-39ac-4df2-9ad0-a3049f9c2cc8" providerId="ADAL" clId="{2197EE8C-2045-49D6-872B-13DD493C54CF}" dt="2025-01-18T16:49:53.104" v="2748" actId="6549"/>
        <pc:sldMkLst>
          <pc:docMk/>
          <pc:sldMk cId="3246771267" sldId="299"/>
        </pc:sldMkLst>
        <pc:spChg chg="mod">
          <ac:chgData name="Anand Kakarla" userId="c3ac5b09-39ac-4df2-9ad0-a3049f9c2cc8" providerId="ADAL" clId="{2197EE8C-2045-49D6-872B-13DD493C54CF}" dt="2025-01-18T14:33:40.131" v="2526" actId="20577"/>
          <ac:spMkLst>
            <pc:docMk/>
            <pc:sldMk cId="3246771267" sldId="299"/>
            <ac:spMk id="2" creationId="{E02C711F-D750-CEFE-0544-918594B5A69C}"/>
          </ac:spMkLst>
        </pc:spChg>
        <pc:spChg chg="add mod">
          <ac:chgData name="Anand Kakarla" userId="c3ac5b09-39ac-4df2-9ad0-a3049f9c2cc8" providerId="ADAL" clId="{2197EE8C-2045-49D6-872B-13DD493C54CF}" dt="2025-01-18T16:49:53.104" v="2748" actId="6549"/>
          <ac:spMkLst>
            <pc:docMk/>
            <pc:sldMk cId="3246771267" sldId="299"/>
            <ac:spMk id="3" creationId="{1D35EA62-3282-0FA4-F17F-23B7A4CF0668}"/>
          </ac:spMkLst>
        </pc:spChg>
        <pc:picChg chg="add mod">
          <ac:chgData name="Anand Kakarla" userId="c3ac5b09-39ac-4df2-9ad0-a3049f9c2cc8" providerId="ADAL" clId="{2197EE8C-2045-49D6-872B-13DD493C54CF}" dt="2025-01-18T16:48:34.251" v="2739" actId="1076"/>
          <ac:picMkLst>
            <pc:docMk/>
            <pc:sldMk cId="3246771267" sldId="299"/>
            <ac:picMk id="5" creationId="{30FF33CC-61CF-3568-0B58-2C2A6B1D8396}"/>
          </ac:picMkLst>
        </pc:picChg>
        <pc:picChg chg="add mod">
          <ac:chgData name="Anand Kakarla" userId="c3ac5b09-39ac-4df2-9ad0-a3049f9c2cc8" providerId="ADAL" clId="{2197EE8C-2045-49D6-872B-13DD493C54CF}" dt="2025-01-18T16:48:59.272" v="2743" actId="1076"/>
          <ac:picMkLst>
            <pc:docMk/>
            <pc:sldMk cId="3246771267" sldId="299"/>
            <ac:picMk id="8" creationId="{A92CD732-04AD-53F4-A44F-E06C655CA391}"/>
          </ac:picMkLst>
        </pc:picChg>
        <pc:cxnChg chg="add">
          <ac:chgData name="Anand Kakarla" userId="c3ac5b09-39ac-4df2-9ad0-a3049f9c2cc8" providerId="ADAL" clId="{2197EE8C-2045-49D6-872B-13DD493C54CF}" dt="2025-01-16T19:04:16.885" v="2012" actId="11529"/>
          <ac:cxnSpMkLst>
            <pc:docMk/>
            <pc:sldMk cId="3246771267" sldId="299"/>
            <ac:cxnSpMk id="9" creationId="{27E7A209-02E0-EF2C-B834-80E77757BC8A}"/>
          </ac:cxnSpMkLst>
        </pc:cxnChg>
      </pc:sldChg>
      <pc:sldChg chg="addSp delSp modSp new del mod">
        <pc:chgData name="Anand Kakarla" userId="c3ac5b09-39ac-4df2-9ad0-a3049f9c2cc8" providerId="ADAL" clId="{2197EE8C-2045-49D6-872B-13DD493C54CF}" dt="2025-01-18T13:56:31.634" v="2179" actId="47"/>
        <pc:sldMkLst>
          <pc:docMk/>
          <pc:sldMk cId="3951781740" sldId="300"/>
        </pc:sldMkLst>
      </pc:sldChg>
      <pc:sldChg chg="addSp modSp new del mod">
        <pc:chgData name="Anand Kakarla" userId="c3ac5b09-39ac-4df2-9ad0-a3049f9c2cc8" providerId="ADAL" clId="{2197EE8C-2045-49D6-872B-13DD493C54CF}" dt="2025-01-18T13:56:33.417" v="2180" actId="47"/>
        <pc:sldMkLst>
          <pc:docMk/>
          <pc:sldMk cId="2294853273" sldId="301"/>
        </pc:sldMkLst>
      </pc:sldChg>
      <pc:sldChg chg="addSp delSp modSp new mod ord">
        <pc:chgData name="Anand Kakarla" userId="c3ac5b09-39ac-4df2-9ad0-a3049f9c2cc8" providerId="ADAL" clId="{2197EE8C-2045-49D6-872B-13DD493C54CF}" dt="2025-01-18T16:50:01.813" v="2749" actId="478"/>
        <pc:sldMkLst>
          <pc:docMk/>
          <pc:sldMk cId="1841901812" sldId="302"/>
        </pc:sldMkLst>
        <pc:spChg chg="mod">
          <ac:chgData name="Anand Kakarla" userId="c3ac5b09-39ac-4df2-9ad0-a3049f9c2cc8" providerId="ADAL" clId="{2197EE8C-2045-49D6-872B-13DD493C54CF}" dt="2025-01-18T14:33:49.194" v="2527"/>
          <ac:spMkLst>
            <pc:docMk/>
            <pc:sldMk cId="1841901812" sldId="302"/>
            <ac:spMk id="2" creationId="{7EC45F55-C11E-4ED1-9E43-8C283389F32F}"/>
          </ac:spMkLst>
        </pc:spChg>
        <pc:spChg chg="mod">
          <ac:chgData name="Anand Kakarla" userId="c3ac5b09-39ac-4df2-9ad0-a3049f9c2cc8" providerId="ADAL" clId="{2197EE8C-2045-49D6-872B-13DD493C54CF}" dt="2025-01-16T19:16:43.463" v="2117" actId="14100"/>
          <ac:spMkLst>
            <pc:docMk/>
            <pc:sldMk cId="1841901812" sldId="302"/>
            <ac:spMk id="3" creationId="{2878D45A-F3D0-C5EE-E965-0C3FF1CE5A76}"/>
          </ac:spMkLst>
        </pc:spChg>
        <pc:picChg chg="add mod">
          <ac:chgData name="Anand Kakarla" userId="c3ac5b09-39ac-4df2-9ad0-a3049f9c2cc8" providerId="ADAL" clId="{2197EE8C-2045-49D6-872B-13DD493C54CF}" dt="2025-01-18T14:58:35.504" v="2693" actId="1076"/>
          <ac:picMkLst>
            <pc:docMk/>
            <pc:sldMk cId="1841901812" sldId="302"/>
            <ac:picMk id="5" creationId="{F96BE862-3A47-9B81-854B-8C128185CEE8}"/>
          </ac:picMkLst>
        </pc:picChg>
        <pc:picChg chg="add mod">
          <ac:chgData name="Anand Kakarla" userId="c3ac5b09-39ac-4df2-9ad0-a3049f9c2cc8" providerId="ADAL" clId="{2197EE8C-2045-49D6-872B-13DD493C54CF}" dt="2025-01-16T19:17:36.225" v="2132" actId="1076"/>
          <ac:picMkLst>
            <pc:docMk/>
            <pc:sldMk cId="1841901812" sldId="302"/>
            <ac:picMk id="1026" creationId="{D6A793F9-80AE-3588-0F01-8D5EC162D3E8}"/>
          </ac:picMkLst>
        </pc:picChg>
      </pc:sldChg>
      <pc:sldChg chg="modSp new del mod">
        <pc:chgData name="Anand Kakarla" userId="c3ac5b09-39ac-4df2-9ad0-a3049f9c2cc8" providerId="ADAL" clId="{2197EE8C-2045-49D6-872B-13DD493C54CF}" dt="2025-01-23T06:18:55.414" v="2888" actId="47"/>
        <pc:sldMkLst>
          <pc:docMk/>
          <pc:sldMk cId="2171334833" sldId="303"/>
        </pc:sldMkLst>
      </pc:sldChg>
      <pc:sldChg chg="addSp delSp modSp new mod modClrScheme chgLayout">
        <pc:chgData name="Anand Kakarla" userId="c3ac5b09-39ac-4df2-9ad0-a3049f9c2cc8" providerId="ADAL" clId="{2197EE8C-2045-49D6-872B-13DD493C54CF}" dt="2025-01-18T14:07:10.568" v="2476" actId="404"/>
        <pc:sldMkLst>
          <pc:docMk/>
          <pc:sldMk cId="2986503728" sldId="304"/>
        </pc:sldMkLst>
        <pc:spChg chg="mod ord">
          <ac:chgData name="Anand Kakarla" userId="c3ac5b09-39ac-4df2-9ad0-a3049f9c2cc8" providerId="ADAL" clId="{2197EE8C-2045-49D6-872B-13DD493C54CF}" dt="2025-01-18T13:57:53.555" v="2284" actId="404"/>
          <ac:spMkLst>
            <pc:docMk/>
            <pc:sldMk cId="2986503728" sldId="304"/>
            <ac:spMk id="2" creationId="{3FA87B71-CCE7-4D92-5B49-7CEB6D3FFB06}"/>
          </ac:spMkLst>
        </pc:spChg>
        <pc:spChg chg="add mod">
          <ac:chgData name="Anand Kakarla" userId="c3ac5b09-39ac-4df2-9ad0-a3049f9c2cc8" providerId="ADAL" clId="{2197EE8C-2045-49D6-872B-13DD493C54CF}" dt="2025-01-18T14:07:10.568" v="2476" actId="404"/>
          <ac:spMkLst>
            <pc:docMk/>
            <pc:sldMk cId="2986503728" sldId="304"/>
            <ac:spMk id="13" creationId="{F1491E98-FDC0-16DA-DB0C-B6622F1BDF5F}"/>
          </ac:spMkLst>
        </pc:spChg>
        <pc:spChg chg="add mod">
          <ac:chgData name="Anand Kakarla" userId="c3ac5b09-39ac-4df2-9ad0-a3049f9c2cc8" providerId="ADAL" clId="{2197EE8C-2045-49D6-872B-13DD493C54CF}" dt="2025-01-18T14:03:23.204" v="2357" actId="14100"/>
          <ac:spMkLst>
            <pc:docMk/>
            <pc:sldMk cId="2986503728" sldId="304"/>
            <ac:spMk id="14" creationId="{493B9870-427F-CC6B-8627-5F8918BD3FAE}"/>
          </ac:spMkLst>
        </pc:spChg>
        <pc:spChg chg="add mod">
          <ac:chgData name="Anand Kakarla" userId="c3ac5b09-39ac-4df2-9ad0-a3049f9c2cc8" providerId="ADAL" clId="{2197EE8C-2045-49D6-872B-13DD493C54CF}" dt="2025-01-18T14:04:41.593" v="2394" actId="14100"/>
          <ac:spMkLst>
            <pc:docMk/>
            <pc:sldMk cId="2986503728" sldId="304"/>
            <ac:spMk id="18" creationId="{A8AA0E8E-83B2-5FDB-C803-6578EEF624EC}"/>
          </ac:spMkLst>
        </pc:spChg>
        <pc:picChg chg="add mod">
          <ac:chgData name="Anand Kakarla" userId="c3ac5b09-39ac-4df2-9ad0-a3049f9c2cc8" providerId="ADAL" clId="{2197EE8C-2045-49D6-872B-13DD493C54CF}" dt="2025-01-18T14:03:09.557" v="2338" actId="14100"/>
          <ac:picMkLst>
            <pc:docMk/>
            <pc:sldMk cId="2986503728" sldId="304"/>
            <ac:picMk id="1027" creationId="{906E28ED-FC54-5491-ACC1-D4E1D334F795}"/>
          </ac:picMkLst>
        </pc:picChg>
        <pc:picChg chg="add mod">
          <ac:chgData name="Anand Kakarla" userId="c3ac5b09-39ac-4df2-9ad0-a3049f9c2cc8" providerId="ADAL" clId="{2197EE8C-2045-49D6-872B-13DD493C54CF}" dt="2025-01-18T14:04:56.119" v="2395" actId="1076"/>
          <ac:picMkLst>
            <pc:docMk/>
            <pc:sldMk cId="2986503728" sldId="304"/>
            <ac:picMk id="1031" creationId="{C858F466-3D2E-2626-3C8F-61550258FD2C}"/>
          </ac:picMkLst>
        </pc:picChg>
      </pc:sldChg>
      <pc:sldChg chg="addSp delSp modSp new mod">
        <pc:chgData name="Anand Kakarla" userId="c3ac5b09-39ac-4df2-9ad0-a3049f9c2cc8" providerId="ADAL" clId="{2197EE8C-2045-49D6-872B-13DD493C54CF}" dt="2025-01-26T18:41:25.433" v="3071" actId="1038"/>
        <pc:sldMkLst>
          <pc:docMk/>
          <pc:sldMk cId="1402039450" sldId="305"/>
        </pc:sldMkLst>
        <pc:spChg chg="mod">
          <ac:chgData name="Anand Kakarla" userId="c3ac5b09-39ac-4df2-9ad0-a3049f9c2cc8" providerId="ADAL" clId="{2197EE8C-2045-49D6-872B-13DD493C54CF}" dt="2025-01-20T09:09:10.036" v="2792" actId="20577"/>
          <ac:spMkLst>
            <pc:docMk/>
            <pc:sldMk cId="1402039450" sldId="305"/>
            <ac:spMk id="2" creationId="{40EBD79F-FF33-57AA-D756-2C5502E181A3}"/>
          </ac:spMkLst>
        </pc:spChg>
        <pc:spChg chg="add del mod">
          <ac:chgData name="Anand Kakarla" userId="c3ac5b09-39ac-4df2-9ad0-a3049f9c2cc8" providerId="ADAL" clId="{2197EE8C-2045-49D6-872B-13DD493C54CF}" dt="2025-01-26T18:37:15.227" v="2992"/>
          <ac:spMkLst>
            <pc:docMk/>
            <pc:sldMk cId="1402039450" sldId="305"/>
            <ac:spMk id="3" creationId="{06E10DB7-8064-5382-A45B-F478E7A586B9}"/>
          </ac:spMkLst>
        </pc:spChg>
        <pc:spChg chg="add mod">
          <ac:chgData name="Anand Kakarla" userId="c3ac5b09-39ac-4df2-9ad0-a3049f9c2cc8" providerId="ADAL" clId="{2197EE8C-2045-49D6-872B-13DD493C54CF}" dt="2025-01-26T18:40:58.661" v="3065" actId="20577"/>
          <ac:spMkLst>
            <pc:docMk/>
            <pc:sldMk cId="1402039450" sldId="305"/>
            <ac:spMk id="5" creationId="{19A3353C-FA49-5867-0BE5-6B5A0A502BCD}"/>
          </ac:spMkLst>
        </pc:spChg>
        <pc:spChg chg="add mod">
          <ac:chgData name="Anand Kakarla" userId="c3ac5b09-39ac-4df2-9ad0-a3049f9c2cc8" providerId="ADAL" clId="{2197EE8C-2045-49D6-872B-13DD493C54CF}" dt="2025-01-26T18:39:02.064" v="3026"/>
          <ac:spMkLst>
            <pc:docMk/>
            <pc:sldMk cId="1402039450" sldId="305"/>
            <ac:spMk id="7" creationId="{52E932B4-20AA-4775-252C-C9BE9E1E2E86}"/>
          </ac:spMkLst>
        </pc:spChg>
        <pc:spChg chg="add del mod">
          <ac:chgData name="Anand Kakarla" userId="c3ac5b09-39ac-4df2-9ad0-a3049f9c2cc8" providerId="ADAL" clId="{2197EE8C-2045-49D6-872B-13DD493C54CF}" dt="2025-01-26T18:39:15.758" v="3030"/>
          <ac:spMkLst>
            <pc:docMk/>
            <pc:sldMk cId="1402039450" sldId="305"/>
            <ac:spMk id="8" creationId="{565CA78B-7D08-B8F6-14AD-3AE4CA70726D}"/>
          </ac:spMkLst>
        </pc:spChg>
        <pc:spChg chg="add mod">
          <ac:chgData name="Anand Kakarla" userId="c3ac5b09-39ac-4df2-9ad0-a3049f9c2cc8" providerId="ADAL" clId="{2197EE8C-2045-49D6-872B-13DD493C54CF}" dt="2025-01-26T18:41:04.242" v="3066" actId="1076"/>
          <ac:spMkLst>
            <pc:docMk/>
            <pc:sldMk cId="1402039450" sldId="305"/>
            <ac:spMk id="10" creationId="{1807BCF0-D481-702F-CBD8-322B00188FB3}"/>
          </ac:spMkLst>
        </pc:spChg>
        <pc:picChg chg="add mod">
          <ac:chgData name="Anand Kakarla" userId="c3ac5b09-39ac-4df2-9ad0-a3049f9c2cc8" providerId="ADAL" clId="{2197EE8C-2045-49D6-872B-13DD493C54CF}" dt="2025-01-26T18:41:25.433" v="3071" actId="1038"/>
          <ac:picMkLst>
            <pc:docMk/>
            <pc:sldMk cId="1402039450" sldId="305"/>
            <ac:picMk id="6" creationId="{E7C918D0-6DF3-744A-1804-A71AFFCC6C0B}"/>
          </ac:picMkLst>
        </pc:picChg>
        <pc:picChg chg="add mod">
          <ac:chgData name="Anand Kakarla" userId="c3ac5b09-39ac-4df2-9ad0-a3049f9c2cc8" providerId="ADAL" clId="{2197EE8C-2045-49D6-872B-13DD493C54CF}" dt="2025-01-26T18:41:19.194" v="3068" actId="1076"/>
          <ac:picMkLst>
            <pc:docMk/>
            <pc:sldMk cId="1402039450" sldId="305"/>
            <ac:picMk id="1028" creationId="{EB012920-FFC4-2F43-7DC9-F51DD7BF471B}"/>
          </ac:picMkLst>
        </pc:picChg>
        <pc:cxnChg chg="add">
          <ac:chgData name="Anand Kakarla" userId="c3ac5b09-39ac-4df2-9ad0-a3049f9c2cc8" providerId="ADAL" clId="{2197EE8C-2045-49D6-872B-13DD493C54CF}" dt="2025-01-26T18:39:44.795" v="3038" actId="11529"/>
          <ac:cxnSpMkLst>
            <pc:docMk/>
            <pc:sldMk cId="1402039450" sldId="305"/>
            <ac:cxnSpMk id="12" creationId="{010CD192-87E2-3BDA-FD00-46E7488540F2}"/>
          </ac:cxnSpMkLst>
        </pc:cxnChg>
      </pc:sldChg>
      <pc:sldChg chg="addSp modSp new mod">
        <pc:chgData name="Anand Kakarla" userId="c3ac5b09-39ac-4df2-9ad0-a3049f9c2cc8" providerId="ADAL" clId="{2197EE8C-2045-49D6-872B-13DD493C54CF}" dt="2025-01-26T18:46:05.188" v="3105" actId="1076"/>
        <pc:sldMkLst>
          <pc:docMk/>
          <pc:sldMk cId="3572923824" sldId="306"/>
        </pc:sldMkLst>
        <pc:spChg chg="mod">
          <ac:chgData name="Anand Kakarla" userId="c3ac5b09-39ac-4df2-9ad0-a3049f9c2cc8" providerId="ADAL" clId="{2197EE8C-2045-49D6-872B-13DD493C54CF}" dt="2025-01-20T09:09:20.825" v="2805" actId="20577"/>
          <ac:spMkLst>
            <pc:docMk/>
            <pc:sldMk cId="3572923824" sldId="306"/>
            <ac:spMk id="2" creationId="{13871935-000D-AD59-16D4-EDE480015D6A}"/>
          </ac:spMkLst>
        </pc:spChg>
        <pc:spChg chg="mod">
          <ac:chgData name="Anand Kakarla" userId="c3ac5b09-39ac-4df2-9ad0-a3049f9c2cc8" providerId="ADAL" clId="{2197EE8C-2045-49D6-872B-13DD493C54CF}" dt="2025-01-26T18:46:01.299" v="3104" actId="12"/>
          <ac:spMkLst>
            <pc:docMk/>
            <pc:sldMk cId="3572923824" sldId="306"/>
            <ac:spMk id="3" creationId="{8D2CA11B-05FA-D805-D5A3-B7504C13C8C3}"/>
          </ac:spMkLst>
        </pc:spChg>
        <pc:picChg chg="add mod">
          <ac:chgData name="Anand Kakarla" userId="c3ac5b09-39ac-4df2-9ad0-a3049f9c2cc8" providerId="ADAL" clId="{2197EE8C-2045-49D6-872B-13DD493C54CF}" dt="2025-01-26T18:46:05.188" v="3105" actId="1076"/>
          <ac:picMkLst>
            <pc:docMk/>
            <pc:sldMk cId="3572923824" sldId="306"/>
            <ac:picMk id="5" creationId="{26864968-D8A0-0486-03E9-2C5E9F2C3803}"/>
          </ac:picMkLst>
        </pc:picChg>
      </pc:sldChg>
      <pc:sldChg chg="addSp delSp modSp new mod">
        <pc:chgData name="Anand Kakarla" userId="c3ac5b09-39ac-4df2-9ad0-a3049f9c2cc8" providerId="ADAL" clId="{2197EE8C-2045-49D6-872B-13DD493C54CF}" dt="2025-01-24T08:12:26.777" v="2914" actId="732"/>
        <pc:sldMkLst>
          <pc:docMk/>
          <pc:sldMk cId="1010407818" sldId="307"/>
        </pc:sldMkLst>
        <pc:spChg chg="mod">
          <ac:chgData name="Anand Kakarla" userId="c3ac5b09-39ac-4df2-9ad0-a3049f9c2cc8" providerId="ADAL" clId="{2197EE8C-2045-49D6-872B-13DD493C54CF}" dt="2025-01-24T08:07:55.040" v="2902" actId="20577"/>
          <ac:spMkLst>
            <pc:docMk/>
            <pc:sldMk cId="1010407818" sldId="307"/>
            <ac:spMk id="2" creationId="{DD6EA34B-26B4-DD13-C3A4-D667666322C7}"/>
          </ac:spMkLst>
        </pc:spChg>
        <pc:picChg chg="add mod">
          <ac:chgData name="Anand Kakarla" userId="c3ac5b09-39ac-4df2-9ad0-a3049f9c2cc8" providerId="ADAL" clId="{2197EE8C-2045-49D6-872B-13DD493C54CF}" dt="2025-01-24T08:12:26.777" v="2914" actId="732"/>
          <ac:picMkLst>
            <pc:docMk/>
            <pc:sldMk cId="1010407818" sldId="307"/>
            <ac:picMk id="1026" creationId="{1DE23D3D-2417-2A55-C53B-75430EC90FF1}"/>
          </ac:picMkLst>
        </pc:picChg>
      </pc:sldChg>
      <pc:sldChg chg="new">
        <pc:chgData name="Anand Kakarla" userId="c3ac5b09-39ac-4df2-9ad0-a3049f9c2cc8" providerId="ADAL" clId="{2197EE8C-2045-49D6-872B-13DD493C54CF}" dt="2025-01-24T08:10:50.632" v="2911" actId="680"/>
        <pc:sldMkLst>
          <pc:docMk/>
          <pc:sldMk cId="523063772" sldId="308"/>
        </pc:sldMkLst>
      </pc:sldChg>
      <pc:sldChg chg="addSp delSp modSp new mod modClrScheme chgLayout">
        <pc:chgData name="Anand Kakarla" userId="c3ac5b09-39ac-4df2-9ad0-a3049f9c2cc8" providerId="ADAL" clId="{2197EE8C-2045-49D6-872B-13DD493C54CF}" dt="2025-01-26T18:49:18.196" v="3111" actId="732"/>
        <pc:sldMkLst>
          <pc:docMk/>
          <pc:sldMk cId="2372042671" sldId="309"/>
        </pc:sldMkLst>
        <pc:picChg chg="add mod ord">
          <ac:chgData name="Anand Kakarla" userId="c3ac5b09-39ac-4df2-9ad0-a3049f9c2cc8" providerId="ADAL" clId="{2197EE8C-2045-49D6-872B-13DD493C54CF}" dt="2025-01-24T08:31:17.630" v="2924" actId="1076"/>
          <ac:picMkLst>
            <pc:docMk/>
            <pc:sldMk cId="2372042671" sldId="309"/>
            <ac:picMk id="5" creationId="{C914DCE7-F628-3DCD-C8A4-6161277BA32A}"/>
          </ac:picMkLst>
        </pc:picChg>
        <pc:picChg chg="add mod modCrop">
          <ac:chgData name="Anand Kakarla" userId="c3ac5b09-39ac-4df2-9ad0-a3049f9c2cc8" providerId="ADAL" clId="{2197EE8C-2045-49D6-872B-13DD493C54CF}" dt="2025-01-26T18:49:18.196" v="3111" actId="732"/>
          <ac:picMkLst>
            <pc:docMk/>
            <pc:sldMk cId="2372042671" sldId="309"/>
            <ac:picMk id="7" creationId="{DA8CBAFA-43F6-0981-4137-6E48E66B01B4}"/>
          </ac:picMkLst>
        </pc:picChg>
      </pc:sldChg>
      <pc:sldChg chg="addSp delSp modSp new mod">
        <pc:chgData name="Anand Kakarla" userId="c3ac5b09-39ac-4df2-9ad0-a3049f9c2cc8" providerId="ADAL" clId="{2197EE8C-2045-49D6-872B-13DD493C54CF}" dt="2025-01-26T18:49:03.980" v="3110" actId="1076"/>
        <pc:sldMkLst>
          <pc:docMk/>
          <pc:sldMk cId="3669402871" sldId="310"/>
        </pc:sldMkLst>
        <pc:spChg chg="mod">
          <ac:chgData name="Anand Kakarla" userId="c3ac5b09-39ac-4df2-9ad0-a3049f9c2cc8" providerId="ADAL" clId="{2197EE8C-2045-49D6-872B-13DD493C54CF}" dt="2025-01-26T16:59:25.363" v="2937" actId="20577"/>
          <ac:spMkLst>
            <pc:docMk/>
            <pc:sldMk cId="3669402871" sldId="310"/>
            <ac:spMk id="2" creationId="{74A80497-6440-627A-20B3-C46D0406D197}"/>
          </ac:spMkLst>
        </pc:spChg>
        <pc:spChg chg="del mod">
          <ac:chgData name="Anand Kakarla" userId="c3ac5b09-39ac-4df2-9ad0-a3049f9c2cc8" providerId="ADAL" clId="{2197EE8C-2045-49D6-872B-13DD493C54CF}" dt="2025-01-26T17:11:51.215" v="2945"/>
          <ac:spMkLst>
            <pc:docMk/>
            <pc:sldMk cId="3669402871" sldId="310"/>
            <ac:spMk id="3" creationId="{097E8EB9-4B2C-163D-84E2-DBC829950640}"/>
          </ac:spMkLst>
        </pc:spChg>
        <pc:spChg chg="add mod">
          <ac:chgData name="Anand Kakarla" userId="c3ac5b09-39ac-4df2-9ad0-a3049f9c2cc8" providerId="ADAL" clId="{2197EE8C-2045-49D6-872B-13DD493C54CF}" dt="2025-01-26T17:13:28.214" v="2981" actId="1076"/>
          <ac:spMkLst>
            <pc:docMk/>
            <pc:sldMk cId="3669402871" sldId="310"/>
            <ac:spMk id="8" creationId="{AF2B99BE-3FAF-F900-FE47-09DF713E561A}"/>
          </ac:spMkLst>
        </pc:spChg>
        <pc:picChg chg="add mod">
          <ac:chgData name="Anand Kakarla" userId="c3ac5b09-39ac-4df2-9ad0-a3049f9c2cc8" providerId="ADAL" clId="{2197EE8C-2045-49D6-872B-13DD493C54CF}" dt="2025-01-26T17:13:31.463" v="2982" actId="1076"/>
          <ac:picMkLst>
            <pc:docMk/>
            <pc:sldMk cId="3669402871" sldId="310"/>
            <ac:picMk id="5" creationId="{53E62A21-B7C2-BAC0-B9C5-8C098D40AFC1}"/>
          </ac:picMkLst>
        </pc:picChg>
        <pc:picChg chg="add mod">
          <ac:chgData name="Anand Kakarla" userId="c3ac5b09-39ac-4df2-9ad0-a3049f9c2cc8" providerId="ADAL" clId="{2197EE8C-2045-49D6-872B-13DD493C54CF}" dt="2025-01-26T17:13:35.491" v="2985" actId="1037"/>
          <ac:picMkLst>
            <pc:docMk/>
            <pc:sldMk cId="3669402871" sldId="310"/>
            <ac:picMk id="7" creationId="{168BBA76-B1F3-C8F0-9F05-429010B548D2}"/>
          </ac:picMkLst>
        </pc:picChg>
        <pc:picChg chg="add mod">
          <ac:chgData name="Anand Kakarla" userId="c3ac5b09-39ac-4df2-9ad0-a3049f9c2cc8" providerId="ADAL" clId="{2197EE8C-2045-49D6-872B-13DD493C54CF}" dt="2025-01-26T18:49:03.980" v="3110" actId="1076"/>
          <ac:picMkLst>
            <pc:docMk/>
            <pc:sldMk cId="3669402871" sldId="310"/>
            <ac:picMk id="1027" creationId="{5C7A8DD0-CF09-A8BA-7AAA-E27EAD2C3A72}"/>
          </ac:picMkLst>
        </pc:picChg>
      </pc:sldChg>
      <pc:sldMasterChg chg="modSldLayout">
        <pc:chgData name="Anand Kakarla" userId="c3ac5b09-39ac-4df2-9ad0-a3049f9c2cc8" providerId="ADAL" clId="{2197EE8C-2045-49D6-872B-13DD493C54CF}" dt="2025-01-01T16:09:23.614" v="1899" actId="16037"/>
        <pc:sldMasterMkLst>
          <pc:docMk/>
          <pc:sldMasterMk cId="3382312813" sldId="2147483648"/>
        </pc:sldMasterMkLst>
        <pc:sldLayoutChg chg="addSp modSp mod">
          <pc:chgData name="Anand Kakarla" userId="c3ac5b09-39ac-4df2-9ad0-a3049f9c2cc8" providerId="ADAL" clId="{2197EE8C-2045-49D6-872B-13DD493C54CF}" dt="2025-01-01T16:09:23.614" v="1899" actId="16037"/>
          <pc:sldLayoutMkLst>
            <pc:docMk/>
            <pc:sldMasterMk cId="3382312813" sldId="2147483648"/>
            <pc:sldLayoutMk cId="2141304902" sldId="2147483650"/>
          </pc:sldLayoutMkLst>
          <pc:spChg chg="mod">
            <ac:chgData name="Anand Kakarla" userId="c3ac5b09-39ac-4df2-9ad0-a3049f9c2cc8" providerId="ADAL" clId="{2197EE8C-2045-49D6-872B-13DD493C54CF}" dt="2025-01-01T16:06:24.966" v="1864" actId="403"/>
            <ac:spMkLst>
              <pc:docMk/>
              <pc:sldMasterMk cId="3382312813" sldId="2147483648"/>
              <pc:sldLayoutMk cId="2141304902" sldId="2147483650"/>
              <ac:spMk id="2" creationId="{6C380B5B-61EF-0805-9DE8-7D74193A0CC7}"/>
            </ac:spMkLst>
          </pc:spChg>
          <pc:spChg chg="mod">
            <ac:chgData name="Anand Kakarla" userId="c3ac5b09-39ac-4df2-9ad0-a3049f9c2cc8" providerId="ADAL" clId="{2197EE8C-2045-49D6-872B-13DD493C54CF}" dt="2025-01-01T16:09:23.614" v="1899" actId="16037"/>
            <ac:spMkLst>
              <pc:docMk/>
              <pc:sldMasterMk cId="3382312813" sldId="2147483648"/>
              <pc:sldLayoutMk cId="2141304902" sldId="2147483650"/>
              <ac:spMk id="3" creationId="{00448AD9-4314-B0C2-7D8E-6F851C66EE44}"/>
            </ac:spMkLst>
          </pc:spChg>
          <pc:picChg chg="add mod">
            <ac:chgData name="Anand Kakarla" userId="c3ac5b09-39ac-4df2-9ad0-a3049f9c2cc8" providerId="ADAL" clId="{2197EE8C-2045-49D6-872B-13DD493C54CF}" dt="2025-01-01T16:03:18.511" v="1847" actId="14100"/>
            <ac:picMkLst>
              <pc:docMk/>
              <pc:sldMasterMk cId="3382312813" sldId="2147483648"/>
              <pc:sldLayoutMk cId="2141304902" sldId="2147483650"/>
              <ac:picMk id="8" creationId="{5FAD4E53-8E87-EA34-4DDC-9BF6433BD9B6}"/>
            </ac:picMkLst>
          </pc:picChg>
          <pc:cxnChg chg="add mod">
            <ac:chgData name="Anand Kakarla" userId="c3ac5b09-39ac-4df2-9ad0-a3049f9c2cc8" providerId="ADAL" clId="{2197EE8C-2045-49D6-872B-13DD493C54CF}" dt="2025-01-01T16:05:24.031" v="1857"/>
            <ac:cxnSpMkLst>
              <pc:docMk/>
              <pc:sldMasterMk cId="3382312813" sldId="2147483648"/>
              <pc:sldLayoutMk cId="2141304902" sldId="2147483650"/>
              <ac:cxnSpMk id="9" creationId="{D6ACCBCC-D916-B9A8-5A17-3893DCE06E5E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FC8E0-ED0C-4857-820D-2874D08BADF2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373B9-CC15-43C4-86A2-E7D2BDB00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672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373B9-CC15-43C4-86A2-E7D2BDB00BC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05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373B9-CC15-43C4-86A2-E7D2BDB00BC1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23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E356-DF63-70D6-7B40-459BF8E4E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B4F4E-F64C-6C83-CCAC-2481DE4D0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3C413-8CBF-09B0-6EA1-A41FA57A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BBC9-499D-46EB-B64D-7BF1684B4DD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4A3F-B8CA-49BF-FEC8-2D7C6167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CB79B-0ADC-B0D0-0F39-3FCF0FE2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3D37-8851-4451-A5F1-CC78C7FDD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92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80A2-8E79-4356-1B6B-58EB7BCF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7D4B2-EE9D-FCB4-72E8-F55B0A6FB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A4A7A-6960-B164-B498-026FCD7A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BBC9-499D-46EB-B64D-7BF1684B4DD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97D41-FF5E-5716-1FD7-68FD7DBB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50AD9-8625-60F7-0345-2F6336C9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3D37-8851-4451-A5F1-CC78C7FDD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98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5FFCC-31E0-299A-F173-5883B61A5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D75D7-DF16-382A-7C5C-CD80C23FB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B19F4-0F8E-224B-E6FE-D073EB07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BBC9-499D-46EB-B64D-7BF1684B4DD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806A-4B80-2255-9173-555A9083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C32A-34EB-65DE-7749-4B86BFD0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3D37-8851-4451-A5F1-CC78C7FDD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987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771D-83A3-B46D-E337-77E1F3BC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2EA62-F602-ECCF-1FA6-BFCF69D7B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9802-B23F-E96B-2776-8A3188DC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BBC9-499D-46EB-B64D-7BF1684B4DD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3AD53-FCC8-10DF-92AF-D2C5E2BC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BFB46-D133-4C6D-6EC5-F0EAE990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3D37-8851-4451-A5F1-CC78C7FDD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33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0B5B-61EF-0805-9DE8-7D74193A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48AD9-4314-B0C2-7D8E-6F851C66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F992-3AAB-DE35-E421-5791682B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BBC9-499D-46EB-B64D-7BF1684B4DD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C826F-E402-EAE7-6AC3-FA4D0891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731B1-81CC-3377-07F1-10517245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3D37-8851-4451-A5F1-CC78C7FDD6F8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A logo for a university&#10;&#10;Description automatically generated">
            <a:extLst>
              <a:ext uri="{FF2B5EF4-FFF2-40B4-BE49-F238E27FC236}">
                <a16:creationId xmlns:a16="http://schemas.microsoft.com/office/drawing/2014/main" id="{5FAD4E53-8E87-EA34-4DDC-9BF6433BD9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482" y="230188"/>
            <a:ext cx="1179153" cy="606574"/>
          </a:xfrm>
          <a:prstGeom prst="rect">
            <a:avLst/>
          </a:prstGeom>
        </p:spPr>
      </p:pic>
      <p:cxnSp>
        <p:nvCxnSpPr>
          <p:cNvPr id="9" name="直線コネクタ 2">
            <a:extLst>
              <a:ext uri="{FF2B5EF4-FFF2-40B4-BE49-F238E27FC236}">
                <a16:creationId xmlns:a16="http://schemas.microsoft.com/office/drawing/2014/main" id="{D6ACCBCC-D916-B9A8-5A17-3893DCE06E5E}"/>
              </a:ext>
            </a:extLst>
          </p:cNvPr>
          <p:cNvCxnSpPr/>
          <p:nvPr userDrawn="1"/>
        </p:nvCxnSpPr>
        <p:spPr>
          <a:xfrm>
            <a:off x="838200" y="1249493"/>
            <a:ext cx="91440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0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40EC-8A8A-DA9E-C124-895D4442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17263-C524-7FA7-9B50-33F4A1FD7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D4E6C-9308-9AC9-6EF6-E10E78B4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BBC9-499D-46EB-B64D-7BF1684B4DD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0D8E3-0EBB-E72C-923E-1BE63F1B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DD7EE-037C-3102-C31C-884DEF2D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3D37-8851-4451-A5F1-CC78C7FDD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21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9F5C-9E36-9206-2A26-C1002875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0C6C-C12E-5A8F-6BC8-BAEBEE220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D2B36-61B3-4891-A27D-59627682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A7BAF-00BC-21D0-B092-65752639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BBC9-499D-46EB-B64D-7BF1684B4DD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4B40F-024B-F6BA-1140-181287AF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D7C15-A6DB-2233-44E6-46EBF18F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3D37-8851-4451-A5F1-CC78C7FDD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67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8A17-99E3-DCBB-62CF-F50D5923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43B07-55D0-B0F6-72DF-B16A169E4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943DB-BE64-9E37-8156-C8565B1BE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759AA-FA02-8BDE-5E69-F4939A3F5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CD295-C9AE-7C62-A159-2D0D1CC30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C6DD4-AEA7-7B84-73B5-3625370F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BBC9-499D-46EB-B64D-7BF1684B4DD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20ECD-F9A1-57FA-3DD6-59CE5EC7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28E8F-9229-CD2D-261B-4B180A3F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3D37-8851-4451-A5F1-CC78C7FDD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10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AC34-9A75-4A72-E8BF-1E0F97EE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F22B1-FEF1-CBE1-CA59-2A61AC07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BBC9-499D-46EB-B64D-7BF1684B4DD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AFA25-56B6-5A53-EE63-A83CAF17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DA95E-41D1-D652-9657-88798F92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3D37-8851-4451-A5F1-CC78C7FDD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40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049D8-0C5E-12FC-A329-4BDC8636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BBC9-499D-46EB-B64D-7BF1684B4DD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80430-C261-8FCF-F6AE-6EE4CC61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133F4-4BC0-D428-8BD4-07F22E8F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3D37-8851-4451-A5F1-CC78C7FDD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73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4BAD-4FB3-61BC-E1C0-7A85EA725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3E50D-3A4F-DB4B-A5C5-EE4B26F61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747E2-2ED0-BA2D-4B2D-0C7270FD7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53C6A-1D9C-9447-63C0-FA17CAC5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BBC9-499D-46EB-B64D-7BF1684B4DD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09A2C-2406-42FD-D3F1-D1200C9E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7667F-A03B-9245-355B-CAE2AF5F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3D37-8851-4451-A5F1-CC78C7FDD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16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93EB-D3D1-9036-B08E-E5BB8592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F3404-5B6E-227D-A9AF-72BA67F61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ECBE3-27E2-8682-81B1-D50FCB926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1882E-3C12-F529-93C8-901C4D05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BBC9-499D-46EB-B64D-7BF1684B4DD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E75AB-A44C-6544-4F5B-24721DF9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212E8-8693-9D84-A5BA-702847F4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73D37-8851-4451-A5F1-CC78C7FDD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26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ACF54-1F5A-D72F-C426-605BD596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07773-3E6F-915F-E010-E9E848FE5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E981-E3A7-C19F-F12D-D8FFCD9DD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B6BBC9-499D-46EB-B64D-7BF1684B4DDB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A907C-3136-C017-8CB5-1F50F89CE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DE542-216A-03BA-F9E9-CD0AADE06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73D37-8851-4451-A5F1-CC78C7FDD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31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oxsenschoolofbusiness-my.sharepoint.com/:b:/g/personal/anand_kakarla_woxsen_edu_in/EWo60lw8Wj9KumrnuE1J0QYBIVriLhTGI6LbdGvIm9eFMw?e=QtGveP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296D7-4AD0-8261-68A4-AF2ECC2DB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IN" sz="6600" b="1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8082D-A268-57E7-DBE4-CA7E3B320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/>
              <a:t>Dr. Anand Kakarla</a:t>
            </a:r>
          </a:p>
          <a:p>
            <a:pPr algn="l"/>
            <a:r>
              <a:rPr lang="en-US"/>
              <a:t>Jan-May 2025</a:t>
            </a:r>
            <a:endParaRPr lang="en-IN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for a university&#10;&#10;Description automatically generated">
            <a:extLst>
              <a:ext uri="{FF2B5EF4-FFF2-40B4-BE49-F238E27FC236}">
                <a16:creationId xmlns:a16="http://schemas.microsoft.com/office/drawing/2014/main" id="{3DF623B0-8C7B-1427-B11F-B62EEB970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749" y="92582"/>
            <a:ext cx="1988251" cy="10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0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5D10-C955-BB06-2BB1-7457B3F1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3758-12B9-A4B2-8EE0-11217A5F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Grouping data into clusters where similar data points are in the same group.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Discover inherent structures or patterns in unlabeled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segmentation in marketing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Document clustering</a:t>
            </a:r>
          </a:p>
          <a:p>
            <a:endParaRPr lang="en-IN" dirty="0"/>
          </a:p>
        </p:txBody>
      </p:sp>
      <p:pic>
        <p:nvPicPr>
          <p:cNvPr id="4098" name="Picture 2" descr="An Introduction to Clustering Techniques — DataSklr">
            <a:extLst>
              <a:ext uri="{FF2B5EF4-FFF2-40B4-BE49-F238E27FC236}">
                <a16:creationId xmlns:a16="http://schemas.microsoft.com/office/drawing/2014/main" id="{0F8AAAAC-4D49-3F8E-2C44-6519E441F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671" y="3133603"/>
            <a:ext cx="4219828" cy="31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602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7496-B752-86FD-A11F-9E14687AA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Scenarios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BE984-456F-464A-3D1E-8CDCD258C1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50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3417-86AD-2B78-DC4F-6943708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Supervised Learning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AB7CE-3471-F5AA-F1E1-4C5CA5B193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Scenario</a:t>
                </a:r>
                <a:r>
                  <a:rPr lang="en-US" dirty="0"/>
                  <a:t>: The model is trained on labeled data, where the correct output (label) is provided for each input.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Goal</a:t>
                </a:r>
                <a:r>
                  <a:rPr lang="en-US" dirty="0"/>
                  <a:t>: Learn a mapping from input features to output labels.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Examples</a:t>
                </a:r>
                <a:r>
                  <a:rPr lang="en-US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Classification</a:t>
                </a:r>
                <a:r>
                  <a:rPr lang="en-US" dirty="0"/>
                  <a:t>: Assigning labels to categories (e.g., spam detection, medical diagnosis).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Regression</a:t>
                </a:r>
                <a:r>
                  <a:rPr lang="en-US" dirty="0"/>
                  <a:t>: Predicting continuous values (e.g., predicting house prices, stock prices).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where Y is </a:t>
                </a:r>
                <a:r>
                  <a:rPr lang="en-IN" b="1" dirty="0"/>
                  <a:t>“known”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AB7CE-3471-F5AA-F1E1-4C5CA5B19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 b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15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811B-CE36-0B23-6EB1-8E8B41FC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Unsupervised Learning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2FED37-7DD4-6C69-71E5-9CF01391C0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Scenario</a:t>
                </a:r>
                <a:r>
                  <a:rPr lang="en-US" dirty="0"/>
                  <a:t>: The model is trained on unlabeled data, with the goal of identifying patterns or structures without specific output labels.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Goal</a:t>
                </a:r>
                <a:r>
                  <a:rPr lang="en-US" dirty="0"/>
                  <a:t>: Discover underlying structures or relationships in the data.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Examples</a:t>
                </a:r>
                <a:r>
                  <a:rPr lang="en-US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Clustering</a:t>
                </a:r>
                <a:r>
                  <a:rPr lang="en-US" dirty="0"/>
                  <a:t>: Grouping similar data points together (e.g., customer segmentation, document clustering).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Dimensionality Reduction</a:t>
                </a:r>
                <a:r>
                  <a:rPr lang="en-US" dirty="0"/>
                  <a:t>: Reducing the number of features while retaining the data's structure.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where Y is </a:t>
                </a:r>
                <a:r>
                  <a:rPr lang="en-IN" b="1" dirty="0"/>
                  <a:t>“unknown”</a:t>
                </a:r>
              </a:p>
              <a:p>
                <a:pPr marL="1371600" lvl="3" indent="0">
                  <a:buNone/>
                </a:pPr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2FED37-7DD4-6C69-71E5-9CF01391C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59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ACF2-5940-DD9C-1F27-2DC96808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Semi-supervised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AA49-D66A-12A0-8966-0583CDAF3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Scenario</a:t>
            </a:r>
            <a:r>
              <a:rPr lang="en-US" dirty="0"/>
              <a:t>: The model is trained on a small amount of labeled data and a large amount of unlabeled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Leverage the structure of the unlabeled data to improve learning from the limited labeled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a small number of labeled images to classify a large set of unlabeled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Semi-supervised learning can be especially useful when labeled data is scarce or expensive to acquire.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607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4A15-8DD5-35B3-A439-6C7E2E79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Reinforcement Learning (RL)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C3C63-619C-127D-791D-A2621D254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Scenario</a:t>
            </a:r>
            <a:r>
              <a:rPr lang="en-US" dirty="0"/>
              <a:t>: The model learns through trial and error, receiving feedback (rewards or penalties) from the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Maximize cumulative reward by learning optimal actions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Games</a:t>
            </a:r>
            <a:r>
              <a:rPr lang="en-US" dirty="0"/>
              <a:t>: AI playing games like chess, Go, or video games.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Robotics</a:t>
            </a:r>
            <a:r>
              <a:rPr lang="en-US" dirty="0"/>
              <a:t>: Learning to control robots for tasks like navigation or manipulation.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250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7EF6-9B0B-A113-5E68-FDD6AEEB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Transfer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0A23-1FAF-BF3B-FA04-6F10B4E0D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Scenario</a:t>
            </a:r>
            <a:r>
              <a:rPr lang="en-US" dirty="0"/>
              <a:t>: The model is pre-trained on a large dataset and then fine-tuned on a smaller, related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Transfer knowledge gained from one task to another, often in cases where labeled data for the new task is limited.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a model pre-trained on ImageNet for a specific image classification task.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Fine-tuning a language model for a specific NLP task (e.g., sentiment analysis).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106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BA60-4BE9-1C3E-A111-194480BA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E7B4-900B-84C5-1093-EBBD5824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machine learning scenario where the model is updated incrementally as new data arrives, rather than training on the entire dataset at once.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Characteristic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Continuous updates after processing each data point (or small batch of data).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 of Online Learning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 Systems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Real-time user preferences for personalized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 Detection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Continuously learning from incoming transaction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141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50EA-286D-87A6-AA07-9875B7CC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in one</a:t>
            </a:r>
            <a:endParaRPr lang="en-IN" dirty="0"/>
          </a:p>
        </p:txBody>
      </p:sp>
      <p:pic>
        <p:nvPicPr>
          <p:cNvPr id="3074" name="Picture 2" descr="Google Colab">
            <a:extLst>
              <a:ext uri="{FF2B5EF4-FFF2-40B4-BE49-F238E27FC236}">
                <a16:creationId xmlns:a16="http://schemas.microsoft.com/office/drawing/2014/main" id="{521EE5E8-84FC-A0CE-8BCF-F13A37274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71" y="2111375"/>
            <a:ext cx="80962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165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1ACC-9447-8189-FE62-FA20E60A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learning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657F9-5F70-3FE1-BBF1-9678F2EE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Choosing the Training Experience</a:t>
            </a:r>
          </a:p>
          <a:p>
            <a:r>
              <a:rPr lang="en-US" dirty="0"/>
              <a:t>Choosing the Target Function</a:t>
            </a:r>
          </a:p>
          <a:p>
            <a:r>
              <a:rPr lang="en-US" dirty="0"/>
              <a:t>Choosing a Representation for the Target Function</a:t>
            </a:r>
          </a:p>
          <a:p>
            <a:r>
              <a:rPr lang="en-US" dirty="0"/>
              <a:t>Choosing a Function Approximation Algorithm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45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491D-16F7-5FA9-A2F8-AD70225A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Evolution</a:t>
            </a:r>
            <a:endParaRPr lang="en-IN" dirty="0"/>
          </a:p>
        </p:txBody>
      </p:sp>
      <p:pic>
        <p:nvPicPr>
          <p:cNvPr id="8196" name="Picture 4" descr="What is ML_Machine_Learning_Timeline">
            <a:extLst>
              <a:ext uri="{FF2B5EF4-FFF2-40B4-BE49-F238E27FC236}">
                <a16:creationId xmlns:a16="http://schemas.microsoft.com/office/drawing/2014/main" id="{5D6DAABD-F8D3-F1B0-6714-CD0F79EE36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05" b="5566"/>
          <a:stretch/>
        </p:blipFill>
        <p:spPr bwMode="auto">
          <a:xfrm>
            <a:off x="64487" y="1378337"/>
            <a:ext cx="11430001" cy="424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8E33C1-BC22-1FD5-78F1-CBC8D4CB9886}"/>
              </a:ext>
            </a:extLst>
          </p:cNvPr>
          <p:cNvSpPr txBox="1"/>
          <p:nvPr/>
        </p:nvSpPr>
        <p:spPr>
          <a:xfrm>
            <a:off x="669798" y="5712960"/>
            <a:ext cx="74409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(ML) was conceptualized over 70 years ago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 popularity due to compute power and availability of data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69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A3C2-252C-E3A9-B5EB-2E55C0B5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Learning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A9402-E2BF-D809-4078-0CB8739A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Task: Predicting House Prices</a:t>
            </a:r>
          </a:p>
          <a:p>
            <a:pPr marL="0" indent="0">
              <a:buNone/>
            </a:pPr>
            <a:br>
              <a:rPr lang="en-IN" b="1" i="1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IN" b="1" i="1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Choosing the T</a:t>
            </a:r>
            <a:r>
              <a:rPr lang="en-US" b="1" i="1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raining Experience:</a:t>
            </a:r>
          </a:p>
          <a:p>
            <a:pPr marL="742950" lvl="1" indent="-285750" algn="l"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Data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Historical data of house prices, including features like the number of bedrooms, bathrooms, square footage, location, age of the house, etc.</a:t>
            </a:r>
          </a:p>
          <a:p>
            <a:pPr marL="742950" lvl="1" indent="-285750" algn="l"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Experience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The model learns from this data by identifying patterns and relationships between the features and the house prices.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086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083A-79D8-B3AE-EDC0-9C4A8A47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Learning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2286D-56B1-58C9-7D28-158FC1EA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1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Choosing the Target Function</a:t>
            </a:r>
            <a:r>
              <a:rPr lang="en-US" b="0" i="1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</a:t>
            </a:r>
          </a:p>
          <a:p>
            <a:pPr marL="742950" lvl="1" indent="-285750" algn="l"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Definition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The target function, often denoted as ( f(x) ), maps the input features (e.g., number of bedrooms, square footage) to the output (house price).</a:t>
            </a:r>
          </a:p>
          <a:p>
            <a:pPr marL="742950" lvl="1" indent="-285750" algn="l"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Objective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To predict the price of a house given its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305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22E0-8D90-3866-2A81-EA86C3E2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Learning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43D7-D4F3-C527-D92F-BCB0764F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Representation of Target Function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Model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Choosing the type of model.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Example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Whether to use a linear or nonlinear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502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C0C9-4BA8-51CA-71C7-8A2E0693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Learning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99398-42E8-2C35-F94C-CC8D6D577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Choosing the function approximation</a:t>
            </a:r>
            <a:endParaRPr lang="en-US" b="1" i="1" dirty="0"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Choosing the optimization framework for  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function approximation by minimizing the error between the predicted prices and the actual prices in the training data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70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6E5A-445B-75CA-0491-36D789A1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to use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9A4E1-C830-7EC6-9363-C581ECCF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33"/>
          <a:stretch/>
        </p:blipFill>
        <p:spPr>
          <a:xfrm>
            <a:off x="299185" y="1551024"/>
            <a:ext cx="8762266" cy="49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66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5ED9-3D10-B669-25A6-8695C1EC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in Learning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F8C6D-7429-14D1-05EC-0066EA946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hard ML problems include:</a:t>
            </a:r>
          </a:p>
          <a:p>
            <a:pPr marL="0" indent="0">
              <a:buNone/>
            </a:pPr>
            <a:r>
              <a:rPr lang="en-US" dirty="0"/>
              <a:t>1. High-dimensional data (e.g., genomics, images)</a:t>
            </a:r>
          </a:p>
          <a:p>
            <a:pPr marL="0" indent="0">
              <a:buNone/>
            </a:pPr>
            <a:r>
              <a:rPr lang="en-US" dirty="0"/>
              <a:t>2. Small data or insufficient labeled data</a:t>
            </a:r>
          </a:p>
          <a:p>
            <a:pPr marL="0" indent="0">
              <a:buNone/>
            </a:pPr>
            <a:r>
              <a:rPr lang="en-US" dirty="0"/>
              <a:t>3. Highly unbalanced classes</a:t>
            </a:r>
          </a:p>
          <a:p>
            <a:pPr marL="0" indent="0">
              <a:buNone/>
            </a:pPr>
            <a:r>
              <a:rPr lang="en-US" dirty="0"/>
              <a:t>4. Noisy or incomplete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315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A5103-A324-88C4-4F30-BB82650B9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DA1E-85C7-E8B9-B411-98A20249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Bias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896A3-FE7A-9068-654D-451B7F9A3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1948816"/>
            <a:ext cx="11326806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00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5F55-C11E-4ED1-9E43-8C283389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(trivial method)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D45A-F3D0-C5EE-E965-0C3FF1CE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46317" cy="43513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BE862-3A47-9B81-854B-8C128185C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35" y="1610954"/>
            <a:ext cx="8546317" cy="4810223"/>
          </a:xfrm>
          <a:prstGeom prst="rect">
            <a:avLst/>
          </a:prstGeom>
        </p:spPr>
      </p:pic>
      <p:pic>
        <p:nvPicPr>
          <p:cNvPr id="1026" name="Picture 2" descr="Linear Regression - Algorithm Intuition - Arjun Mota's Blog">
            <a:extLst>
              <a:ext uri="{FF2B5EF4-FFF2-40B4-BE49-F238E27FC236}">
                <a16:creationId xmlns:a16="http://schemas.microsoft.com/office/drawing/2014/main" id="{D6A793F9-80AE-3588-0F01-8D5EC162D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1"/>
          <a:stretch/>
        </p:blipFill>
        <p:spPr bwMode="auto">
          <a:xfrm>
            <a:off x="8037515" y="2290813"/>
            <a:ext cx="3701678" cy="248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901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1EBD-1D70-44FF-419C-8C34BA43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2: Linear Regression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483758-2B8A-1016-E165-C76624704591}"/>
              </a:ext>
            </a:extLst>
          </p:cNvPr>
          <p:cNvCxnSpPr/>
          <p:nvPr/>
        </p:nvCxnSpPr>
        <p:spPr>
          <a:xfrm>
            <a:off x="6224016" y="1508760"/>
            <a:ext cx="0" cy="4189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19100D2-3F01-0D98-AB7A-98C5EC6F0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66224" y="1287484"/>
            <a:ext cx="6675250" cy="46792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2D0481-25A4-67B0-E527-802A83262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450" y="1206476"/>
            <a:ext cx="4866960" cy="27530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65B7AF-5EAB-FFB6-FFC5-CE470E98E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880" y="3946663"/>
            <a:ext cx="4365177" cy="28471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C10D09-D84B-DDEC-8877-B5A1F1F5F75A}"/>
              </a:ext>
            </a:extLst>
          </p:cNvPr>
          <p:cNvSpPr txBox="1"/>
          <p:nvPr/>
        </p:nvSpPr>
        <p:spPr>
          <a:xfrm>
            <a:off x="329184" y="6424501"/>
            <a:ext cx="1037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This slide is Not included in the exam (only for reference)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0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711F-D750-CEFE-0544-918594B5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(trivial method)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E7A209-02E0-EF2C-B834-80E77757BC8A}"/>
              </a:ext>
            </a:extLst>
          </p:cNvPr>
          <p:cNvCxnSpPr/>
          <p:nvPr/>
        </p:nvCxnSpPr>
        <p:spPr>
          <a:xfrm>
            <a:off x="5871411" y="1568918"/>
            <a:ext cx="0" cy="47178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35EA62-3282-0FA4-F17F-23B7A4CF0668}"/>
              </a:ext>
            </a:extLst>
          </p:cNvPr>
          <p:cNvSpPr txBox="1"/>
          <p:nvPr/>
        </p:nvSpPr>
        <p:spPr>
          <a:xfrm>
            <a:off x="1051560" y="6263640"/>
            <a:ext cx="1037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This slide is Not included in the exam (only for reference)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F33CC-61CF-3568-0B58-2C2A6B1D8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61" y="1328264"/>
            <a:ext cx="4927710" cy="4789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CD732-04AD-53F4-A44F-E06C655C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295" y="2870229"/>
            <a:ext cx="469648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7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FE0F-19F3-4D16-2A63-8A8558BF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Learning: Formal definition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8E008-48CD-3793-4F90-D5A04001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1112"/>
            <a:ext cx="11893413" cy="130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00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7B71-CCE7-4D92-5B49-7CEB6D3F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Linear, Multiple and Polynomial Regression</a:t>
            </a:r>
            <a:endParaRPr lang="en-IN" sz="3200" dirty="0"/>
          </a:p>
        </p:txBody>
      </p:sp>
      <p:pic>
        <p:nvPicPr>
          <p:cNvPr id="1027" name="Picture 3" descr="Simple Linear Regression Using Example. | by SACHIN H S | Medium">
            <a:extLst>
              <a:ext uri="{FF2B5EF4-FFF2-40B4-BE49-F238E27FC236}">
                <a16:creationId xmlns:a16="http://schemas.microsoft.com/office/drawing/2014/main" id="{906E28ED-FC54-5491-ACC1-D4E1D334F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38" y="1875354"/>
            <a:ext cx="3417834" cy="341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491E98-FDC0-16DA-DB0C-B6622F1BDF5F}"/>
              </a:ext>
            </a:extLst>
          </p:cNvPr>
          <p:cNvSpPr txBox="1"/>
          <p:nvPr/>
        </p:nvSpPr>
        <p:spPr>
          <a:xfrm>
            <a:off x="202106" y="6165240"/>
            <a:ext cx="5125579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i="1" dirty="0"/>
              <a:t>Please click on this Link for mathematical background:  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3B9870-427F-CC6B-8627-5F8918BD3FAE}"/>
              </a:ext>
            </a:extLst>
          </p:cNvPr>
          <p:cNvSpPr txBox="1"/>
          <p:nvPr/>
        </p:nvSpPr>
        <p:spPr>
          <a:xfrm>
            <a:off x="1225296" y="5477256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</a:t>
            </a:r>
            <a:endParaRPr lang="en-IN" dirty="0"/>
          </a:p>
        </p:txBody>
      </p:sp>
      <p:pic>
        <p:nvPicPr>
          <p:cNvPr id="1031" name="Picture 7" descr="Introduction to Polynomial Regression Analysis">
            <a:extLst>
              <a:ext uri="{FF2B5EF4-FFF2-40B4-BE49-F238E27FC236}">
                <a16:creationId xmlns:a16="http://schemas.microsoft.com/office/drawing/2014/main" id="{C858F466-3D2E-2626-3C8F-61550258FD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9" t="19160" r="10326" b="10874"/>
          <a:stretch/>
        </p:blipFill>
        <p:spPr bwMode="auto">
          <a:xfrm>
            <a:off x="4138043" y="2377440"/>
            <a:ext cx="3638048" cy="187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AA0E8E-83B2-5FDB-C803-6578EEF624EC}"/>
              </a:ext>
            </a:extLst>
          </p:cNvPr>
          <p:cNvSpPr txBox="1"/>
          <p:nvPr/>
        </p:nvSpPr>
        <p:spPr>
          <a:xfrm>
            <a:off x="4601718" y="5469898"/>
            <a:ext cx="2667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Polynomial Regression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2446A-6A57-8E25-46A3-CA0F9D7C4CE6}"/>
              </a:ext>
            </a:extLst>
          </p:cNvPr>
          <p:cNvSpPr txBox="1"/>
          <p:nvPr/>
        </p:nvSpPr>
        <p:spPr>
          <a:xfrm>
            <a:off x="5578207" y="61474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 err="1">
                <a:solidFill>
                  <a:srgbClr val="467886"/>
                </a:solidFill>
                <a:cs typeface="Segoe UI"/>
                <a:hlinkClick r:id="rId4"/>
              </a:rPr>
              <a:t>Regression_derivation</a:t>
            </a:r>
            <a:r>
              <a:rPr lang="en-US" dirty="0">
                <a:ea typeface="Calibri"/>
                <a:cs typeface="Calibri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03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1935-000D-AD59-16D4-EDE48001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A11B-05FA-D805-D5A3-B7504C13C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9" y="13438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Train and test philosophy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Regression Metrics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64968-D8A0-0486-03E9-2C5E9F2C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016" y="2571524"/>
            <a:ext cx="5896798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23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0497-6440-627A-20B3-C46D0406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R^2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62A21-B7C2-BAC0-B9C5-8C098D40A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05" y="1420982"/>
            <a:ext cx="2777973" cy="760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8BBA76-B1F3-C8F0-9F05-429010B54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80" y="2354196"/>
            <a:ext cx="3206563" cy="5763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AF2B99BE-3FAF-F900-FE47-09DF713E561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508691" y="1641729"/>
                <a:ext cx="7422866" cy="1477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0" lang="en-US" altLang="en-US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measures how well the model's predictions match the actual data.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sz="18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sz="18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kumimoji="0" lang="en-US" altLang="en-US" sz="18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n-US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: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Perfect fit (predictions match actual values exactly).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sz="18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en-US" sz="18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kumimoji="0" lang="en-US" altLang="en-US" sz="18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n-US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: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The model does no better than the mean of the data </a:t>
                </a:r>
              </a:p>
            </p:txBody>
          </p:sp>
        </mc:Choice>
        <mc:Fallback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AF2B99BE-3FAF-F900-FE47-09DF713E5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508691" y="1641729"/>
                <a:ext cx="7422866" cy="1477328"/>
              </a:xfrm>
              <a:prstGeom prst="rect">
                <a:avLst/>
              </a:prstGeom>
              <a:blipFill>
                <a:blip r:embed="rId4"/>
                <a:stretch>
                  <a:fillRect l="-657" t="-2058" b="-65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Scoring regression models | Qlik Cloud Help">
            <a:extLst>
              <a:ext uri="{FF2B5EF4-FFF2-40B4-BE49-F238E27FC236}">
                <a16:creationId xmlns:a16="http://schemas.microsoft.com/office/drawing/2014/main" id="{5C7A8DD0-CF09-A8BA-7AAA-E27EAD2C3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614" y="3429000"/>
            <a:ext cx="6667500" cy="30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402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D79F-FF33-57AA-D756-2C5502E1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vs Underfitting</a:t>
            </a:r>
            <a:endParaRPr lang="en-IN" dirty="0"/>
          </a:p>
        </p:txBody>
      </p:sp>
      <p:pic>
        <p:nvPicPr>
          <p:cNvPr id="1028" name="Picture 4" descr="Regularization for Machine Learning in Python | by Conor Moloney | Medium">
            <a:extLst>
              <a:ext uri="{FF2B5EF4-FFF2-40B4-BE49-F238E27FC236}">
                <a16:creationId xmlns:a16="http://schemas.microsoft.com/office/drawing/2014/main" id="{EB012920-FFC4-2F43-7DC9-F51DD7BF4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t="10910" r="-236" b="41297"/>
          <a:stretch/>
        </p:blipFill>
        <p:spPr bwMode="auto">
          <a:xfrm>
            <a:off x="97105" y="4633535"/>
            <a:ext cx="11997786" cy="169104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A3353C-FA49-5867-0BE5-6B5A0A502BCD}"/>
              </a:ext>
            </a:extLst>
          </p:cNvPr>
          <p:cNvSpPr txBox="1"/>
          <p:nvPr/>
        </p:nvSpPr>
        <p:spPr>
          <a:xfrm>
            <a:off x="97108" y="1238808"/>
            <a:ext cx="574751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learns the details and noise in the training data to the extent that it negatively impacts the performance of the model on new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Characteristics: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variance, low bias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Perfect fit on training data, poor generalization to test data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is too complex (e.g., too many features, too high degree in polynomial regression).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Indicators: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performance on training data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 performance on validation/test data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4" descr="Regularization for Machine Learning in Python | by Conor Moloney | Medium">
            <a:extLst>
              <a:ext uri="{FF2B5EF4-FFF2-40B4-BE49-F238E27FC236}">
                <a16:creationId xmlns:a16="http://schemas.microsoft.com/office/drawing/2014/main" id="{E7C918D0-6DF3-744A-1804-A71AFFCC6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t="79081" r="-236" b="7422"/>
          <a:stretch/>
        </p:blipFill>
        <p:spPr bwMode="auto">
          <a:xfrm>
            <a:off x="1147472" y="6362500"/>
            <a:ext cx="9915525" cy="39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07BCF0-D481-702F-CBD8-322B00188FB3}"/>
              </a:ext>
            </a:extLst>
          </p:cNvPr>
          <p:cNvSpPr txBox="1"/>
          <p:nvPr/>
        </p:nvSpPr>
        <p:spPr>
          <a:xfrm>
            <a:off x="6000464" y="1305352"/>
            <a:ext cx="609442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Underfitting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is too simple to capture the underlying patterns in the data, resulting in poor performance on both training and test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Characteristics: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bias, low variance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Underperformance on both training and test data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is too simple (e.g., linear regression on non-linear data).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Indicators: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 performance on both training and test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0CD192-87E2-3BDA-FD00-46E7488540F2}"/>
              </a:ext>
            </a:extLst>
          </p:cNvPr>
          <p:cNvCxnSpPr/>
          <p:nvPr/>
        </p:nvCxnSpPr>
        <p:spPr>
          <a:xfrm>
            <a:off x="6000465" y="1395167"/>
            <a:ext cx="0" cy="31485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39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C914DCE7-F628-3DCD-C8A4-6161277BA3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31876" y="0"/>
            <a:ext cx="7173216" cy="4590858"/>
          </a:xfr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8CBAFA-43F6-0981-4137-6E48E66B01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369"/>
          <a:stretch/>
        </p:blipFill>
        <p:spPr>
          <a:xfrm>
            <a:off x="2462059" y="5357091"/>
            <a:ext cx="5792007" cy="12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42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A34B-26B4-DD13-C3A4-D6676663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en-IN" dirty="0"/>
          </a:p>
        </p:txBody>
      </p:sp>
      <p:pic>
        <p:nvPicPr>
          <p:cNvPr id="1026" name="Picture 2" descr="Local &amp; Global Minima Explained with Examples - Analytics Yogi">
            <a:extLst>
              <a:ext uri="{FF2B5EF4-FFF2-40B4-BE49-F238E27FC236}">
                <a16:creationId xmlns:a16="http://schemas.microsoft.com/office/drawing/2014/main" id="{1DE23D3D-2417-2A55-C53B-75430EC90F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40"/>
          <a:stretch/>
        </p:blipFill>
        <p:spPr bwMode="auto">
          <a:xfrm>
            <a:off x="2140529" y="1356663"/>
            <a:ext cx="5167740" cy="39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407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80EC-DA24-78A3-2DEC-AF896695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0E71-5933-63CB-D705-43411501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06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2828-25BC-9B97-283F-B7E45A5E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C553C-0E3F-149D-1623-6E8B626C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70" y="1690688"/>
            <a:ext cx="11215634" cy="2086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94993F-1F16-9E34-0BDE-C541F1A39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70" y="3873716"/>
            <a:ext cx="1003122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0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7B5D-C9E4-8043-604D-563E1508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space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FAEC5-9C53-888D-5262-EEA311B053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00"/>
          <a:stretch/>
        </p:blipFill>
        <p:spPr>
          <a:xfrm>
            <a:off x="209542" y="1876926"/>
            <a:ext cx="10515600" cy="480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7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6B9B-9FCA-F919-4541-C20E4361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0"/>
            <a:ext cx="10515600" cy="1325563"/>
          </a:xfrm>
        </p:spPr>
        <p:txBody>
          <a:bodyPr/>
          <a:lstStyle/>
          <a:p>
            <a:r>
              <a:rPr lang="en-IN" dirty="0"/>
              <a:t>Learning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B0C3-5C51-5A00-7F5F-0F0471C98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1690688"/>
            <a:ext cx="4383024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IN" b="1" u="sng" dirty="0"/>
              <a:t>Tasks</a:t>
            </a:r>
          </a:p>
          <a:p>
            <a:r>
              <a:rPr lang="en-IN" dirty="0"/>
              <a:t>Classification</a:t>
            </a:r>
          </a:p>
          <a:p>
            <a:r>
              <a:rPr lang="en-IN" dirty="0"/>
              <a:t>Regression</a:t>
            </a:r>
          </a:p>
          <a:p>
            <a:r>
              <a:rPr lang="en-IN" dirty="0"/>
              <a:t> Clustering</a:t>
            </a:r>
          </a:p>
          <a:p>
            <a:r>
              <a:rPr lang="en-IN" dirty="0"/>
              <a:t>Dimensionality reduction</a:t>
            </a:r>
          </a:p>
          <a:p>
            <a:r>
              <a:rPr lang="en-IN" dirty="0"/>
              <a:t>Ranking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0E02D9-DDD1-E7D2-5B56-6013F07A7461}"/>
              </a:ext>
            </a:extLst>
          </p:cNvPr>
          <p:cNvSpPr txBox="1">
            <a:spLocks/>
          </p:cNvSpPr>
          <p:nvPr/>
        </p:nvSpPr>
        <p:spPr>
          <a:xfrm>
            <a:off x="5900928" y="1690688"/>
            <a:ext cx="49438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b="1" u="sng" dirty="0"/>
              <a:t>Paradigms</a:t>
            </a:r>
          </a:p>
          <a:p>
            <a:r>
              <a:rPr lang="en-IN" dirty="0"/>
              <a:t>Supervised Learning</a:t>
            </a:r>
          </a:p>
          <a:p>
            <a:r>
              <a:rPr lang="en-IN" dirty="0"/>
              <a:t>Unsupervised Learning</a:t>
            </a:r>
          </a:p>
          <a:p>
            <a:r>
              <a:rPr lang="en-IN" dirty="0"/>
              <a:t> Semi-supervised Learning</a:t>
            </a:r>
          </a:p>
          <a:p>
            <a:r>
              <a:rPr lang="en-IN" dirty="0"/>
              <a:t> Reinforced Learning</a:t>
            </a:r>
          </a:p>
          <a:p>
            <a:r>
              <a:rPr lang="en-IN" dirty="0"/>
              <a:t>Transfer Learning</a:t>
            </a:r>
          </a:p>
          <a:p>
            <a:r>
              <a:rPr lang="en-IN" dirty="0"/>
              <a:t>Online Learning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560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B60F-11A3-1F36-65FF-AC9EA161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Classification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60F72-424F-AD24-9A9D-8BDF710CC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10" y="1306021"/>
            <a:ext cx="10515600" cy="15239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Classifying data into discrete classes or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Predict a categorical label based on input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321D55-4F91-F943-1AA8-5E81D82D98C5}"/>
                  </a:ext>
                </a:extLst>
              </p:cNvPr>
              <p:cNvSpPr txBox="1"/>
              <p:nvPr/>
            </p:nvSpPr>
            <p:spPr>
              <a:xfrm>
                <a:off x="480650" y="2605196"/>
                <a:ext cx="914476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A function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where Y is discrete. Here, X is the input space, and Y is the output space containing a finite set of discrete values (classes or categories).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321D55-4F91-F943-1AA8-5E81D82D9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0" y="2605196"/>
                <a:ext cx="9144762" cy="646331"/>
              </a:xfrm>
              <a:prstGeom prst="rect">
                <a:avLst/>
              </a:prstGeom>
              <a:blipFill>
                <a:blip r:embed="rId2"/>
                <a:stretch>
                  <a:fillRect l="-600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E8DEFBC-CB07-D7A5-D0AD-A31F1F527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564" y="3866781"/>
            <a:ext cx="3972479" cy="981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CAB9B7-4833-F504-A506-CE072BCC0F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863" b="14166"/>
          <a:stretch/>
        </p:blipFill>
        <p:spPr>
          <a:xfrm>
            <a:off x="480650" y="3866781"/>
            <a:ext cx="3838194" cy="98121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4F9443-4304-BBDC-AAB5-25731B3308CC}"/>
              </a:ext>
            </a:extLst>
          </p:cNvPr>
          <p:cNvCxnSpPr/>
          <p:nvPr/>
        </p:nvCxnSpPr>
        <p:spPr>
          <a:xfrm>
            <a:off x="4616276" y="3606473"/>
            <a:ext cx="0" cy="22888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0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E2C3-1183-49F2-F1E2-2FDD4CD6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Classification: Examples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C4D5F-7054-A71D-4E14-855B9A7F4C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81"/>
          <a:stretch/>
        </p:blipFill>
        <p:spPr>
          <a:xfrm>
            <a:off x="2434710" y="1861899"/>
            <a:ext cx="2609512" cy="2057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B687A3-32A9-634B-F950-9DE85327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20"/>
          <a:stretch/>
        </p:blipFill>
        <p:spPr>
          <a:xfrm>
            <a:off x="5861561" y="1861899"/>
            <a:ext cx="5303405" cy="1914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61E060-414C-C671-F908-A8DD346C1239}"/>
              </a:ext>
            </a:extLst>
          </p:cNvPr>
          <p:cNvSpPr txBox="1"/>
          <p:nvPr/>
        </p:nvSpPr>
        <p:spPr>
          <a:xfrm>
            <a:off x="127374" y="2465778"/>
            <a:ext cx="230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Class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E9CED-45AE-D73E-A1FE-CA177A691C84}"/>
              </a:ext>
            </a:extLst>
          </p:cNvPr>
          <p:cNvSpPr txBox="1"/>
          <p:nvPr/>
        </p:nvSpPr>
        <p:spPr>
          <a:xfrm>
            <a:off x="127374" y="5134129"/>
            <a:ext cx="230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Multi-class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76C7E2-1221-2435-64F5-02A8DD6D6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336" y="4234319"/>
            <a:ext cx="3194464" cy="23310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188FDE-6C61-68F7-9C3D-B798D7CE5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561" y="4234319"/>
            <a:ext cx="4023103" cy="237764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B2E92E-238F-0213-828F-04D10CAEDE44}"/>
              </a:ext>
            </a:extLst>
          </p:cNvPr>
          <p:cNvCxnSpPr/>
          <p:nvPr/>
        </p:nvCxnSpPr>
        <p:spPr>
          <a:xfrm>
            <a:off x="5420948" y="1690688"/>
            <a:ext cx="0" cy="22888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E58BD2-62CE-3F8C-CA3D-8905F666D544}"/>
              </a:ext>
            </a:extLst>
          </p:cNvPr>
          <p:cNvCxnSpPr/>
          <p:nvPr/>
        </p:nvCxnSpPr>
        <p:spPr>
          <a:xfrm>
            <a:off x="5420948" y="4323120"/>
            <a:ext cx="0" cy="22888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01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57D0-9FC0-AD08-5836-21F3E0AB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88" y="153192"/>
            <a:ext cx="10515600" cy="1325563"/>
          </a:xfrm>
        </p:spPr>
        <p:txBody>
          <a:bodyPr/>
          <a:lstStyle/>
          <a:p>
            <a:r>
              <a:rPr lang="en-US" b="1" dirty="0"/>
              <a:t>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EE15C-396C-6BB1-2B93-21DBB26B3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9288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Predicting continuous values based on input features.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Goal</a:t>
                </a:r>
                <a:r>
                  <a:rPr lang="en-US" dirty="0"/>
                  <a:t>: Estimate a real-valued output 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where Y is continuous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EE15C-396C-6BB1-2B93-21DBB26B3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288" y="1690688"/>
                <a:ext cx="10515600" cy="4351338"/>
              </a:xfrm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405938D-3A91-519F-6745-621C8FD5F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47" y="3429000"/>
            <a:ext cx="3515216" cy="1476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9A563B-1103-C504-FF27-2FA874E85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777" y="3276579"/>
            <a:ext cx="536332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7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12395</TotalTime>
  <Words>1181</Words>
  <Application>Microsoft Office PowerPoint</Application>
  <PresentationFormat>Widescreen</PresentationFormat>
  <Paragraphs>157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Aptos</vt:lpstr>
      <vt:lpstr>Arial</vt:lpstr>
      <vt:lpstr>Bookman Old Style</vt:lpstr>
      <vt:lpstr>Calibri</vt:lpstr>
      <vt:lpstr>Calibri Light</vt:lpstr>
      <vt:lpstr>Cambria Math</vt:lpstr>
      <vt:lpstr>Segoe UI</vt:lpstr>
      <vt:lpstr>Office Theme</vt:lpstr>
      <vt:lpstr>Machine Learning</vt:lpstr>
      <vt:lpstr>ML Evolution</vt:lpstr>
      <vt:lpstr>Learning: Formal definition</vt:lpstr>
      <vt:lpstr>Example</vt:lpstr>
      <vt:lpstr>Hypothesis space</vt:lpstr>
      <vt:lpstr>Learning Categories</vt:lpstr>
      <vt:lpstr>Classification </vt:lpstr>
      <vt:lpstr>Classification: Examples</vt:lpstr>
      <vt:lpstr>Regression</vt:lpstr>
      <vt:lpstr>Clustering</vt:lpstr>
      <vt:lpstr>Learning Scenarios</vt:lpstr>
      <vt:lpstr>Supervised Learning</vt:lpstr>
      <vt:lpstr>Unsupervised Learning</vt:lpstr>
      <vt:lpstr>Semi-supervised Learning</vt:lpstr>
      <vt:lpstr>Reinforcement Learning (RL)</vt:lpstr>
      <vt:lpstr>Transfer Learning</vt:lpstr>
      <vt:lpstr>Online Learning</vt:lpstr>
      <vt:lpstr>All in one</vt:lpstr>
      <vt:lpstr>Designing a learning system</vt:lpstr>
      <vt:lpstr>Designing a Learning system</vt:lpstr>
      <vt:lpstr>Designing a Learning system</vt:lpstr>
      <vt:lpstr>Designing a Learning system</vt:lpstr>
      <vt:lpstr>Designing a Learning system</vt:lpstr>
      <vt:lpstr>When not to use</vt:lpstr>
      <vt:lpstr>Issues in Learning</vt:lpstr>
      <vt:lpstr>Induction Bias</vt:lpstr>
      <vt:lpstr>Linear Regression (trivial method)</vt:lpstr>
      <vt:lpstr>Unit 2: Linear Regression</vt:lpstr>
      <vt:lpstr>Linear Regression (trivial method)</vt:lpstr>
      <vt:lpstr>Linear, Multiple and Polynomial Regression</vt:lpstr>
      <vt:lpstr>Evaluation</vt:lpstr>
      <vt:lpstr>R^2</vt:lpstr>
      <vt:lpstr>Overfitting vs Underfitting</vt:lpstr>
      <vt:lpstr>PowerPoint Presentation</vt:lpstr>
      <vt:lpstr>Optimization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 Kakarla</dc:creator>
  <cp:lastModifiedBy>Anand Kakarla</cp:lastModifiedBy>
  <cp:revision>1</cp:revision>
  <dcterms:created xsi:type="dcterms:W3CDTF">2024-12-16T17:00:07Z</dcterms:created>
  <dcterms:modified xsi:type="dcterms:W3CDTF">2025-01-27T09:06:50Z</dcterms:modified>
</cp:coreProperties>
</file>