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62FE-74F8-51E6-1CD2-B9192E2B2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89467-54C2-19C7-BC0B-1D8C83050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7F45-26D6-68D1-20D0-B5862FD8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8A76-1B1B-472F-A844-A7399CFA1F7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88B3-0BD6-0F74-72E0-DACBF8D9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B75DA-587E-F846-64F9-0F01A8B8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8469-BFC8-4F76-997D-C66C9A43B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59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DD48-3448-1BBE-4C80-1C490267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CD3E4-7BA4-C868-83F2-EAA07398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17BB-B8D5-208A-28E3-3B3D7341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8A76-1B1B-472F-A844-A7399CFA1F7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CD36A-8B1E-1194-25C0-4C614562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D65F2-FBBB-894B-C210-D0607D2D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8469-BFC8-4F76-997D-C66C9A43B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4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8EED5-1F63-050D-DA5C-1F6E7B77B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65726-86E4-F501-F86D-5D65FCBD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FA85-BEA0-CD2B-B74C-BF63EC4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8A76-1B1B-472F-A844-A7399CFA1F7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E3A4-D291-8323-1327-AAAD20AE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D761-9A0B-5A0F-FDB8-EBB1DDA7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8469-BFC8-4F76-997D-C66C9A43B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24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F76A-81D7-03FF-41E5-DEDBA2EE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A7AC-8314-26BE-7939-3DF706E5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33AE5-62BB-20D1-59DA-2C7985B8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8A76-1B1B-472F-A844-A7399CFA1F7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8913C-4850-E138-0BBC-2553FDD0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011D-DD0B-4D58-2B3C-8999F701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8469-BFC8-4F76-997D-C66C9A43B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69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DB4E-84B5-4628-CFAC-3DD1A7A5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8A5E8-4806-4987-C086-B1B81A382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B8B9-2B03-EA70-60BC-C9605DA1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8A76-1B1B-472F-A844-A7399CFA1F7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3EEA4-01CB-10F3-76A3-0B3BB7F3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7915-1B0D-A110-6BE1-6D6D5A79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8469-BFC8-4F76-997D-C66C9A43B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82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3D9F-856C-DE57-2AFB-77460B02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9DC0-3B0E-4159-E524-69900DB4A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D6076-DCA6-A136-6DAC-B79BE1E1E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08A8A-2A6B-9071-8F78-92C37550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8A76-1B1B-472F-A844-A7399CFA1F7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23562-6949-1839-523D-9C4EBBCD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F2613-AD34-B611-0BEA-AFE8D057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8469-BFC8-4F76-997D-C66C9A43B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6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FD78-8F20-3358-074F-9AA8B69D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E7A54-65FC-AB34-775C-F552F2639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7BB7E-65B0-9EDE-9B5D-64D259D5A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E9C72-E828-EAF1-0140-BAD983ADD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4C078-DAC9-AB78-8407-93BB0C260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6ED6C-67AE-4756-4948-B37735B3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8A76-1B1B-472F-A844-A7399CFA1F7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63B80-F329-D69D-CC97-CEE164FE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22D6-89AD-6510-8099-BF30FEE7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8469-BFC8-4F76-997D-C66C9A43B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7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29BC-3428-FEA0-715C-EC2F3D4A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94DA5-FB4B-6A37-9862-024B77F7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8A76-1B1B-472F-A844-A7399CFA1F7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8E22-D961-E8DE-2AD5-C3B44F19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B21DB-8F07-8D86-77F3-4BC4B56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8469-BFC8-4F76-997D-C66C9A43B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08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2171E-2A70-E8C6-D6AC-A12A5F34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8A76-1B1B-472F-A844-A7399CFA1F7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CAC75-B2D1-80DC-3A09-A22A1176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D7D10-7A30-ABFD-E3F3-A422869F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8469-BFC8-4F76-997D-C66C9A43B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9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F545-6E8B-6A5A-AE36-A763F495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4200-DA1E-9FDC-3965-849013608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9BC6F-3FDA-85C6-C80E-9417D4BC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CB83E-F87D-52A4-3D1C-F9E2BF39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8A76-1B1B-472F-A844-A7399CFA1F7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75C96-A76B-4EC2-48C5-86213171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40678-B2D8-832F-EF8F-505D76E5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8469-BFC8-4F76-997D-C66C9A43B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94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7DF9-A238-C75F-7341-83817A9C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E286B-1798-FA5F-ADD9-E5797D1AB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314AD-0A84-2EF0-8B03-6D9A316DA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69BF3-C333-5E8C-37FC-D47CED1B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8A76-1B1B-472F-A844-A7399CFA1F7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A5CD4-7F60-53EE-F019-B0734D81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FBDDA-4A19-1521-BBF0-E8B7D8B2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8469-BFC8-4F76-997D-C66C9A43B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11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DEF38-D01F-DDD2-B59C-2816109B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A568F-A998-72B6-9ADA-3EE32ABB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78082-308C-161B-376C-6D5D11C52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8A76-1B1B-472F-A844-A7399CFA1F7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DB20C-0C01-CB08-8FF1-6A0BB792A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8931-C5CC-6A31-D607-EA1D00F52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8469-BFC8-4F76-997D-C66C9A43B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99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9171-0FAE-BDB7-F374-543F6ACD1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53320-BDF0-6B18-5E13-3FBECEC89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NEHA 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96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53E0-D79A-136E-94B4-E859C5A2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349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CB17B1-1B73-85C2-2792-4D0985AC1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77474"/>
            <a:ext cx="1007745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dashboard: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design an interactive dashboard for sales and profit analysis to assist business stakeholders in decision-making.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goals: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total sales, profit, and quantity sold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performance by category, sub-category, state, and payment mode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sales trends over time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top-performing products and regions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1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1328-8D2B-283F-484A-36555B1A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F1DBEA-50A8-F945-34BD-6B6486D5C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36969"/>
            <a:ext cx="8477250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Dataset: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Dataset.csv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Records: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1,194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rows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period: Based on Order Date (2021–2024)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fields: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Numerical: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Amount, Profit, Quantity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Category, Sub-Category, Payment Mode, State, City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 fields: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 Date, Year-Month</a:t>
            </a:r>
          </a:p>
        </p:txBody>
      </p:sp>
    </p:spTree>
    <p:extLst>
      <p:ext uri="{BB962C8B-B14F-4D97-AF65-F5344CB8AC3E}">
        <p14:creationId xmlns:p14="http://schemas.microsoft.com/office/powerpoint/2010/main" val="160129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1C101E-A702-E3C9-522F-DEF1F28B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880707"/>
            <a:ext cx="6020640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B08AE4-5AA7-8B15-C6C7-B32AC2C8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6" y="2209630"/>
            <a:ext cx="5792008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8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231FC-4DAB-6C5D-E3D5-FA7F1BC4B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1528497"/>
            <a:ext cx="605874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5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EDEB6-CEB5-6029-7BAA-72BB2662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37" y="923575"/>
            <a:ext cx="6087325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6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4915-A5E5-814D-6A3D-7C8690C8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Observations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7219D-589A-42D3-7CDA-516D9560B30E}"/>
              </a:ext>
            </a:extLst>
          </p:cNvPr>
          <p:cNvSpPr txBox="1"/>
          <p:nvPr/>
        </p:nvSpPr>
        <p:spPr>
          <a:xfrm>
            <a:off x="971550" y="1914525"/>
            <a:ext cx="8272463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Electronics category had the highest total sales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Certain states (e.g., Florida, Illinois) are top revenue contributors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show seasonal spikes in specific months (e.g., June, December)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categories have high sales but low profit margins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4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6F14-55FE-9A59-FFFA-9FB0DCDD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1810B5-6C3A-4411-6BAA-8961BFF3B4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0" y="2045886"/>
            <a:ext cx="9934575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enables quick tracking of sales &amp; profit performance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can help prioritize high-margin categories and top regions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trends can guide inventory and marketing planning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Recommended next step: deeper customer segmentation &amp; predictive sales modeling</a:t>
            </a:r>
          </a:p>
        </p:txBody>
      </p:sp>
    </p:spTree>
    <p:extLst>
      <p:ext uri="{BB962C8B-B14F-4D97-AF65-F5344CB8AC3E}">
        <p14:creationId xmlns:p14="http://schemas.microsoft.com/office/powerpoint/2010/main" val="278824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Task 3</vt:lpstr>
      <vt:lpstr>Objective</vt:lpstr>
      <vt:lpstr>Data Source</vt:lpstr>
      <vt:lpstr>PowerPoint Presentation</vt:lpstr>
      <vt:lpstr>PowerPoint Presentation</vt:lpstr>
      <vt:lpstr>PowerPoint Presentation</vt:lpstr>
      <vt:lpstr>PowerPoint Presentation</vt:lpstr>
      <vt:lpstr>Insights and Observations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Neha J</dc:creator>
  <cp:lastModifiedBy>Neha J</cp:lastModifiedBy>
  <cp:revision>3</cp:revision>
  <dcterms:created xsi:type="dcterms:W3CDTF">2025-08-09T11:32:23Z</dcterms:created>
  <dcterms:modified xsi:type="dcterms:W3CDTF">2025-08-09T11:45:51Z</dcterms:modified>
</cp:coreProperties>
</file>