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8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index.html" TargetMode="External"/><Relationship Id="rId2" Type="http://schemas.openxmlformats.org/officeDocument/2006/relationships/hyperlink" Target="https://scikit-learn.org/stable/documenta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seaborn.pydata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4038" y="1753187"/>
            <a:ext cx="8312114" cy="103689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4244088"/>
            <a:ext cx="796733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Neha Chawda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Chaibasa Engineering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Science And Engineering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 -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STU67ea9719a05bf1743427353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4171A0-4337-4110-85C0-7AA9E9A14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217968"/>
            <a:ext cx="1165633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Advanced Algorithms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 models like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improved performance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feature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Deployment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Deploy the trained model using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an interactive salary prediction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Deployment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Host the model on platforms like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Heroku, AWS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Cloud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real-world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More Features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Include additional real-time features like industry type, company size, or experience level to make predictions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more personalized.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Model Retraining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nable continuous learning by retraining the model periodically as new data becomes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Feedback Loop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Collect user feedback to fine-tune the model over time, improving predictions based on actual results.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C9152D8-1E05-4522-8B0F-095A907D26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11544"/>
            <a:ext cx="111989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https://scikit-learn.org/stable/documentation.html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 for Data Visualization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https://matplotlib.org/stable/index.html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https://seaborn.pydata.org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Official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https://docs.python.org/3/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YouTube Tutorials &amp; Mentor Guidance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61975B-3CC3-4B00-BF8E-F85253D14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627" y="1744593"/>
            <a:ext cx="118845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aims to predict whether an employee earns more than $50K annually based on various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and employment features.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salary prediction models can help HR departments, recruiters, and analytics teams in understanding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workforce distribution.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used for this project is sourced from the UCI Machine Learning Repository (Adult Income Dataset).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binary classification problem helps explore the impact of features like age, education, occupation, hours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 per week, etc., on income.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objective is to build a model that can predict salary classes using machine learning techniques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494775-78E8-4B10-B215-2D51AD02D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5949" y="1340559"/>
            <a:ext cx="1044927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Requirements: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Python 3.8+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J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upyter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/ 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CPU/RAM: Any modern computer with 4GB+ RAM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matplotlib, 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adult 3.csv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(Adult Income Dataset from UCI)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511" y="5092116"/>
            <a:ext cx="1542961" cy="96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 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6FB4BC-4489-4D43-B53C-3B403606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11" y="59187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1488EE6D-8C2A-4D80-AB3D-C9A6E651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079085"/>
            <a:ext cx="1075233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 Libraries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essential libraries: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     pandas</a:t>
            </a:r>
            <a:r>
              <a:rPr lang="en-US" altLang="en-US" sz="1400" dirty="0"/>
              <a:t>, </a:t>
            </a:r>
            <a:r>
              <a:rPr lang="en-US" altLang="en-US" dirty="0" err="1">
                <a:latin typeface="Arial Unicode MS"/>
              </a:rPr>
              <a:t>numpy</a:t>
            </a:r>
            <a:r>
              <a:rPr lang="en-US" altLang="en-US" sz="1400" dirty="0"/>
              <a:t>, </a:t>
            </a:r>
            <a:r>
              <a:rPr lang="en-US" altLang="en-US" dirty="0">
                <a:latin typeface="Arial Unicode MS"/>
              </a:rPr>
              <a:t>matplotlib</a:t>
            </a:r>
            <a:r>
              <a:rPr lang="en-US" altLang="en-US" sz="1400" dirty="0"/>
              <a:t>, </a:t>
            </a:r>
            <a:r>
              <a:rPr lang="en-US" altLang="en-US" dirty="0">
                <a:latin typeface="Arial Unicode MS"/>
              </a:rPr>
              <a:t>seaborn</a:t>
            </a:r>
            <a:r>
              <a:rPr lang="en-US" altLang="en-US" sz="1400" dirty="0"/>
              <a:t>, </a:t>
            </a:r>
            <a:r>
              <a:rPr lang="en-US" altLang="en-US" dirty="0" err="1">
                <a:latin typeface="Arial Unicode MS"/>
              </a:rPr>
              <a:t>scikit</a:t>
            </a:r>
            <a:r>
              <a:rPr lang="en-US" altLang="en-US" dirty="0">
                <a:latin typeface="Arial Unicode MS"/>
              </a:rPr>
              <a:t>-learn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Load and Clean Dataset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adult 3.csv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Replaced missing values marked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?'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rows with missing values for simplicity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and Target Split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Separated features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target column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numerical and categorical features separately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Preprocessing Pipelines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Imputed missing values with median and scaled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Imputed with most frequent value and encoded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OneHotEncoder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ColumnTransformer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C60138C-17F1-43C3-BE5D-ED0D178DF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5511" y="5092116"/>
            <a:ext cx="1542961" cy="96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 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6FB4BC-4489-4D43-B53C-3B4036068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811" y="59187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1488EE6D-8C2A-4D80-AB3D-C9A6E651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3602852"/>
            <a:ext cx="107523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C60138C-17F1-43C3-BE5D-ED0D178DF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6636EE-B768-42C8-8A42-90D14065B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32" y="1417639"/>
            <a:ext cx="1170966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Model Pipeline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Used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Pipeline()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combine preprocessing 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RandomForestClassifier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an 80-20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train_test_split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Model Training and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pipeline on training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target values for the test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Model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accuracy and generated classification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Plotted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distribution vs income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Displayed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visualizing prediction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Hyperparameter Tuning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GridSearchCV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find the best parameters for the Random Forest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optimal performance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83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0F014B-0257-48B5-B73F-474510E7A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509" y="1391797"/>
            <a:ext cx="7778446" cy="5210091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C41691-8358-463D-8C8D-B0379D943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433" y="1232452"/>
            <a:ext cx="6098303" cy="4433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AC2EC5-08D4-4BFA-9EC8-392AC2CE504C}"/>
              </a:ext>
            </a:extLst>
          </p:cNvPr>
          <p:cNvSpPr txBox="1"/>
          <p:nvPr/>
        </p:nvSpPr>
        <p:spPr>
          <a:xfrm>
            <a:off x="581192" y="6155844"/>
            <a:ext cx="994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link : https://github.com/Neha-chawda/AICTE_IBM_SkillsBuild_Internship_Project.git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32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2DE9AE3-D73F-47F6-AD0B-5328375379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31419"/>
            <a:ext cx="11819326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predicted whether an employee earns more than $50K using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implemented with a clean pipeline including preprocessing and model building.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achieved an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approximately 86%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strong performance on the given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revealed key trends — for example, higher income correlated with age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work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helped visualize the true positive and false negative rates for both income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used for hyperparameter tuning, which helped optimize the model's depth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estimator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included handling missing values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categorical encoding, and balancing class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pipeline approach ensures the model is scalable and maintainable for future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c0fa2617-96bd-425d-8578-e93563fe37c5"/>
    <ds:schemaRef ds:uri="9162bd5b-4ed9-4da3-b376-05204580ba3f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</TotalTime>
  <Words>801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MACHINE LEARNING</vt:lpstr>
      <vt:lpstr>OUTLINE</vt:lpstr>
      <vt:lpstr>Problem Statement</vt:lpstr>
      <vt:lpstr>System  Approach</vt:lpstr>
      <vt:lpstr>Algorithm &amp; Deployment</vt:lpstr>
      <vt:lpstr>Algorithm &amp; Deployment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nehac</cp:lastModifiedBy>
  <cp:revision>47</cp:revision>
  <dcterms:created xsi:type="dcterms:W3CDTF">2021-05-26T16:50:10Z</dcterms:created>
  <dcterms:modified xsi:type="dcterms:W3CDTF">2025-07-22T12:45:03Z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