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2250" y="-103367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522277" y="2560892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/>
              <a:t>Water Quality Prediction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B6EFF39-38E8-468A-AC7F-3B07BBC331E1}"/>
              </a:ext>
            </a:extLst>
          </p:cNvPr>
          <p:cNvSpPr txBox="1"/>
          <p:nvPr/>
        </p:nvSpPr>
        <p:spPr>
          <a:xfrm>
            <a:off x="6503889" y="4430198"/>
            <a:ext cx="4960012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Presented by:</a:t>
            </a:r>
            <a:r>
              <a:rPr lang="en-US" dirty="0"/>
              <a:t> </a:t>
            </a:r>
            <a:r>
              <a:rPr lang="en-US" b="1" dirty="0"/>
              <a:t>Neha Chawda</a:t>
            </a:r>
            <a:br>
              <a:rPr lang="en-US" dirty="0"/>
            </a:br>
            <a:r>
              <a:rPr lang="en-US" b="1" dirty="0"/>
              <a:t>Student ID:STU67ea9719a05bf1743427353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933157" y="6135329"/>
            <a:ext cx="53092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D56D473-5B91-4F84-A83A-D0B49C237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243" y="1781796"/>
            <a:ext cx="7215437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and handle water quality datasets with missing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feature engineering techniques for date and categorical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Regression using Random Forest.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model performance using MSE and R² metrics.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future pollutant levels using trained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800" dirty="0"/>
              <a:t>To build a machine learning model that predicts key water pollutants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  (O₂, NO₃, NO₂, SO₄, PO₄, CL) at different monitoring stations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sz="1800" dirty="0"/>
              <a:t>  for a given year.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2874ED-3E1A-4E1E-8766-7555DB4ECBC0}"/>
              </a:ext>
            </a:extLst>
          </p:cNvPr>
          <p:cNvSpPr txBox="1"/>
          <p:nvPr/>
        </p:nvSpPr>
        <p:spPr>
          <a:xfrm>
            <a:off x="3102708" y="3429000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CD82E3E-F64B-4DD9-B0EE-4D04915A4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42" y="1859339"/>
            <a:ext cx="652294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Pandas, NumPy,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IN" sz="1800" b="1" dirty="0"/>
              <a:t>Deployment &amp; UI</a:t>
            </a:r>
            <a:r>
              <a:rPr lang="en-IN" sz="1800" dirty="0"/>
              <a:t>: </a:t>
            </a:r>
            <a:r>
              <a:rPr lang="en-US" sz="1800" dirty="0" err="1"/>
              <a:t>Streamlit</a:t>
            </a:r>
            <a:r>
              <a:rPr lang="en-US" sz="1800" dirty="0"/>
              <a:t> (for web-based user interface)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Wrapper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and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Format: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CSV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706176-3E9D-4ED7-A566-BFCFEBE9E776}"/>
              </a:ext>
            </a:extLst>
          </p:cNvPr>
          <p:cNvSpPr txBox="1"/>
          <p:nvPr/>
        </p:nvSpPr>
        <p:spPr>
          <a:xfrm>
            <a:off x="4474834" y="8263039"/>
            <a:ext cx="1847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CD58ED-FCA4-4B40-8070-D0319091D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356" y="1582340"/>
            <a:ext cx="65485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and explore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 date fields and engineer features (year, month).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 rows with missing target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One-hot encode station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pollutants and evaluate performance using MSE &amp; R².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 the trained model and structure for future use.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EE5C558-57AB-40F6-AFB6-8CC9C1DD1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4" y="1746464"/>
            <a:ext cx="1204688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Real-World Challenge in Water Quality Monitoring:</a:t>
            </a:r>
          </a:p>
          <a:p>
            <a:endParaRPr lang="en-US" sz="1800" b="1" dirty="0"/>
          </a:p>
          <a:p>
            <a:r>
              <a:rPr lang="en-US" sz="1800" dirty="0"/>
              <a:t>Access to clean and safe water is essential for public health, agriculture, and industry. However, many regions </a:t>
            </a:r>
          </a:p>
          <a:p>
            <a:r>
              <a:rPr lang="en-US" sz="1800" dirty="0"/>
              <a:t>face growing challenges in managing water resources due to increasing pollution from agricultural runoff, industrial</a:t>
            </a:r>
          </a:p>
          <a:p>
            <a:r>
              <a:rPr lang="en-US" sz="1800" dirty="0"/>
              <a:t>discharge, sewage, and climate change.</a:t>
            </a:r>
          </a:p>
          <a:p>
            <a:r>
              <a:rPr lang="en-US" sz="1800" dirty="0"/>
              <a:t>Traditional water testing methods are manual, time-consuming, and reactive in nature. They often fail to provide</a:t>
            </a:r>
          </a:p>
          <a:p>
            <a:r>
              <a:rPr lang="en-US" sz="1800" dirty="0"/>
              <a:t>timely insights into the water quality of rivers, lakes, and groundwater. This delay hinders environmental agencies,</a:t>
            </a:r>
          </a:p>
          <a:p>
            <a:r>
              <a:rPr lang="en-US" sz="1800" dirty="0"/>
              <a:t>local governments, and communities from making proactive decisions about pollution control and resource planning.</a:t>
            </a:r>
          </a:p>
          <a:p>
            <a:r>
              <a:rPr lang="en-US" sz="1800" dirty="0"/>
              <a:t>In the absence of a predictive system, authorities struggle to forecast pollutant trends and prevent harmful exposure.</a:t>
            </a:r>
          </a:p>
          <a:p>
            <a:r>
              <a:rPr lang="en-US" sz="1800" dirty="0"/>
              <a:t>There is an urgent need for a data-driven solution that can analyze historical water quality data and accurately </a:t>
            </a:r>
          </a:p>
          <a:p>
            <a:r>
              <a:rPr lang="en-US" sz="1800" dirty="0"/>
              <a:t>predict future levels of critical pollutants. Such a system would support real-time awareness, early warning,</a:t>
            </a:r>
          </a:p>
          <a:p>
            <a:r>
              <a:rPr lang="en-US" sz="1800" dirty="0"/>
              <a:t>and smarter water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6738" y="10047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04A0799-9F4A-4B86-B98D-827F21EFB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04" y="1502809"/>
            <a:ext cx="1227772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address the problem of delayed and manual water quality analysis, we developed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learning-based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forecasts the concentration of key water pollutants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O₂, NO₃, NO₂, SO₄, PO₄, and CL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historical water quality data collected from multiple monitoring stations, we trained a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capable of predicting all six pollutant levels simultaneously based on inputs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Year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solution includes: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Handling missing values, converting date formats, and encoding categorical station IDs.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scikit-learn’s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for accurate multi-target regression.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deployment: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</a:t>
            </a:r>
            <a:r>
              <a:rPr kumimoji="0" lang="en-U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-based user interface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input station ID and year, and receive predicted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pollutant levels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Exported model: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Saved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enabling reuse without retraining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8147D3-69D4-48E9-AD6A-F7E133578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684" y="1454522"/>
            <a:ext cx="10023772" cy="527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170A78D-BFC9-4748-A4A6-B366F710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02" y="1653871"/>
            <a:ext cx="8651019" cy="494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336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479E73-2F78-4A3C-AF6A-DA2BDB621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1439586"/>
            <a:ext cx="120725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the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predict key water pollutant levels using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historical data. 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MultiOutput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was implemented to estimate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six pollutants — O₂, NO₃, NO₂, SO₄, PO₄, and CL — based on the selected year and station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 users to interact with the model in real time, making it accessible and deployable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real-world applications.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D48FFC-517F-4302-8CE8-94D3D85A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202F0D1-FC4C-405D-A647-A462FCA0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087" y="2916914"/>
            <a:ext cx="7997702" cy="244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Outcomes: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Successfully predicted water pollutant levels using a robust ML pipeline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 performance is strong across pollutants (high R² values).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Scalable solution: new stations or years can be easily added.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proactive water quality management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planning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Promotes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environmental monitoring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warning systems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125C4F-027B-458F-B042-F6245FE37F56}"/>
              </a:ext>
            </a:extLst>
          </p:cNvPr>
          <p:cNvSpPr txBox="1"/>
          <p:nvPr/>
        </p:nvSpPr>
        <p:spPr>
          <a:xfrm>
            <a:off x="0" y="6478344"/>
            <a:ext cx="7411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u="sng" dirty="0"/>
              <a:t>Git Link </a:t>
            </a:r>
            <a:r>
              <a:rPr lang="en-US" sz="1400" b="1" dirty="0"/>
              <a:t>- https://github.com/Neha-chawda/AICTE_WaterQualityPrediction_Project.git</a:t>
            </a:r>
            <a:endParaRPr lang="en-IN" sz="1400" b="1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169</TotalTime>
  <Words>706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Unicode MS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nehac</cp:lastModifiedBy>
  <cp:revision>13</cp:revision>
  <dcterms:created xsi:type="dcterms:W3CDTF">2024-12-31T09:40:01Z</dcterms:created>
  <dcterms:modified xsi:type="dcterms:W3CDTF">2025-07-08T09:58:02Z</dcterms:modified>
</cp:coreProperties>
</file>