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63" r:id="rId5"/>
    <p:sldId id="260" r:id="rId6"/>
    <p:sldId id="265" r:id="rId7"/>
    <p:sldId id="270" r:id="rId8"/>
    <p:sldId id="264" r:id="rId9"/>
    <p:sldId id="271" r:id="rId10"/>
    <p:sldId id="262" r:id="rId11"/>
    <p:sldId id="267" r:id="rId12"/>
    <p:sldId id="269" r:id="rId13"/>
    <p:sldId id="268" r:id="rId14"/>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F0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860"/>
  </p:normalViewPr>
  <p:slideViewPr>
    <p:cSldViewPr showGuides="1">
      <p:cViewPr>
        <p:scale>
          <a:sx n="100" d="100"/>
          <a:sy n="100" d="100"/>
        </p:scale>
        <p:origin x="-1104"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IN" altLang="en-US" sz="1200" dirty="0">
                <a:latin typeface="Calibri" panose="020F0502020204030204" pitchFamily="34" charset="0"/>
              </a:rPr>
              <a:t>‹#›</a:t>
            </a:fld>
            <a:endParaRPr lang="en-IN" altLang="en-US" sz="1200" dirty="0">
              <a:latin typeface="Calibri" panose="020F0502020204030204" pitchFamily="34" charset="0"/>
            </a:endParaRPr>
          </a:p>
        </p:txBody>
      </p:sp>
    </p:spTree>
    <p:extLst>
      <p:ext uri="{BB962C8B-B14F-4D97-AF65-F5344CB8AC3E}">
        <p14:creationId xmlns:p14="http://schemas.microsoft.com/office/powerpoint/2010/main" val="35355840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a:solidFill>
              <a:srgbClr val="000000">
                <a:alpha val="100000"/>
              </a:srgbClr>
            </a:solidFill>
            <a:miter lim="800000"/>
          </a:ln>
        </p:spPr>
      </p:sp>
      <p:sp>
        <p:nvSpPr>
          <p:cNvPr id="22531" name="Notes Placeholder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en-IN" altLang="en-US" dirty="0"/>
          </a:p>
        </p:txBody>
      </p:sp>
      <p:sp>
        <p:nvSpPr>
          <p:cNvPr id="225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IN" altLang="en-US" sz="1200" dirty="0">
                <a:latin typeface="Calibri" panose="020F0502020204030204" pitchFamily="34" charset="0"/>
              </a:rPr>
              <a:t>2</a:t>
            </a:fld>
            <a:endParaRPr lang="en-I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0">
              <a:srgbClr val="212121">
                <a:alpha val="100000"/>
              </a:srgbClr>
            </a:gs>
            <a:gs pos="60001">
              <a:srgbClr val="303030">
                <a:alpha val="100000"/>
              </a:srgbClr>
            </a:gs>
            <a:gs pos="100000">
              <a:srgbClr val="757575">
                <a:alpha val="100000"/>
              </a:srgbClr>
            </a:gs>
          </a:gsLst>
          <a:lin ang="5400000"/>
          <a:tileRect/>
        </a:gradFill>
        <a:effectLst/>
      </p:bgPr>
    </p:bg>
    <p:spTree>
      <p:nvGrpSpPr>
        <p:cNvPr id="1" name=""/>
        <p:cNvGrpSpPr/>
        <p:nvPr/>
      </p:nvGrpSpPr>
      <p:grpSpPr>
        <a:xfrm>
          <a:off x="0" y="0"/>
          <a:ext cx="0" cy="0"/>
          <a:chOff x="0" y="0"/>
          <a:chExt cx="0" cy="0"/>
        </a:xfrm>
      </p:grpSpPr>
      <p:sp>
        <p:nvSpPr>
          <p:cNvPr id="10" name="Isosceles Triangle 9"/>
          <p:cNvSpPr/>
          <p:nvPr/>
        </p:nvSpPr>
        <p:spPr>
          <a:xfrm rot="16200000">
            <a:off x="7553325" y="5254625"/>
            <a:ext cx="1893888" cy="1293813"/>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Title 7"/>
          <p:cNvSpPr>
            <a:spLocks noGrp="1"/>
          </p:cNvSpPr>
          <p:nvPr>
            <p:ph type="ctrTitle"/>
          </p:nvPr>
        </p:nvSpPr>
        <p:spPr>
          <a:xfrm>
            <a:off x="540544" y="776288"/>
            <a:ext cx="8062912" cy="1470025"/>
          </a:xfrm>
        </p:spPr>
        <p:txBody>
          <a:bodyPr anchor="b"/>
          <a:lstStyle>
            <a:lvl1pPr algn="r">
              <a:defRPr sz="4400"/>
            </a:lvl1pPr>
          </a:lstStyle>
          <a:p>
            <a:r>
              <a:rPr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2" name="Date Placeholder 27"/>
          <p:cNvSpPr>
            <a:spLocks noGrp="1"/>
          </p:cNvSpPr>
          <p:nvPr>
            <p:ph type="dt" sz="half" idx="2"/>
          </p:nvPr>
        </p:nvSpPr>
        <p:spPr>
          <a:xfrm>
            <a:off x="1371600" y="6011863"/>
            <a:ext cx="5791200" cy="365125"/>
          </a:xfrm>
          <a:prstGeom prst="rect">
            <a:avLst/>
          </a:prstGeom>
        </p:spPr>
        <p:txBody>
          <a:bodyPr vert="horz" tIns="0" bIns="0" anchor="t"/>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3" name="Footer Placeholder 16"/>
          <p:cNvSpPr>
            <a:spLocks noGrp="1"/>
          </p:cNvSpPr>
          <p:nvPr>
            <p:ph type="ftr" sz="quarter" idx="3"/>
          </p:nvPr>
        </p:nvSpPr>
        <p:spPr>
          <a:xfrm>
            <a:off x="1371600" y="5649913"/>
            <a:ext cx="5791200" cy="365125"/>
          </a:xfrm>
          <a:prstGeom prst="rect">
            <a:avLst/>
          </a:prstGeom>
        </p:spPr>
        <p:txBody>
          <a:bodyPr vert="horz" tIns="0" bIns="0" anchor="b"/>
          <a:lstStyle>
            <a:lvl1pPr algn="r">
              <a:defRPr sz="11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5" name="Slide Number Placeholder 28"/>
          <p:cNvSpPr>
            <a:spLocks noGrp="1"/>
          </p:cNvSpPr>
          <p:nvPr>
            <p:ph type="sldNum" sz="quarter" idx="4"/>
          </p:nvPr>
        </p:nvSpPr>
        <p:spPr>
          <a:xfrm>
            <a:off x="8391525" y="5753100"/>
            <a:ext cx="503238" cy="365125"/>
          </a:xfrm>
          <a:prstGeom prst="rect">
            <a:avLst/>
          </a:prstGeom>
        </p:spPr>
        <p:txBody>
          <a:bodyPr vert="horz" wrap="square" lIns="91440" tIns="45720" rIns="91440" bIns="45720" numCol="1" anchor="ctr" anchorCtr="0" compatLnSpc="1"/>
          <a:lstStyle/>
          <a:p>
            <a:pPr algn="ctr" eaLnBrk="1" hangingPunct="1"/>
            <a:fld id="{9A0DB2DC-4C9A-4742-B13C-FB6460FD3503}" type="slidenum">
              <a:rPr lang="en-US" altLang="en-US" sz="1300" dirty="0">
                <a:solidFill>
                  <a:srgbClr val="FFFFFF"/>
                </a:solidFill>
              </a:rPr>
              <a:t>‹#›</a:t>
            </a:fld>
            <a:endParaRPr lang="en-US" altLang="en-US" sz="1300"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rotWithShape="1">
          <a:gsLst>
            <a:gs pos="0">
              <a:srgbClr val="212121">
                <a:alpha val="100000"/>
              </a:srgbClr>
            </a:gs>
            <a:gs pos="60001">
              <a:srgbClr val="303030">
                <a:alpha val="100000"/>
              </a:srgbClr>
            </a:gs>
            <a:gs pos="100000">
              <a:srgbClr val="757575">
                <a:alpha val="100000"/>
              </a:srgbClr>
            </a:gs>
          </a:gsLst>
          <a:lin ang="540000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4791075" y="6480175"/>
            <a:ext cx="2133600" cy="3016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2" name="Footer Placeholder 4"/>
          <p:cNvSpPr>
            <a:spLocks noGrp="1"/>
          </p:cNvSpPr>
          <p:nvPr>
            <p:ph type="ftr" sz="quarter" idx="3"/>
          </p:nvPr>
        </p:nvSpPr>
        <p:spPr>
          <a:xfrm>
            <a:off x="457200" y="6481763"/>
            <a:ext cx="4259263" cy="300038"/>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3" name="Slide Number Placeholder 5"/>
          <p:cNvSpPr>
            <a:spLocks noGrp="1"/>
          </p:cNvSpPr>
          <p:nvPr>
            <p:ph type="sldNum" sz="quarter" idx="4"/>
          </p:nvPr>
        </p:nvSpPr>
        <p:spPr>
          <a:xfrm>
            <a:off x="7589838" y="6481763"/>
            <a:ext cx="503238" cy="301625"/>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000000">
                <a:alpha val="100000"/>
              </a:srgbClr>
            </a:gs>
            <a:gs pos="60001">
              <a:srgbClr val="000000">
                <a:alpha val="100000"/>
              </a:srgbClr>
            </a:gs>
            <a:gs pos="100000">
              <a:srgbClr val="6C6C6C">
                <a:alpha val="100000"/>
              </a:srgbClr>
            </a:gs>
          </a:gsLst>
          <a:lin ang="5400000"/>
          <a:tileRect/>
        </a:gradFill>
        <a:effectLst/>
      </p:bgPr>
    </p:bg>
    <p:spTree>
      <p:nvGrpSpPr>
        <p:cNvPr id="1" name=""/>
        <p:cNvGrpSpPr/>
        <p:nvPr/>
      </p:nvGrpSpPr>
      <p:grpSpPr>
        <a:xfrm>
          <a:off x="0" y="0"/>
          <a:ext cx="0" cy="0"/>
          <a:chOff x="0" y="0"/>
          <a:chExt cx="0" cy="0"/>
        </a:xfrm>
      </p:grpSpPr>
      <p:sp>
        <p:nvSpPr>
          <p:cNvPr id="10" name="Right Triangle 9"/>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Isosceles Triangle 11"/>
          <p:cNvSpPr/>
          <p:nvPr/>
        </p:nvSpPr>
        <p:spPr>
          <a:xfrm rot="5400000" flipV="1">
            <a:off x="7553325" y="309563"/>
            <a:ext cx="1893888" cy="1293813"/>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 name="Straight Connector 12"/>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a:t>Click to edit Master title style</a:t>
            </a:r>
          </a:p>
        </p:txBody>
      </p:sp>
      <p:sp>
        <p:nvSpPr>
          <p:cNvPr id="3" name="Text Placeholder 2"/>
          <p:cNvSpPr>
            <a:spLocks noGrp="1"/>
          </p:cNvSpPr>
          <p:nvPr>
            <p:ph type="body" idx="1"/>
          </p:nvPr>
        </p:nvSpPr>
        <p:spPr>
          <a:xfrm>
            <a:off x="381000" y="1633536"/>
            <a:ext cx="3886200" cy="2286000"/>
          </a:xfrm>
        </p:spPr>
        <p:txBody>
          <a:bodyPr/>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6" name="Date Placeholder 3"/>
          <p:cNvSpPr>
            <a:spLocks noGrp="1"/>
          </p:cNvSpPr>
          <p:nvPr>
            <p:ph type="dt" sz="half" idx="2"/>
          </p:nvPr>
        </p:nvSpPr>
        <p:spPr>
          <a:xfrm>
            <a:off x="6956425" y="6477000"/>
            <a:ext cx="2133600" cy="304800"/>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7" name="Footer Placeholder 4"/>
          <p:cNvSpPr>
            <a:spLocks noGrp="1"/>
          </p:cNvSpPr>
          <p:nvPr>
            <p:ph type="ftr" sz="quarter" idx="3"/>
          </p:nvPr>
        </p:nvSpPr>
        <p:spPr>
          <a:xfrm>
            <a:off x="2619375" y="6481763"/>
            <a:ext cx="4260850" cy="300038"/>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8" name="Slide Number Placeholder 5"/>
          <p:cNvSpPr>
            <a:spLocks noGrp="1"/>
          </p:cNvSpPr>
          <p:nvPr>
            <p:ph type="sldNum" sz="quarter" idx="4"/>
          </p:nvPr>
        </p:nvSpPr>
        <p:spPr>
          <a:xfrm>
            <a:off x="8450263" y="809625"/>
            <a:ext cx="503238" cy="300038"/>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en-US" dirty="0"/>
              <a:t>‹#›</a:t>
            </a:fld>
            <a:endParaRPr lang="en-US"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gradFill rotWithShape="1">
          <a:gsLst>
            <a:gs pos="0">
              <a:srgbClr val="212121">
                <a:alpha val="100000"/>
              </a:srgbClr>
            </a:gs>
            <a:gs pos="60001">
              <a:srgbClr val="303030">
                <a:alpha val="100000"/>
              </a:srgbClr>
            </a:gs>
            <a:gs pos="100000">
              <a:srgbClr val="757575">
                <a:alpha val="100000"/>
              </a:srgbClr>
            </a:gs>
          </a:gsLst>
          <a:lin ang="540000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6"/>
          <p:cNvSpPr>
            <a:spLocks noGrp="1"/>
          </p:cNvSpPr>
          <p:nvPr>
            <p:ph type="dt" sz="half" idx="12"/>
          </p:nvPr>
        </p:nvSpPr>
        <p:spPr>
          <a:xfrm>
            <a:off x="4791075" y="6481763"/>
            <a:ext cx="2130425" cy="301625"/>
          </a:xfrm>
          <a:prstGeom prst="rect">
            <a:avLst/>
          </a:prstGeom>
        </p:spPr>
        <p:txBody>
          <a:bodyPr vert="horz"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2" name="Footer Placeholder 7"/>
          <p:cNvSpPr>
            <a:spLocks noGrp="1"/>
          </p:cNvSpPr>
          <p:nvPr>
            <p:ph type="ftr" sz="quarter" idx="13"/>
          </p:nvPr>
        </p:nvSpPr>
        <p:spPr>
          <a:xfrm>
            <a:off x="457200" y="6481763"/>
            <a:ext cx="4260850" cy="301625"/>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3" name="Slide Number Placeholder 8"/>
          <p:cNvSpPr>
            <a:spLocks noGrp="1"/>
          </p:cNvSpPr>
          <p:nvPr>
            <p:ph type="sldNum" sz="quarter" idx="14"/>
          </p:nvPr>
        </p:nvSpPr>
        <p:spPr>
          <a:xfrm>
            <a:off x="7589838" y="6483350"/>
            <a:ext cx="503238" cy="301625"/>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en-US" dirty="0"/>
              <a:t>‹#›</a:t>
            </a:fld>
            <a:endParaRPr lang="en-US"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rotWithShape="1">
          <a:gsLst>
            <a:gs pos="0">
              <a:srgbClr val="212121">
                <a:alpha val="100000"/>
              </a:srgbClr>
            </a:gs>
            <a:gs pos="60001">
              <a:srgbClr val="303030">
                <a:alpha val="100000"/>
              </a:srgbClr>
            </a:gs>
            <a:gs pos="100000">
              <a:srgbClr val="757575">
                <a:alpha val="100000"/>
              </a:srgbClr>
            </a:gs>
          </a:gsLst>
          <a:lin ang="540000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lang="en-US"/>
              <a:t>Click to edit Master title style</a:t>
            </a:r>
          </a:p>
        </p:txBody>
      </p:sp>
      <p:sp>
        <p:nvSpPr>
          <p:cNvPr id="3" name="Text Placeholder 2"/>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4"/>
          <p:cNvSpPr>
            <a:spLocks noGrp="1"/>
          </p:cNvSpPr>
          <p:nvPr>
            <p:ph type="dt" sz="half" idx="12"/>
          </p:nvPr>
        </p:nvSpPr>
        <p:spPr>
          <a:xfrm>
            <a:off x="6278563" y="6556375"/>
            <a:ext cx="2133600" cy="301625"/>
          </a:xfrm>
          <a:prstGeom prst="rect">
            <a:avLst/>
          </a:prstGeom>
        </p:spPr>
        <p:txBody>
          <a:bodyPr vert="horz" anchor="b"/>
          <a:lstStyle>
            <a:lvl1pPr>
              <a:defRPr sz="9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2" name="Footer Placeholder 5"/>
          <p:cNvSpPr>
            <a:spLocks noGrp="1"/>
          </p:cNvSpPr>
          <p:nvPr>
            <p:ph type="ftr" sz="quarter" idx="3"/>
          </p:nvPr>
        </p:nvSpPr>
        <p:spPr>
          <a:xfrm>
            <a:off x="1135063" y="6556375"/>
            <a:ext cx="5143500" cy="301625"/>
          </a:xfrm>
          <a:prstGeom prst="rect">
            <a:avLst/>
          </a:prstGeom>
        </p:spPr>
        <p:txBody>
          <a:bodyPr vert="horz" anchor="b"/>
          <a:lstStyle>
            <a:lvl1pPr>
              <a:defRPr sz="9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3" name="Slide Number Placeholder 6"/>
          <p:cNvSpPr>
            <a:spLocks noGrp="1"/>
          </p:cNvSpPr>
          <p:nvPr>
            <p:ph type="sldNum" sz="quarter" idx="4"/>
          </p:nvPr>
        </p:nvSpPr>
        <p:spPr>
          <a:xfrm>
            <a:off x="8410575" y="6556375"/>
            <a:ext cx="503238" cy="301625"/>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en-US" sz="900" dirty="0"/>
              <a:t>‹#›</a:t>
            </a:fld>
            <a:endParaRPr lang="en-US" altLang="en-US" sz="900"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000000">
                <a:alpha val="100000"/>
              </a:srgbClr>
            </a:gs>
            <a:gs pos="60001">
              <a:srgbClr val="000000">
                <a:alpha val="100000"/>
              </a:srgbClr>
            </a:gs>
            <a:gs pos="100000">
              <a:srgbClr val="6C6C6C">
                <a:alpha val="100000"/>
              </a:srgbClr>
            </a:gs>
          </a:gsLst>
          <a:lin ang="540000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itchFamily="18"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n-US"/>
              <a:t>Click to edit Master text styles</a:t>
            </a:r>
          </a:p>
        </p:txBody>
      </p:sp>
      <p:sp>
        <p:nvSpPr>
          <p:cNvPr id="10" name="Date Placeholder 4"/>
          <p:cNvSpPr>
            <a:spLocks noGrp="1"/>
          </p:cNvSpPr>
          <p:nvPr>
            <p:ph type="dt" sz="half" idx="12"/>
          </p:nvPr>
        </p:nvSpPr>
        <p:spPr>
          <a:xfrm>
            <a:off x="6108700" y="6556375"/>
            <a:ext cx="2101850" cy="301625"/>
          </a:xfrm>
          <a:prstGeom prst="rect">
            <a:avLst/>
          </a:prstGeom>
        </p:spPr>
        <p:txBody>
          <a:bodyPr vert="horz" anchor="b"/>
          <a:lstStyle>
            <a:lvl1pPr>
              <a:defRPr sz="9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2" name="Footer Placeholder 5"/>
          <p:cNvSpPr>
            <a:spLocks noGrp="1"/>
          </p:cNvSpPr>
          <p:nvPr>
            <p:ph type="ftr" sz="quarter" idx="3"/>
          </p:nvPr>
        </p:nvSpPr>
        <p:spPr>
          <a:xfrm>
            <a:off x="1169988" y="6557963"/>
            <a:ext cx="4948238" cy="301625"/>
          </a:xfrm>
          <a:prstGeom prst="rect">
            <a:avLst/>
          </a:prstGeom>
        </p:spPr>
        <p:txBody>
          <a:bodyPr vert="horz" anchor="b"/>
          <a:lstStyle>
            <a:lvl1pPr>
              <a:defRPr sz="9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3" name="Slide Number Placeholder 6"/>
          <p:cNvSpPr>
            <a:spLocks noGrp="1"/>
          </p:cNvSpPr>
          <p:nvPr>
            <p:ph type="sldNum" sz="quarter" idx="4"/>
          </p:nvPr>
        </p:nvSpPr>
        <p:spPr>
          <a:xfrm>
            <a:off x="8216900" y="6556375"/>
            <a:ext cx="366713" cy="301625"/>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en-US" sz="900" dirty="0"/>
              <a:t>‹#›</a:t>
            </a:fld>
            <a:endParaRPr lang="en-US" altLang="en-US" sz="9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212121">
                <a:alpha val="100000"/>
              </a:srgbClr>
            </a:gs>
            <a:gs pos="60001">
              <a:srgbClr val="303030">
                <a:alpha val="100000"/>
              </a:srgbClr>
            </a:gs>
            <a:gs pos="100000">
              <a:srgbClr val="757575">
                <a:alpha val="100000"/>
              </a:srgbClr>
            </a:gs>
          </a:gsLst>
          <a:lin ang="5400000"/>
          <a:tileRect/>
        </a:gradFill>
        <a:effectLst/>
      </p:bgPr>
    </p:bg>
    <p:spTree>
      <p:nvGrpSpPr>
        <p:cNvPr id="1" name=""/>
        <p:cNvGrpSpPr/>
        <p:nvPr/>
      </p:nvGrpSpPr>
      <p:grpSpPr>
        <a:xfrm>
          <a:off x="0" y="0"/>
          <a:ext cx="0" cy="0"/>
          <a:chOff x="0" y="0"/>
          <a:chExt cx="0" cy="0"/>
        </a:xfrm>
      </p:grpSpPr>
      <p:sp>
        <p:nvSpPr>
          <p:cNvPr id="11" name="Right Triangle 10"/>
          <p:cNvSpPr/>
          <p:nvPr/>
        </p:nvSpPr>
        <p:spPr>
          <a:xfrm>
            <a:off x="6350" y="14288"/>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 name="Straight Connector 7"/>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9063" y="4948238"/>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8288"/>
            <a:ext cx="8229600" cy="1398588"/>
          </a:xfrm>
          <a:prstGeom prst="rect">
            <a:avLst/>
          </a:prstGeom>
        </p:spPr>
        <p:txBody>
          <a:bodyPr vert="horz" anchor="ctr">
            <a:normAutofit/>
          </a:bodyPr>
          <a:lstStyle/>
          <a:p>
            <a:r>
              <a:rPr lang="en-US"/>
              <a:t>Click to edit Master title style</a:t>
            </a:r>
          </a:p>
        </p:txBody>
      </p:sp>
      <p:sp>
        <p:nvSpPr>
          <p:cNvPr id="1030" name="Text Placeholder 12"/>
          <p:cNvSpPr>
            <a:spLocks noGrp="1"/>
          </p:cNvSpPr>
          <p:nvPr>
            <p:ph type="body" idx="1"/>
          </p:nvPr>
        </p:nvSpPr>
        <p:spPr>
          <a:xfrm>
            <a:off x="457200" y="1882775"/>
            <a:ext cx="8229600" cy="45720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4" name="Date Placeholder 13"/>
          <p:cNvSpPr>
            <a:spLocks noGrp="1"/>
          </p:cNvSpPr>
          <p:nvPr>
            <p:ph type="dt" sz="half" idx="2"/>
          </p:nvPr>
        </p:nvSpPr>
        <p:spPr>
          <a:xfrm>
            <a:off x="4791075" y="6481763"/>
            <a:ext cx="2133600" cy="301625"/>
          </a:xfrm>
          <a:prstGeom prst="rect">
            <a:avLst/>
          </a:prstGeom>
        </p:spPr>
        <p:txBody>
          <a:bodyPr vert="horz" anchor="b"/>
          <a:lstStyle>
            <a:lvl1pPr algn="l" eaLnBrk="1" latinLnBrk="0" hangingPunct="1">
              <a:defRPr kumimoji="0" sz="1000" b="0">
                <a:solidFill>
                  <a:schemeClr val="tx1"/>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3"/>
          </p:nvPr>
        </p:nvSpPr>
        <p:spPr>
          <a:xfrm>
            <a:off x="457200" y="6481763"/>
            <a:ext cx="4259263" cy="301625"/>
          </a:xfrm>
          <a:prstGeom prst="rect">
            <a:avLst/>
          </a:prstGeom>
        </p:spPr>
        <p:txBody>
          <a:bodyPr vert="horz" anchor="b"/>
          <a:lstStyle>
            <a:lvl1pPr algn="r" eaLnBrk="1" latinLnBrk="0" hangingPunct="1">
              <a:defRPr kumimoji="0" sz="1000">
                <a:solidFill>
                  <a:schemeClr val="tx1"/>
                </a:solidFill>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3" name="Slide Number Placeholder 22"/>
          <p:cNvSpPr>
            <a:spLocks noGrp="1"/>
          </p:cNvSpPr>
          <p:nvPr>
            <p:ph type="sldNum" sz="quarter" idx="4"/>
          </p:nvPr>
        </p:nvSpPr>
        <p:spPr>
          <a:xfrm>
            <a:off x="7589838" y="6481763"/>
            <a:ext cx="503238" cy="301625"/>
          </a:xfrm>
          <a:prstGeom prst="rect">
            <a:avLst/>
          </a:prstGeom>
        </p:spPr>
        <p:txBody>
          <a:bodyPr vert="horz" wrap="square" lIns="91440" tIns="45720" rIns="91440" bIns="45720" numCol="1" anchor="b" anchorCtr="0" compatLnSpc="1"/>
          <a:lstStyle>
            <a:lvl1pPr algn="ctr">
              <a:defRPr sz="1200"/>
            </a:lvl1pPr>
          </a:lstStyle>
          <a:p>
            <a:pPr lvl="0" eaLnBrk="1" hangingPunct="1"/>
            <a:fld id="{9A0DB2DC-4C9A-4742-B13C-FB6460FD3503}" type="slidenum">
              <a:rPr lang="en-US" altLang="en-US" dirty="0">
                <a:latin typeface="Arial" panose="020B0604020202020204" pitchFamily="34" charset="0"/>
              </a:rPr>
              <a:t>‹#›</a:t>
            </a:fld>
            <a:endParaRPr lang="en-US" alt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484505" indent="-484505" algn="l" rtl="0" eaLnBrk="0" fontAlgn="base" hangingPunct="0">
        <a:spcBef>
          <a:spcPct val="0"/>
        </a:spcBef>
        <a:spcAft>
          <a:spcPct val="0"/>
        </a:spcAft>
        <a:defRPr sz="4200" kern="1200">
          <a:ln w="6350">
            <a:solidFill>
              <a:schemeClr val="accent1">
                <a:shade val="43000"/>
              </a:schemeClr>
            </a:solidFill>
          </a:ln>
          <a:solidFill>
            <a:srgbClr val="FF9553"/>
          </a:solidFill>
          <a:effectLst>
            <a:outerShdw blurRad="26000" dist="26000" dir="14500000" algn="tl" rotWithShape="0">
              <a:srgbClr val="000000">
                <a:alpha val="40000"/>
              </a:srgbClr>
            </a:outerShdw>
          </a:effectLst>
          <a:latin typeface="+mj-lt"/>
          <a:ea typeface="+mj-ea"/>
          <a:cs typeface="+mj-cs"/>
        </a:defRPr>
      </a:lvl1pPr>
      <a:lvl2pPr marL="484505" indent="-484505" algn="l" rtl="0" eaLnBrk="0" fontAlgn="base" hangingPunct="0">
        <a:spcBef>
          <a:spcPct val="0"/>
        </a:spcBef>
        <a:spcAft>
          <a:spcPct val="0"/>
        </a:spcAft>
        <a:defRPr sz="4200">
          <a:solidFill>
            <a:srgbClr val="FF9553"/>
          </a:solidFill>
          <a:latin typeface="Century Gothic" pitchFamily="34" charset="0"/>
        </a:defRPr>
      </a:lvl2pPr>
      <a:lvl3pPr marL="484505" indent="-484505" algn="l" rtl="0" eaLnBrk="0" fontAlgn="base" hangingPunct="0">
        <a:spcBef>
          <a:spcPct val="0"/>
        </a:spcBef>
        <a:spcAft>
          <a:spcPct val="0"/>
        </a:spcAft>
        <a:defRPr sz="4200">
          <a:solidFill>
            <a:srgbClr val="FF9553"/>
          </a:solidFill>
          <a:latin typeface="Century Gothic" pitchFamily="34" charset="0"/>
        </a:defRPr>
      </a:lvl3pPr>
      <a:lvl4pPr marL="484505" indent="-484505" algn="l" rtl="0" eaLnBrk="0" fontAlgn="base" hangingPunct="0">
        <a:spcBef>
          <a:spcPct val="0"/>
        </a:spcBef>
        <a:spcAft>
          <a:spcPct val="0"/>
        </a:spcAft>
        <a:defRPr sz="4200">
          <a:solidFill>
            <a:srgbClr val="FF9553"/>
          </a:solidFill>
          <a:latin typeface="Century Gothic" pitchFamily="34" charset="0"/>
        </a:defRPr>
      </a:lvl4pPr>
      <a:lvl5pPr marL="484505" indent="-484505" algn="l" rtl="0" eaLnBrk="0" fontAlgn="base" hangingPunct="0">
        <a:spcBef>
          <a:spcPct val="0"/>
        </a:spcBef>
        <a:spcAft>
          <a:spcPct val="0"/>
        </a:spcAft>
        <a:defRPr sz="4200">
          <a:solidFill>
            <a:srgbClr val="FF9553"/>
          </a:solidFill>
          <a:latin typeface="Century Gothic" pitchFamily="34" charset="0"/>
        </a:defRPr>
      </a:lvl5pPr>
      <a:lvl6pPr marL="941705" algn="l" rtl="0" fontAlgn="base">
        <a:spcBef>
          <a:spcPct val="0"/>
        </a:spcBef>
        <a:spcAft>
          <a:spcPct val="0"/>
        </a:spcAft>
        <a:defRPr sz="4200">
          <a:solidFill>
            <a:srgbClr val="FF9553"/>
          </a:solidFill>
          <a:latin typeface="Century Gothic" pitchFamily="34" charset="0"/>
        </a:defRPr>
      </a:lvl6pPr>
      <a:lvl7pPr marL="1398905" algn="l" rtl="0" fontAlgn="base">
        <a:spcBef>
          <a:spcPct val="0"/>
        </a:spcBef>
        <a:spcAft>
          <a:spcPct val="0"/>
        </a:spcAft>
        <a:defRPr sz="4200">
          <a:solidFill>
            <a:srgbClr val="FF9553"/>
          </a:solidFill>
          <a:latin typeface="Century Gothic" pitchFamily="34" charset="0"/>
        </a:defRPr>
      </a:lvl7pPr>
      <a:lvl8pPr marL="1856105" algn="l" rtl="0" fontAlgn="base">
        <a:spcBef>
          <a:spcPct val="0"/>
        </a:spcBef>
        <a:spcAft>
          <a:spcPct val="0"/>
        </a:spcAft>
        <a:defRPr sz="4200">
          <a:solidFill>
            <a:srgbClr val="FF9553"/>
          </a:solidFill>
          <a:latin typeface="Century Gothic" pitchFamily="34" charset="0"/>
        </a:defRPr>
      </a:lvl8pPr>
      <a:lvl9pPr marL="2313305" algn="l" rtl="0" fontAlgn="base">
        <a:spcBef>
          <a:spcPct val="0"/>
        </a:spcBef>
        <a:spcAft>
          <a:spcPct val="0"/>
        </a:spcAft>
        <a:defRPr sz="4200">
          <a:solidFill>
            <a:srgbClr val="FF9553"/>
          </a:solidFill>
          <a:latin typeface="Century Gothic" pitchFamily="34" charset="0"/>
        </a:defRPr>
      </a:lvl9pPr>
    </p:titleStyle>
    <p:bodyStyle>
      <a:lvl1pPr marL="447675" indent="-382905"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822325" indent="-285750" algn="l" rtl="0" eaLnBrk="0" fontAlgn="base" hangingPunct="0">
        <a:spcBef>
          <a:spcPct val="20000"/>
        </a:spcBef>
        <a:spcAft>
          <a:spcPct val="0"/>
        </a:spcAft>
        <a:buClr>
          <a:schemeClr val="accent1"/>
        </a:buClr>
        <a:buSzPct val="95000"/>
        <a:buFont typeface="Verdana" panose="020B0604030504040204" pitchFamily="34" charset="0"/>
        <a:buChar char="›"/>
        <a:defRPr sz="2600" kern="1200">
          <a:solidFill>
            <a:schemeClr val="tx1"/>
          </a:solidFill>
          <a:latin typeface="+mn-lt"/>
          <a:ea typeface="+mn-ea"/>
          <a:cs typeface="+mn-cs"/>
        </a:defRPr>
      </a:lvl2pPr>
      <a:lvl3pPr marL="1104900" indent="-228600" algn="l" rtl="0" eaLnBrk="0" fontAlgn="base" hangingPunct="0">
        <a:spcBef>
          <a:spcPct val="20000"/>
        </a:spcBef>
        <a:spcAft>
          <a:spcPct val="0"/>
        </a:spcAft>
        <a:buClr>
          <a:schemeClr val="accent1"/>
        </a:buClr>
        <a:buFont typeface="Wingdings 2" pitchFamily="18" charset="2"/>
        <a:buChar char=""/>
        <a:defRPr sz="2400" kern="1200">
          <a:solidFill>
            <a:schemeClr val="tx1"/>
          </a:solidFill>
          <a:latin typeface="+mn-lt"/>
          <a:ea typeface="+mn-ea"/>
          <a:cs typeface="+mn-cs"/>
        </a:defRPr>
      </a:lvl3pPr>
      <a:lvl4pPr marL="1371600" indent="-209550" algn="l" rtl="0" eaLnBrk="0" fontAlgn="base" hangingPunct="0">
        <a:spcBef>
          <a:spcPct val="20000"/>
        </a:spcBef>
        <a:spcAft>
          <a:spcPct val="0"/>
        </a:spcAft>
        <a:buClr>
          <a:schemeClr val="accent1"/>
        </a:buClr>
        <a:buFont typeface="Wingdings 2" pitchFamily="18" charset="2"/>
        <a:buChar char=""/>
        <a:defRPr sz="2000" kern="1200">
          <a:solidFill>
            <a:schemeClr val="tx1"/>
          </a:solidFill>
          <a:latin typeface="+mn-lt"/>
          <a:ea typeface="+mn-ea"/>
          <a:cs typeface="+mn-cs"/>
        </a:defRPr>
      </a:lvl4pPr>
      <a:lvl5pPr marL="1600200" indent="-209550" algn="l" rtl="0" eaLnBrk="0" fontAlgn="base" hangingPunct="0">
        <a:spcBef>
          <a:spcPct val="20000"/>
        </a:spcBef>
        <a:spcAft>
          <a:spcPct val="0"/>
        </a:spcAft>
        <a:buClr>
          <a:srgbClr val="F4AB89"/>
        </a:buClr>
        <a:buFont typeface="Wingdings 2" pitchFamily="18" charset="2"/>
        <a:buChar char=""/>
        <a:defRPr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evonexpress.com/Download-Android-Studio.php"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evonexpress.com/Download-Microsoft-SQL-Server.php"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648" y="1447800"/>
            <a:ext cx="7772400" cy="1470025"/>
          </a:xfrm>
          <a:noFill/>
          <a:ln>
            <a:noFill/>
          </a:ln>
          <a:effectLst/>
          <a:scene3d>
            <a:camera prst="orthographicFront"/>
            <a:lightRig rig="balanced" dir="t"/>
          </a:scene3d>
          <a:sp3d prstMaterial="plastic"/>
        </p:spPr>
        <p:txBody>
          <a:bodyPr vert="horz" rtlCol="0" anchor="b">
            <a:normAutofit fontScale="90000"/>
          </a:bodyPr>
          <a:lstStyle/>
          <a:p>
            <a:pPr marL="484505" marR="0" lvl="0" indent="0" algn="r" defTabSz="914400" rtl="0" eaLnBrk="1" fontAlgn="auto" latinLnBrk="0" hangingPunct="1">
              <a:lnSpc>
                <a:spcPct val="100000"/>
              </a:lnSpc>
              <a:spcBef>
                <a:spcPct val="0"/>
              </a:spcBef>
              <a:spcAft>
                <a:spcPts val="0"/>
              </a:spcAft>
              <a:buClrTx/>
              <a:buSzTx/>
              <a:buFontTx/>
              <a:buNone/>
              <a:defRPr/>
            </a:pPr>
            <a:r>
              <a:rPr kumimoji="0" lang="en-US" sz="4800" b="0" i="0" u="none" strike="noStrike" kern="1200" cap="none" spc="0" normalizeH="0" baseline="0" noProof="0" dirty="0" smtClean="0">
                <a:ln w="6350">
                  <a:solidFill>
                    <a:schemeClr val="accent1">
                      <a:shade val="43000"/>
                    </a:schemeClr>
                  </a:solidFill>
                </a:ln>
                <a:solidFill>
                  <a:srgbClr val="FF9553"/>
                </a:solidFill>
                <a:effectLst>
                  <a:outerShdw blurRad="26000" dist="26000" dir="14500000" algn="tl" rotWithShape="0">
                    <a:srgbClr val="000000">
                      <a:alpha val="40000"/>
                    </a:srgbClr>
                  </a:outerShdw>
                </a:effectLst>
                <a:uLnTx/>
                <a:uFillTx/>
                <a:latin typeface="+mj-lt"/>
                <a:ea typeface="+mj-ea"/>
                <a:cs typeface="+mj-cs"/>
              </a:rPr>
              <a:t>Library Management System With Sms Autoreply</a:t>
            </a:r>
          </a:p>
        </p:txBody>
      </p:sp>
      <p:sp>
        <p:nvSpPr>
          <p:cNvPr id="3" name="Subtitle 2"/>
          <p:cNvSpPr>
            <a:spLocks noGrp="1"/>
          </p:cNvSpPr>
          <p:nvPr>
            <p:ph type="subTitle" idx="1"/>
          </p:nvPr>
        </p:nvSpPr>
        <p:spPr bwMode="auto">
          <a:xfrm>
            <a:off x="533400" y="4038600"/>
            <a:ext cx="8062913" cy="2514600"/>
          </a:xfrm>
          <a:ln>
            <a:miter lim="800000"/>
          </a:ln>
          <a:effectLst/>
          <a:scene3d>
            <a:camera prst="orthographicFront"/>
            <a:lightRig rig="balanced" dir="t"/>
          </a:scene3d>
          <a:sp3d prstMaterial="plastic"/>
        </p:spPr>
        <p:txBody>
          <a:bodyPr vert="horz" wrap="square" lIns="91440" tIns="45720" rIns="91440" bIns="45720" numCol="1" rtlCol="0" anchor="t" anchorCtr="0" compatLnSpc="1">
            <a:normAutofit/>
          </a:bodyPr>
          <a:lstStyle/>
          <a:p>
            <a:pPr marL="0" marR="36830" lvl="0" indent="0" algn="l" defTabSz="914400" rtl="0" eaLnBrk="1" fontAlgn="auto" latinLnBrk="0" hangingPunct="1">
              <a:lnSpc>
                <a:spcPct val="100000"/>
              </a:lnSpc>
              <a:spcBef>
                <a:spcPts val="0"/>
              </a:spcBef>
              <a:spcAft>
                <a:spcPts val="0"/>
              </a:spcAft>
              <a:buClr>
                <a:schemeClr val="accent1"/>
              </a:buClr>
              <a:buSzPct val="80000"/>
              <a:buFont typeface="Arial" panose="020B0604020202020204" pitchFamily="34" charset="0"/>
              <a:buNone/>
              <a:defRPr/>
            </a:pPr>
            <a:r>
              <a:rPr kumimoji="0" lang="en-IN" sz="3000" b="1" i="0" u="none" strike="noStrike" kern="1200" cap="none" spc="0" normalizeH="0" baseline="0" noProof="0" dirty="0">
                <a:ln>
                  <a:solidFill>
                    <a:schemeClr val="bg2"/>
                  </a:solidFill>
                </a:ln>
                <a:solidFill>
                  <a:schemeClr val="accent1">
                    <a:lumMod val="60000"/>
                    <a:lumOff val="40000"/>
                  </a:schemeClr>
                </a:solidFill>
                <a:effectLst/>
                <a:uLnTx/>
                <a:uFillTx/>
                <a:latin typeface="Arial Narrow" pitchFamily="34" charset="0"/>
                <a:ea typeface="+mn-ea"/>
                <a:cs typeface="+mn-cs"/>
              </a:rPr>
              <a:t>Presented By </a:t>
            </a:r>
            <a:r>
              <a:rPr kumimoji="0" lang="en-IN" sz="3000" b="1" i="0" u="none" strike="noStrike" kern="1200" cap="none" spc="0" normalizeH="0" baseline="0" noProof="0" dirty="0" smtClean="0">
                <a:ln>
                  <a:solidFill>
                    <a:schemeClr val="bg2"/>
                  </a:solidFill>
                </a:ln>
                <a:solidFill>
                  <a:schemeClr val="accent1">
                    <a:lumMod val="60000"/>
                    <a:lumOff val="40000"/>
                  </a:schemeClr>
                </a:solidFill>
                <a:effectLst/>
                <a:uLnTx/>
                <a:uFillTx/>
                <a:latin typeface="Arial Narrow" pitchFamily="34" charset="0"/>
                <a:ea typeface="+mn-ea"/>
                <a:cs typeface="+mn-cs"/>
              </a:rPr>
              <a:t>:</a:t>
            </a:r>
          </a:p>
          <a:p>
            <a:pPr marL="0" marR="36830" lvl="0" indent="0" algn="l" defTabSz="914400" rtl="0" eaLnBrk="1" fontAlgn="auto" latinLnBrk="0" hangingPunct="1">
              <a:lnSpc>
                <a:spcPct val="100000"/>
              </a:lnSpc>
              <a:spcBef>
                <a:spcPts val="0"/>
              </a:spcBef>
              <a:spcAft>
                <a:spcPts val="0"/>
              </a:spcAft>
              <a:buClr>
                <a:schemeClr val="accent1"/>
              </a:buClr>
              <a:buSzPct val="80000"/>
              <a:buFont typeface="Arial" panose="020B0604020202020204" pitchFamily="34" charset="0"/>
              <a:buNone/>
              <a:defRPr/>
            </a:pPr>
            <a:endParaRPr kumimoji="0" lang="en-IN" sz="1100" b="1" i="0" u="none" strike="noStrike" kern="1200" cap="none" spc="0" normalizeH="0" baseline="0" noProof="0" dirty="0">
              <a:ln>
                <a:solidFill>
                  <a:schemeClr val="bg2"/>
                </a:solidFill>
              </a:ln>
              <a:solidFill>
                <a:schemeClr val="accent1">
                  <a:lumMod val="60000"/>
                  <a:lumOff val="40000"/>
                </a:schemeClr>
              </a:solidFill>
              <a:effectLst/>
              <a:uLnTx/>
              <a:uFillTx/>
              <a:latin typeface="Arial Narrow" pitchFamily="34" charset="0"/>
              <a:ea typeface="+mn-ea"/>
              <a:cs typeface="+mn-cs"/>
            </a:endParaRPr>
          </a:p>
          <a:p>
            <a:pPr marL="0" marR="36830" lvl="0" indent="0" algn="l" defTabSz="914400" rtl="0" eaLnBrk="1" fontAlgn="auto" latinLnBrk="0" hangingPunct="1">
              <a:lnSpc>
                <a:spcPct val="100000"/>
              </a:lnSpc>
              <a:spcBef>
                <a:spcPts val="0"/>
              </a:spcBef>
              <a:spcAft>
                <a:spcPts val="0"/>
              </a:spcAft>
              <a:buClr>
                <a:schemeClr val="accent1">
                  <a:lumMod val="75000"/>
                </a:schemeClr>
              </a:buClr>
              <a:buSzPct val="80000"/>
              <a:buFont typeface="Arial" panose="020B0604020202020204" pitchFamily="34" charset="0"/>
              <a:buChar char="•"/>
              <a:defRPr/>
            </a:pPr>
            <a:r>
              <a:rPr kumimoji="0" lang="en-IN" sz="3600" b="1" i="0" u="none" strike="noStrike" kern="1200" cap="none" spc="0" normalizeH="0" baseline="0" noProof="0" dirty="0">
                <a:ln>
                  <a:solidFill>
                    <a:schemeClr val="bg2"/>
                  </a:solidFill>
                </a:ln>
                <a:solidFill>
                  <a:schemeClr val="tx1">
                    <a:tint val="75000"/>
                  </a:schemeClr>
                </a:solidFill>
                <a:effectLst/>
                <a:uLnTx/>
                <a:uFillTx/>
                <a:latin typeface="Arial Narrow" pitchFamily="34" charset="0"/>
                <a:ea typeface="+mn-ea"/>
                <a:cs typeface="+mn-cs"/>
              </a:rPr>
              <a:t> </a:t>
            </a:r>
            <a:r>
              <a:rPr kumimoji="0" lang="en-IN" sz="3600" b="1" i="0" u="none" strike="noStrike" kern="1200" cap="none" spc="0" normalizeH="0" baseline="0" noProof="0" dirty="0" smtClean="0">
                <a:ln>
                  <a:solidFill>
                    <a:schemeClr val="bg2"/>
                  </a:solidFill>
                </a:ln>
                <a:solidFill>
                  <a:schemeClr val="tx1">
                    <a:tint val="75000"/>
                  </a:schemeClr>
                </a:solidFill>
                <a:effectLst/>
                <a:uLnTx/>
                <a:uFillTx/>
                <a:latin typeface="Arial Narrow" pitchFamily="34" charset="0"/>
                <a:ea typeface="+mn-ea"/>
                <a:cs typeface="+mn-cs"/>
              </a:rPr>
              <a:t>[</a:t>
            </a:r>
            <a:r>
              <a:rPr lang="en-IN" sz="3600" b="1" dirty="0">
                <a:latin typeface="Arial Narrow" pitchFamily="34" charset="0"/>
              </a:rPr>
              <a:t> </a:t>
            </a:r>
            <a:r>
              <a:rPr lang="en-IN" sz="3600" b="1" dirty="0" err="1" smtClean="0">
                <a:latin typeface="Arial Narrow" pitchFamily="34" charset="0"/>
              </a:rPr>
              <a:t>Neha</a:t>
            </a:r>
            <a:r>
              <a:rPr lang="en-IN" sz="3600" b="1" dirty="0" smtClean="0">
                <a:latin typeface="Arial Narrow" pitchFamily="34" charset="0"/>
              </a:rPr>
              <a:t> </a:t>
            </a:r>
            <a:r>
              <a:rPr lang="en-IN" sz="3600" b="1" dirty="0" err="1" smtClean="0">
                <a:latin typeface="Arial Narrow" pitchFamily="34" charset="0"/>
              </a:rPr>
              <a:t>Chaugule</a:t>
            </a:r>
            <a:r>
              <a:rPr kumimoji="0" lang="en-IN" sz="3600" b="1" i="0" u="none" strike="noStrike" kern="1200" cap="none" spc="0" normalizeH="0" baseline="0" noProof="0" dirty="0" smtClean="0">
                <a:ln>
                  <a:solidFill>
                    <a:schemeClr val="bg2"/>
                  </a:solidFill>
                </a:ln>
                <a:solidFill>
                  <a:schemeClr val="tx1">
                    <a:tint val="75000"/>
                  </a:schemeClr>
                </a:solidFill>
                <a:effectLst/>
                <a:uLnTx/>
                <a:uFillTx/>
                <a:latin typeface="Arial Narrow" pitchFamily="34" charset="0"/>
                <a:ea typeface="+mn-ea"/>
                <a:cs typeface="+mn-cs"/>
              </a:rPr>
              <a:t>]</a:t>
            </a:r>
            <a:endParaRPr kumimoji="0" lang="en-IN" sz="3600" b="1" i="0" u="none" strike="noStrike" kern="1200" cap="none" spc="0" normalizeH="0" baseline="0" noProof="0" dirty="0">
              <a:ln>
                <a:solidFill>
                  <a:schemeClr val="bg2"/>
                </a:solidFill>
              </a:ln>
              <a:solidFill>
                <a:schemeClr val="tx1">
                  <a:tint val="75000"/>
                </a:schemeClr>
              </a:solidFill>
              <a:effectLst/>
              <a:uLnTx/>
              <a:uFillTx/>
              <a:latin typeface="Arial Narrow" pitchFamily="34" charset="0"/>
              <a:ea typeface="+mn-ea"/>
              <a:cs typeface="+mn-cs"/>
            </a:endParaRPr>
          </a:p>
          <a:p>
            <a:pPr marL="0" marR="36830" lvl="0" indent="0" algn="l" defTabSz="914400" rtl="0" eaLnBrk="1" fontAlgn="auto" latinLnBrk="0" hangingPunct="1">
              <a:lnSpc>
                <a:spcPct val="100000"/>
              </a:lnSpc>
              <a:spcBef>
                <a:spcPts val="0"/>
              </a:spcBef>
              <a:spcAft>
                <a:spcPts val="0"/>
              </a:spcAft>
              <a:buClr>
                <a:schemeClr val="accent1">
                  <a:lumMod val="75000"/>
                </a:schemeClr>
              </a:buClr>
              <a:buSzPct val="80000"/>
              <a:defRPr/>
            </a:pPr>
            <a:endParaRPr kumimoji="0" lang="en-IN" sz="3600" b="1" i="0" u="none" strike="noStrike" kern="1200" cap="none" spc="0" normalizeH="0" baseline="0" noProof="0" dirty="0">
              <a:ln>
                <a:solidFill>
                  <a:schemeClr val="bg2"/>
                </a:solidFill>
              </a:ln>
              <a:solidFill>
                <a:schemeClr val="tx1">
                  <a:tint val="75000"/>
                </a:schemeClr>
              </a:solidFill>
              <a:effectLst/>
              <a:uLnTx/>
              <a:uFillTx/>
              <a:latin typeface="Arial Narrow" pitchFamily="34"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533400"/>
            <a:ext cx="7391400" cy="838200"/>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PROS &amp; CONS</a:t>
            </a:r>
          </a:p>
        </p:txBody>
      </p:sp>
      <p:sp>
        <p:nvSpPr>
          <p:cNvPr id="6" name="Rectangle 5"/>
          <p:cNvSpPr/>
          <p:nvPr/>
        </p:nvSpPr>
        <p:spPr>
          <a:xfrm>
            <a:off x="4724400" y="1752600"/>
            <a:ext cx="3733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7" name="Text Placeholder 7"/>
          <p:cNvSpPr txBox="1"/>
          <p:nvPr/>
        </p:nvSpPr>
        <p:spPr>
          <a:xfrm>
            <a:off x="4724400" y="1752600"/>
            <a:ext cx="3733800" cy="4800600"/>
          </a:xfrm>
          <a:prstGeom prst="rect">
            <a:avLst/>
          </a:prstGeom>
          <a:ln>
            <a:solidFill>
              <a:schemeClr val="accent1">
                <a:lumMod val="75000"/>
              </a:schemeClr>
            </a:solidFill>
          </a:ln>
        </p:spPr>
        <p:txBody>
          <a:bodyPr>
            <a:normAutofit/>
          </a:bodyPr>
          <a:lstStyle/>
          <a:p>
            <a:pPr marL="54610" marR="0" defTabSz="914400" eaLnBrk="1" fontAlgn="auto" hangingPunct="1">
              <a:spcBef>
                <a:spcPct val="20000"/>
              </a:spcBef>
              <a:spcAft>
                <a:spcPts val="0"/>
              </a:spcAft>
              <a:buClr>
                <a:schemeClr val="accent1"/>
              </a:buClr>
              <a:buSzPct val="80000"/>
              <a:buFontTx/>
              <a:buNone/>
              <a:defRPr/>
            </a:pPr>
            <a:r>
              <a:rPr kumimoji="0" lang="en-IN" sz="2200" kern="1200" cap="none" spc="0" normalizeH="0" baseline="0" noProof="0" dirty="0">
                <a:solidFill>
                  <a:schemeClr val="tx1">
                    <a:tint val="75000"/>
                  </a:schemeClr>
                </a:solidFill>
                <a:latin typeface="+mn-lt"/>
                <a:ea typeface="+mn-ea"/>
                <a:cs typeface="+mn-cs"/>
              </a:rPr>
              <a:t>Cons</a:t>
            </a:r>
          </a:p>
          <a:p>
            <a:pPr marL="54610" marR="0" defTabSz="914400" eaLnBrk="1" fontAlgn="auto" hangingPunct="1">
              <a:spcBef>
                <a:spcPct val="20000"/>
              </a:spcBef>
              <a:spcAft>
                <a:spcPts val="0"/>
              </a:spcAft>
              <a:buClr>
                <a:schemeClr val="accent1"/>
              </a:buClr>
              <a:buSzPct val="80000"/>
              <a:buFont typeface="Wingdings 2"/>
              <a:buNone/>
              <a:defRPr/>
            </a:pPr>
            <a:endParaRPr kumimoji="0" lang="en-IN" sz="2200" kern="1200" cap="none" spc="0" normalizeH="0" baseline="0" noProof="0" dirty="0">
              <a:solidFill>
                <a:schemeClr val="tx1">
                  <a:tint val="75000"/>
                </a:schemeClr>
              </a:solidFill>
              <a:latin typeface="+mn-lt"/>
              <a:ea typeface="+mn-ea"/>
              <a:cs typeface="+mn-cs"/>
            </a:endParaRPr>
          </a:p>
          <a:p>
            <a:pPr marL="54610" marR="0" defTabSz="914400" eaLnBrk="1" fontAlgn="auto" hangingPunct="1">
              <a:spcBef>
                <a:spcPct val="20000"/>
              </a:spcBef>
              <a:spcAft>
                <a:spcPts val="0"/>
              </a:spcAft>
              <a:buClr>
                <a:schemeClr val="accent1"/>
              </a:buClr>
              <a:buSzPct val="80000"/>
              <a:buFont typeface="Wingdings" panose="05000000000000000000" pitchFamily="2" charset="2"/>
              <a:buChar char="Ø"/>
              <a:defRPr/>
            </a:pPr>
            <a:r>
              <a:rPr kumimoji="0" lang="en-IN" sz="2000" kern="1200" cap="none" spc="0" normalizeH="0" baseline="0" noProof="0" dirty="0">
                <a:latin typeface="Arial" panose="020B0604020202020204" pitchFamily="34" charset="0"/>
                <a:ea typeface="+mn-ea"/>
                <a:cs typeface="Arial" panose="020B0604020202020204" pitchFamily="34" charset="0"/>
              </a:rPr>
              <a:t> This application requires active internet connection.</a:t>
            </a:r>
          </a:p>
          <a:p>
            <a:pPr marL="54610" marR="0" defTabSz="914400" eaLnBrk="1" fontAlgn="auto" hangingPunct="1">
              <a:spcBef>
                <a:spcPct val="20000"/>
              </a:spcBef>
              <a:spcAft>
                <a:spcPts val="0"/>
              </a:spcAft>
              <a:buClr>
                <a:schemeClr val="accent1"/>
              </a:buClr>
              <a:buSzPct val="80000"/>
              <a:buFont typeface="Wingdings" panose="05000000000000000000" pitchFamily="2" charset="2"/>
              <a:buChar char="Ø"/>
              <a:defRPr/>
            </a:pPr>
            <a:r>
              <a:rPr kumimoji="0" lang="en-IN" sz="2000" kern="1200" cap="none" spc="0" normalizeH="0" baseline="0" noProof="0" dirty="0">
                <a:latin typeface="Arial" panose="020B0604020202020204" pitchFamily="34" charset="0"/>
                <a:ea typeface="+mn-ea"/>
                <a:cs typeface="Arial" panose="020B0604020202020204" pitchFamily="34" charset="0"/>
              </a:rPr>
              <a:t> User need to put correct data or else it behaves abnormally.</a:t>
            </a:r>
          </a:p>
        </p:txBody>
      </p:sp>
      <p:sp>
        <p:nvSpPr>
          <p:cNvPr id="11" name="Rectangle 10"/>
          <p:cNvSpPr/>
          <p:nvPr/>
        </p:nvSpPr>
        <p:spPr>
          <a:xfrm>
            <a:off x="609600" y="1752600"/>
            <a:ext cx="37338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Text Placeholder 7"/>
          <p:cNvSpPr txBox="1"/>
          <p:nvPr/>
        </p:nvSpPr>
        <p:spPr>
          <a:xfrm>
            <a:off x="609600" y="1752600"/>
            <a:ext cx="3733800" cy="4800600"/>
          </a:xfrm>
          <a:prstGeom prst="rect">
            <a:avLst/>
          </a:prstGeom>
          <a:ln>
            <a:solidFill>
              <a:schemeClr val="accent1">
                <a:lumMod val="75000"/>
              </a:schemeClr>
            </a:solidFill>
          </a:ln>
        </p:spPr>
        <p:txBody>
          <a:bodyPr>
            <a:normAutofit/>
          </a:bodyPr>
          <a:lstStyle/>
          <a:p>
            <a:pPr marL="54610" marR="0" defTabSz="914400" eaLnBrk="1" fontAlgn="auto" hangingPunct="1">
              <a:spcBef>
                <a:spcPct val="20000"/>
              </a:spcBef>
              <a:spcAft>
                <a:spcPts val="0"/>
              </a:spcAft>
              <a:buClr>
                <a:schemeClr val="accent1"/>
              </a:buClr>
              <a:buSzPct val="80000"/>
              <a:buFontTx/>
              <a:buNone/>
              <a:defRPr/>
            </a:pPr>
            <a:r>
              <a:rPr kumimoji="0" lang="en-IN" sz="2200" kern="1200" cap="none" spc="0" normalizeH="0" baseline="0" noProof="0" dirty="0">
                <a:solidFill>
                  <a:schemeClr val="tx1">
                    <a:tint val="75000"/>
                  </a:schemeClr>
                </a:solidFill>
                <a:latin typeface="+mn-lt"/>
                <a:ea typeface="+mn-ea"/>
                <a:cs typeface="+mn-cs"/>
              </a:rPr>
              <a:t>Pros</a:t>
            </a:r>
          </a:p>
          <a:p>
            <a:pPr marL="54610" marR="0" defTabSz="914400" eaLnBrk="1" fontAlgn="auto" hangingPunct="1">
              <a:spcBef>
                <a:spcPct val="20000"/>
              </a:spcBef>
              <a:spcAft>
                <a:spcPts val="0"/>
              </a:spcAft>
              <a:buClr>
                <a:schemeClr val="accent1"/>
              </a:buClr>
              <a:buSzPct val="80000"/>
              <a:buFont typeface="Wingdings 2"/>
              <a:buNone/>
              <a:defRPr/>
            </a:pPr>
            <a:endParaRPr kumimoji="0" lang="en-IN" sz="1200" kern="1200" cap="none" spc="0" normalizeH="0" baseline="0" noProof="0" dirty="0">
              <a:solidFill>
                <a:schemeClr val="tx1">
                  <a:tint val="75000"/>
                </a:schemeClr>
              </a:solidFill>
              <a:latin typeface="+mn-lt"/>
              <a:ea typeface="+mn-ea"/>
              <a:cs typeface="+mn-cs"/>
            </a:endParaRPr>
          </a:p>
          <a:p>
            <a:pPr marL="54610" marR="0" defTabSz="914400" eaLnBrk="1" fontAlgn="auto" hangingPunct="1">
              <a:spcBef>
                <a:spcPct val="20000"/>
              </a:spcBef>
              <a:spcAft>
                <a:spcPts val="0"/>
              </a:spcAft>
              <a:buClr>
                <a:schemeClr val="accent1"/>
              </a:buClr>
              <a:buSzPct val="80000"/>
              <a:buFont typeface="Wingdings" panose="05000000000000000000" pitchFamily="2" charset="2"/>
              <a:buChar char="Ø"/>
              <a:defRPr/>
            </a:pPr>
            <a:r>
              <a:rPr kumimoji="0" lang="en-US" sz="2000" kern="1200" cap="none" spc="0" normalizeH="0" baseline="0" noProof="0" dirty="0">
                <a:latin typeface="Arial" panose="020B0604020202020204" pitchFamily="34" charset="0"/>
                <a:ea typeface="+mn-ea"/>
                <a:cs typeface="Arial" panose="020B0604020202020204" pitchFamily="34" charset="0"/>
              </a:rPr>
              <a:t> User can check for books without visiting library.</a:t>
            </a:r>
          </a:p>
          <a:p>
            <a:pPr marL="54610" marR="0" defTabSz="914400" eaLnBrk="1" fontAlgn="auto" hangingPunct="1">
              <a:spcBef>
                <a:spcPct val="20000"/>
              </a:spcBef>
              <a:spcAft>
                <a:spcPts val="0"/>
              </a:spcAft>
              <a:buClr>
                <a:schemeClr val="accent1"/>
              </a:buClr>
              <a:buSzPct val="80000"/>
              <a:buFont typeface="Wingdings" panose="05000000000000000000" pitchFamily="2" charset="2"/>
              <a:buChar char="Ø"/>
              <a:defRPr/>
            </a:pPr>
            <a:r>
              <a:rPr kumimoji="0" lang="en-US" sz="2000" kern="1200" cap="none" spc="0" normalizeH="0" baseline="0" noProof="0" dirty="0">
                <a:latin typeface="Arial" panose="020B0604020202020204" pitchFamily="34" charset="0"/>
                <a:ea typeface="+mn-ea"/>
                <a:cs typeface="Arial" panose="020B0604020202020204" pitchFamily="34" charset="0"/>
              </a:rPr>
              <a:t> They can get reminders on their phone.</a:t>
            </a:r>
          </a:p>
          <a:p>
            <a:pPr marL="54610" marR="0" defTabSz="914400" eaLnBrk="1" fontAlgn="auto" hangingPunct="1">
              <a:spcBef>
                <a:spcPct val="20000"/>
              </a:spcBef>
              <a:spcAft>
                <a:spcPts val="0"/>
              </a:spcAft>
              <a:buClr>
                <a:schemeClr val="accent1"/>
              </a:buClr>
              <a:buSzPct val="80000"/>
              <a:buFont typeface="Wingdings" panose="05000000000000000000" pitchFamily="2" charset="2"/>
              <a:buChar char="Ø"/>
              <a:defRPr/>
            </a:pPr>
            <a:r>
              <a:rPr kumimoji="0" lang="en-US" sz="2000" kern="1200" cap="none" spc="0" normalizeH="0" baseline="0" noProof="0" dirty="0">
                <a:latin typeface="Arial" panose="020B0604020202020204" pitchFamily="34" charset="0"/>
                <a:ea typeface="+mn-ea"/>
                <a:cs typeface="Arial" panose="020B0604020202020204" pitchFamily="34" charset="0"/>
              </a:rPr>
              <a:t> For SMS Autoreply users don’t need active internet connection.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57200"/>
            <a:ext cx="7315200" cy="1057275"/>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APPLICATIONS</a:t>
            </a:r>
          </a:p>
        </p:txBody>
      </p:sp>
      <p:sp>
        <p:nvSpPr>
          <p:cNvPr id="5" name="Text Placeholder 4"/>
          <p:cNvSpPr>
            <a:spLocks noGrp="1"/>
          </p:cNvSpPr>
          <p:nvPr>
            <p:ph type="body" idx="1"/>
          </p:nvPr>
        </p:nvSpPr>
        <p:spPr>
          <a:xfrm>
            <a:off x="381000" y="1633538"/>
            <a:ext cx="8305800" cy="4919663"/>
          </a:xfrm>
        </p:spPr>
        <p:txBody>
          <a:bodyPr vert="horz" wrap="square" lIns="91440" tIns="45720" rIns="91440" bIns="45720" numCol="1" rtlCol="0" anchor="t" anchorCtr="0" compatLnSpc="1">
            <a:normAutofit/>
          </a:bodyPr>
          <a:lstStyle/>
          <a:p>
            <a:pPr marL="54610" marR="0" lvl="0" indent="0" algn="l" defTabSz="914400" rtl="0" eaLnBrk="0" fontAlgn="base" latinLnBrk="0" hangingPunct="0">
              <a:lnSpc>
                <a:spcPct val="150000"/>
              </a:lnSpc>
              <a:spcBef>
                <a:spcPct val="20000"/>
              </a:spcBef>
              <a:spcAft>
                <a:spcPct val="0"/>
              </a:spcAft>
              <a:buClr>
                <a:schemeClr val="accent1"/>
              </a:buClr>
              <a:buSzPct val="80000"/>
              <a:buFont typeface="Arial" panose="020B0604020202020204" pitchFamily="34" charset="0"/>
              <a:buChar char="•"/>
              <a:defRPr/>
            </a:pPr>
            <a:r>
              <a:rPr lang="en-IN" altLang="en-US" sz="2400" noProof="0" dirty="0">
                <a:ln>
                  <a:noFill/>
                </a:ln>
                <a:effectLst/>
                <a:uLnTx/>
                <a:uFillTx/>
                <a:sym typeface="+mn-ea"/>
              </a:rPr>
              <a:t> A library management system reduces the cost of management.</a:t>
            </a:r>
            <a:endParaRPr kumimoji="0" lang="en-US" sz="24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633538"/>
            <a:ext cx="8305800" cy="4995863"/>
          </a:xfrm>
        </p:spPr>
        <p:txBody>
          <a:bodyPr vert="horz" wrap="square" lIns="91440" tIns="45720" rIns="91440" bIns="45720" numCol="1" anchor="t" anchorCtr="0" compatLnSpc="1"/>
          <a:lstStyle/>
          <a:p>
            <a:pPr marR="0" lvl="0" algn="l" defTabSz="914400" rtl="0" eaLnBrk="1" fontAlgn="base" latinLnBrk="0" hangingPunct="1">
              <a:lnSpc>
                <a:spcPct val="100000"/>
              </a:lnSpc>
              <a:spcBef>
                <a:spcPct val="20000"/>
              </a:spcBef>
              <a:spcAft>
                <a:spcPct val="0"/>
              </a:spcAft>
              <a:buClr>
                <a:schemeClr val="accent1"/>
              </a:buClr>
              <a:buSzPct val="80000"/>
              <a:buFont typeface="Arial" panose="020B0604020202020204" pitchFamily="34" charset="0"/>
              <a:defRPr/>
            </a:pPr>
            <a:endParaRPr lang="en-IN" noProof="0" dirty="0" smtClean="0">
              <a:ln>
                <a:noFill/>
              </a:ln>
              <a:effectLst/>
              <a:uLnTx/>
              <a:uFillTx/>
              <a:sym typeface="+mn-ea"/>
            </a:endParaRPr>
          </a:p>
          <a:p>
            <a:pPr marL="397510" marR="0" lvl="0" indent="-342900" algn="l" defTabSz="914400" rtl="0" eaLnBrk="1" fontAlgn="base" latinLnBrk="0" hangingPunct="1">
              <a:lnSpc>
                <a:spcPct val="100000"/>
              </a:lnSpc>
              <a:spcBef>
                <a:spcPct val="20000"/>
              </a:spcBef>
              <a:spcAft>
                <a:spcPct val="0"/>
              </a:spcAft>
              <a:buClr>
                <a:schemeClr val="accent1"/>
              </a:buClr>
              <a:buSzPct val="80000"/>
              <a:buFont typeface="Arial" panose="020B0604020202020204" pitchFamily="34" charset="0"/>
              <a:buChar char="•"/>
              <a:defRPr/>
            </a:pPr>
            <a:r>
              <a:rPr lang="en-IN" noProof="0" dirty="0" smtClean="0">
                <a:ln>
                  <a:noFill/>
                </a:ln>
                <a:effectLst/>
                <a:uLnTx/>
                <a:uFillTx/>
                <a:sym typeface="+mn-ea"/>
              </a:rPr>
              <a:t>Microsoft Developer Network (MSDN): http://msdn2.microsoft.com/en-us/default.aspx: This is a valuable online resource, and is a must for any developer using Microsoft tools.</a:t>
            </a:r>
          </a:p>
          <a:p>
            <a:pPr marL="397510" marR="0" lvl="0" indent="-342900" algn="l" defTabSz="914400" rtl="0" eaLnBrk="1" fontAlgn="base" latinLnBrk="0" hangingPunct="1">
              <a:lnSpc>
                <a:spcPct val="100000"/>
              </a:lnSpc>
              <a:spcBef>
                <a:spcPct val="20000"/>
              </a:spcBef>
              <a:spcAft>
                <a:spcPct val="0"/>
              </a:spcAft>
              <a:buClr>
                <a:schemeClr val="accent1"/>
              </a:buClr>
              <a:buSzPct val="80000"/>
              <a:buFont typeface="Arial" panose="020B0604020202020204" pitchFamily="34" charset="0"/>
              <a:buChar char="•"/>
              <a:defRPr/>
            </a:pPr>
            <a:r>
              <a:rPr lang="en-IN" noProof="0" dirty="0" smtClean="0">
                <a:ln>
                  <a:noFill/>
                </a:ln>
                <a:effectLst/>
                <a:uLnTx/>
                <a:uFillTx/>
                <a:sym typeface="+mn-ea"/>
              </a:rPr>
              <a:t>http://www.asp.net/: This is the official Microsoft ASP.NET web site. It has a lot of: tutorials, training videos, and sample projects.</a:t>
            </a:r>
          </a:p>
        </p:txBody>
      </p:sp>
      <p:sp>
        <p:nvSpPr>
          <p:cNvPr id="4" name="Title 3"/>
          <p:cNvSpPr>
            <a:spLocks noGrp="1"/>
          </p:cNvSpPr>
          <p:nvPr>
            <p:ph type="title"/>
          </p:nvPr>
        </p:nvSpPr>
        <p:spPr>
          <a:xfrm>
            <a:off x="381000" y="457200"/>
            <a:ext cx="7315200" cy="1057275"/>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REFERENCES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066800" y="3429000"/>
            <a:ext cx="7010400" cy="1447800"/>
          </a:xfrm>
          <a:prstGeom prst="roundRect">
            <a:avLst>
              <a:gd name="adj" fmla="val 8572"/>
            </a:avLst>
          </a:prstGeom>
          <a:solidFill>
            <a:srgbClr val="F07F09">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4000" b="0" i="0" u="none" strike="noStrike" kern="1200" cap="none" spc="0" normalizeH="0" baseline="0" noProof="0" dirty="0">
                <a:ln>
                  <a:noFill/>
                </a:ln>
                <a:solidFill>
                  <a:schemeClr val="lt1"/>
                </a:solidFill>
                <a:effectLst/>
                <a:uLnTx/>
                <a:uFillTx/>
                <a:latin typeface="+mn-lt"/>
                <a:ea typeface="+mn-ea"/>
                <a:cs typeface="+mn-cs"/>
              </a:rPr>
              <a:t>THANK YOU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57200" y="268288"/>
            <a:ext cx="7543800" cy="1398587"/>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INDEX</a:t>
            </a:r>
          </a:p>
        </p:txBody>
      </p:sp>
      <p:sp>
        <p:nvSpPr>
          <p:cNvPr id="10243" name="Content Placeholder 16"/>
          <p:cNvSpPr>
            <a:spLocks noGrp="1"/>
          </p:cNvSpPr>
          <p:nvPr>
            <p:ph idx="1"/>
          </p:nvPr>
        </p:nvSpPr>
        <p:spPr>
          <a:xfrm>
            <a:off x="457200" y="1752600"/>
            <a:ext cx="8229600" cy="4702175"/>
          </a:xfrm>
        </p:spPr>
        <p:txBody>
          <a:bodyPr vert="horz" wrap="square" lIns="91440" tIns="45720" rIns="91440" bIns="45720" numCol="1" anchor="t" anchorCtr="0" compatLnSpc="1"/>
          <a:lstStyle/>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r>
              <a:rPr kumimoji="0" lang="en-IN" altLang="en-US" sz="2800" b="0" i="0" u="none" strike="noStrike" kern="1200" cap="none" spc="0" normalizeH="0" baseline="0" noProof="0" dirty="0">
                <a:ln>
                  <a:noFill/>
                </a:ln>
                <a:solidFill>
                  <a:schemeClr val="tx1"/>
                </a:solidFill>
                <a:effectLst/>
                <a:uLnTx/>
                <a:uFillTx/>
                <a:latin typeface="+mn-lt"/>
                <a:ea typeface="+mn-ea"/>
                <a:cs typeface="+mn-cs"/>
              </a:rPr>
              <a:t>Project Overview</a:t>
            </a: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endParaRPr kumimoji="0" lang="en-IN" altLang="en-US" sz="1000" b="0" i="0" u="none" strike="noStrike" kern="1200" cap="none" spc="0" normalizeH="0" baseline="0" noProof="0" dirty="0">
              <a:ln>
                <a:noFill/>
              </a:ln>
              <a:solidFill>
                <a:schemeClr val="tx1"/>
              </a:solidFill>
              <a:effectLst/>
              <a:uLnTx/>
              <a:uFillTx/>
              <a:latin typeface="+mn-lt"/>
              <a:ea typeface="+mn-ea"/>
              <a:cs typeface="+mn-cs"/>
            </a:endParaRP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r>
              <a:rPr kumimoji="0" lang="en-IN" altLang="en-US" sz="2800" b="0" i="0" u="none" strike="noStrike" kern="1200" cap="none" spc="0" normalizeH="0" baseline="0" noProof="0" dirty="0">
                <a:ln>
                  <a:noFill/>
                </a:ln>
                <a:solidFill>
                  <a:schemeClr val="tx1"/>
                </a:solidFill>
                <a:effectLst/>
                <a:uLnTx/>
                <a:uFillTx/>
                <a:latin typeface="+mn-lt"/>
                <a:ea typeface="+mn-ea"/>
                <a:cs typeface="+mn-cs"/>
              </a:rPr>
              <a:t>Scope</a:t>
            </a:r>
          </a:p>
          <a:p>
            <a:pPr marL="64770" marR="0" lvl="0" indent="0" algn="l" defTabSz="914400" rtl="0" eaLnBrk="1" fontAlgn="base" latinLnBrk="0" hangingPunct="1">
              <a:lnSpc>
                <a:spcPct val="100000"/>
              </a:lnSpc>
              <a:spcBef>
                <a:spcPct val="20000"/>
              </a:spcBef>
              <a:spcAft>
                <a:spcPct val="0"/>
              </a:spcAft>
              <a:buClr>
                <a:schemeClr val="accent1"/>
              </a:buClr>
              <a:buSzPct val="80000"/>
              <a:buFont typeface="Wingdings 2" pitchFamily="18" charset="2"/>
              <a:buNone/>
              <a:defRPr/>
            </a:pPr>
            <a:endParaRPr kumimoji="0" lang="en-IN" altLang="en-US" sz="1000" b="0" i="0" u="none" strike="noStrike" kern="1200" cap="none" spc="0" normalizeH="0" baseline="0" noProof="0" dirty="0">
              <a:ln>
                <a:noFill/>
              </a:ln>
              <a:solidFill>
                <a:schemeClr val="tx1"/>
              </a:solidFill>
              <a:effectLst/>
              <a:uLnTx/>
              <a:uFillTx/>
              <a:latin typeface="+mn-lt"/>
              <a:ea typeface="+mn-ea"/>
              <a:cs typeface="+mn-cs"/>
            </a:endParaRP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r>
              <a:rPr kumimoji="0" lang="en-IN" altLang="en-US" sz="2800" b="0" i="0" u="none" strike="noStrike" kern="1200" cap="none" spc="0" normalizeH="0" baseline="0" noProof="0" dirty="0">
                <a:ln>
                  <a:noFill/>
                </a:ln>
                <a:solidFill>
                  <a:schemeClr val="tx1"/>
                </a:solidFill>
                <a:effectLst/>
                <a:uLnTx/>
                <a:uFillTx/>
                <a:latin typeface="+mn-lt"/>
                <a:ea typeface="+mn-ea"/>
                <a:cs typeface="+mn-cs"/>
              </a:rPr>
              <a:t>Modules </a:t>
            </a: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endParaRPr kumimoji="0" lang="en-IN" altLang="en-US" sz="1000" b="0" i="0" u="none" strike="noStrike" kern="1200" cap="none" spc="0" normalizeH="0" baseline="0" noProof="0" dirty="0">
              <a:ln>
                <a:noFill/>
              </a:ln>
              <a:solidFill>
                <a:schemeClr val="tx1"/>
              </a:solidFill>
              <a:effectLst/>
              <a:uLnTx/>
              <a:uFillTx/>
              <a:latin typeface="+mn-lt"/>
              <a:ea typeface="+mn-ea"/>
              <a:cs typeface="+mn-cs"/>
            </a:endParaRP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r>
              <a:rPr kumimoji="0" lang="en-IN" altLang="en-US" sz="2800" b="0" i="0" u="none" strike="noStrike" kern="1200" cap="none" spc="0" normalizeH="0" baseline="0" noProof="0" dirty="0">
                <a:ln>
                  <a:noFill/>
                </a:ln>
                <a:solidFill>
                  <a:schemeClr val="tx1"/>
                </a:solidFill>
                <a:effectLst/>
                <a:uLnTx/>
                <a:uFillTx/>
                <a:latin typeface="+mn-lt"/>
                <a:ea typeface="+mn-ea"/>
                <a:cs typeface="+mn-cs"/>
              </a:rPr>
              <a:t>Development Tools</a:t>
            </a: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endParaRPr kumimoji="0" lang="en-IN" altLang="en-US" sz="1000" b="0" i="0" u="none" strike="noStrike" kern="1200" cap="none" spc="0" normalizeH="0" baseline="0" noProof="0" dirty="0">
              <a:ln>
                <a:noFill/>
              </a:ln>
              <a:solidFill>
                <a:schemeClr val="tx1"/>
              </a:solidFill>
              <a:effectLst/>
              <a:uLnTx/>
              <a:uFillTx/>
              <a:latin typeface="+mn-lt"/>
              <a:ea typeface="+mn-ea"/>
              <a:cs typeface="+mn-cs"/>
            </a:endParaRP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r>
              <a:rPr kumimoji="0" lang="en-IN" altLang="en-US" sz="2800" b="0" i="0" u="none" strike="noStrike" kern="1200" cap="none" spc="0" normalizeH="0" baseline="0" noProof="0" dirty="0">
                <a:ln>
                  <a:noFill/>
                </a:ln>
                <a:solidFill>
                  <a:schemeClr val="tx1"/>
                </a:solidFill>
                <a:effectLst/>
                <a:uLnTx/>
                <a:uFillTx/>
                <a:latin typeface="+mn-lt"/>
                <a:ea typeface="+mn-ea"/>
                <a:cs typeface="+mn-cs"/>
              </a:rPr>
              <a:t>Pros &amp; Cons</a:t>
            </a:r>
          </a:p>
          <a:p>
            <a:pPr marL="64770" marR="0" lvl="0" indent="0" algn="l" defTabSz="914400" rtl="0" eaLnBrk="1" fontAlgn="base" latinLnBrk="0" hangingPunct="1">
              <a:lnSpc>
                <a:spcPct val="100000"/>
              </a:lnSpc>
              <a:spcBef>
                <a:spcPct val="20000"/>
              </a:spcBef>
              <a:spcAft>
                <a:spcPct val="0"/>
              </a:spcAft>
              <a:buClr>
                <a:schemeClr val="accent1"/>
              </a:buClr>
              <a:buSzPct val="80000"/>
              <a:buFont typeface="Wingdings 2" pitchFamily="18" charset="2"/>
              <a:buNone/>
              <a:defRPr/>
            </a:pPr>
            <a:endParaRPr kumimoji="0" lang="en-IN" altLang="en-US" sz="1000" b="0" i="0" u="none" strike="noStrike" kern="1200" cap="none" spc="0" normalizeH="0" baseline="0" noProof="0" dirty="0">
              <a:ln>
                <a:noFill/>
              </a:ln>
              <a:solidFill>
                <a:schemeClr val="tx1"/>
              </a:solidFill>
              <a:effectLst/>
              <a:uLnTx/>
              <a:uFillTx/>
              <a:latin typeface="+mn-lt"/>
              <a:ea typeface="+mn-ea"/>
              <a:cs typeface="+mn-cs"/>
            </a:endParaRP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r>
              <a:rPr kumimoji="0" lang="en-IN" altLang="en-US" sz="2800" b="0" i="0" u="none" strike="noStrike" kern="1200" cap="none" spc="0" normalizeH="0" baseline="0" noProof="0" dirty="0">
                <a:ln>
                  <a:noFill/>
                </a:ln>
                <a:solidFill>
                  <a:schemeClr val="tx1"/>
                </a:solidFill>
                <a:effectLst/>
                <a:uLnTx/>
                <a:uFillTx/>
                <a:latin typeface="+mn-lt"/>
                <a:ea typeface="+mn-ea"/>
                <a:cs typeface="+mn-cs"/>
              </a:rPr>
              <a:t>Applications</a:t>
            </a:r>
          </a:p>
          <a:p>
            <a:pPr marL="447675" marR="0" lvl="0" indent="-382905" algn="l" defTabSz="914400" rtl="0" eaLnBrk="1" fontAlgn="base" latinLnBrk="0" hangingPunct="1">
              <a:lnSpc>
                <a:spcPct val="100000"/>
              </a:lnSpc>
              <a:spcBef>
                <a:spcPct val="20000"/>
              </a:spcBef>
              <a:spcAft>
                <a:spcPct val="0"/>
              </a:spcAft>
              <a:buClr>
                <a:schemeClr val="accent1"/>
              </a:buClr>
              <a:buSzPct val="80000"/>
              <a:buFont typeface="Wingdings 2" pitchFamily="18" charset="2"/>
              <a:buChar char=""/>
              <a:defRPr/>
            </a:pPr>
            <a:endParaRPr kumimoji="0" lang="en-IN" alt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60001">
              <a:srgbClr val="000000">
                <a:alpha val="100000"/>
              </a:srgbClr>
            </a:gs>
            <a:gs pos="100000">
              <a:srgbClr val="6C6C6C">
                <a:alpha val="100000"/>
              </a:srgbClr>
            </a:gs>
          </a:gsLst>
          <a:lin ang="5400000"/>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1000" y="457200"/>
            <a:ext cx="7467600" cy="1057275"/>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PROJECT OVERVIEW</a:t>
            </a:r>
          </a:p>
        </p:txBody>
      </p:sp>
      <p:sp>
        <p:nvSpPr>
          <p:cNvPr id="5" name="Text Placeholder 4"/>
          <p:cNvSpPr>
            <a:spLocks noGrp="1"/>
          </p:cNvSpPr>
          <p:nvPr>
            <p:ph type="body" idx="1"/>
          </p:nvPr>
        </p:nvSpPr>
        <p:spPr>
          <a:xfrm>
            <a:off x="381000" y="1389380"/>
            <a:ext cx="8305800" cy="5164455"/>
          </a:xfrm>
        </p:spPr>
        <p:txBody>
          <a:bodyPr vert="horz" wrap="square" lIns="91440" tIns="45720" rIns="91440" bIns="45720" numCol="1" rtlCol="0" anchor="t" anchorCtr="0" compatLnSpc="1">
            <a:normAutofit lnSpcReduction="10000"/>
          </a:bodyPr>
          <a:lstStyle/>
          <a:p>
            <a:pPr marL="397510" marR="0" lvl="0" indent="-342900" algn="l" defTabSz="914400" rtl="0" eaLnBrk="1" fontAlgn="auto" latinLnBrk="0" hangingPunct="1">
              <a:lnSpc>
                <a:spcPct val="150000"/>
              </a:lnSpc>
              <a:spcBef>
                <a:spcPct val="20000"/>
              </a:spcBef>
              <a:spcAft>
                <a:spcPts val="0"/>
              </a:spcAft>
              <a:buClr>
                <a:schemeClr val="accent1"/>
              </a:buClr>
              <a:buSzPct val="80000"/>
              <a:buFont typeface="Arial" panose="020B0604020202020204" pitchFamily="34" charset="0"/>
              <a:buChar char="•"/>
              <a:defRPr/>
            </a:pPr>
            <a:r>
              <a:rPr kumimoji="0" lang="en-US" sz="2400" b="0" i="0" strike="noStrike" kern="1200" cap="none" spc="0" normalizeH="0" baseline="0" noProof="0" smtClean="0">
                <a:ln>
                  <a:noFill/>
                </a:ln>
                <a:effectLst/>
                <a:uLnTx/>
                <a:uFillTx/>
                <a:latin typeface="+mn-lt"/>
                <a:ea typeface="+mn-ea"/>
                <a:cs typeface="+mn-cs"/>
              </a:rPr>
              <a:t>This Library Management System can be used to maintain records of user details like registering books, checking balance penalty amount etc. </a:t>
            </a:r>
          </a:p>
          <a:p>
            <a:pPr marL="397510" marR="0" lvl="0" indent="-342900" algn="l" defTabSz="914400" rtl="0" eaLnBrk="1" fontAlgn="auto" latinLnBrk="0" hangingPunct="1">
              <a:lnSpc>
                <a:spcPct val="150000"/>
              </a:lnSpc>
              <a:spcBef>
                <a:spcPct val="20000"/>
              </a:spcBef>
              <a:spcAft>
                <a:spcPts val="0"/>
              </a:spcAft>
              <a:buClr>
                <a:schemeClr val="accent1"/>
              </a:buClr>
              <a:buSzPct val="80000"/>
              <a:buFont typeface="Arial" panose="020B0604020202020204" pitchFamily="34" charset="0"/>
              <a:buChar char="•"/>
              <a:defRPr/>
            </a:pPr>
            <a:r>
              <a:rPr kumimoji="0" lang="en-US" sz="2400" b="0" i="0" strike="noStrike" kern="1200" cap="none" spc="0" normalizeH="0" baseline="0" noProof="0" smtClean="0">
                <a:ln>
                  <a:noFill/>
                </a:ln>
                <a:effectLst/>
                <a:uLnTx/>
                <a:uFillTx/>
                <a:latin typeface="+mn-lt"/>
                <a:ea typeface="+mn-ea"/>
                <a:cs typeface="+mn-cs"/>
              </a:rPr>
              <a:t>This system not only works from admin side but also from user side. </a:t>
            </a:r>
          </a:p>
          <a:p>
            <a:pPr marL="397510" marR="0" lvl="0" indent="-342900" algn="l" defTabSz="914400" rtl="0" eaLnBrk="1" fontAlgn="auto" latinLnBrk="0" hangingPunct="1">
              <a:lnSpc>
                <a:spcPct val="150000"/>
              </a:lnSpc>
              <a:spcBef>
                <a:spcPct val="20000"/>
              </a:spcBef>
              <a:spcAft>
                <a:spcPts val="0"/>
              </a:spcAft>
              <a:buClr>
                <a:schemeClr val="accent1"/>
              </a:buClr>
              <a:buSzPct val="80000"/>
              <a:buFont typeface="Arial" panose="020B0604020202020204" pitchFamily="34" charset="0"/>
              <a:buChar char="•"/>
              <a:defRPr/>
            </a:pPr>
            <a:r>
              <a:rPr kumimoji="0" lang="en-US" sz="2400" b="0" i="0" strike="noStrike" kern="1200" cap="none" spc="0" normalizeH="0" baseline="0" noProof="0" smtClean="0">
                <a:ln>
                  <a:noFill/>
                </a:ln>
                <a:effectLst/>
                <a:uLnTx/>
                <a:uFillTx/>
                <a:latin typeface="+mn-lt"/>
                <a:ea typeface="+mn-ea"/>
                <a:cs typeface="+mn-cs"/>
              </a:rPr>
              <a:t>This application also works by SMS. Users can directly send SMS to a particular phone no. with some predefined text and value. And he/she will get reply via SMS.</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57200"/>
            <a:ext cx="7315200" cy="1057275"/>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SCOPE</a:t>
            </a:r>
          </a:p>
        </p:txBody>
      </p:sp>
      <p:sp>
        <p:nvSpPr>
          <p:cNvPr id="6" name="Text Placeholder 5"/>
          <p:cNvSpPr>
            <a:spLocks noGrp="1"/>
          </p:cNvSpPr>
          <p:nvPr>
            <p:ph type="body" idx="1"/>
          </p:nvPr>
        </p:nvSpPr>
        <p:spPr>
          <a:xfrm>
            <a:off x="381000" y="1633538"/>
            <a:ext cx="8382000" cy="4995863"/>
          </a:xfrm>
        </p:spPr>
        <p:txBody>
          <a:bodyPr vert="horz" wrap="square" lIns="91440" tIns="45720" rIns="91440" bIns="45720" numCol="1" rtlCol="0" anchor="t" anchorCtr="0" compatLnSpc="1">
            <a:normAutofit/>
          </a:bodyPr>
          <a:lstStyle/>
          <a:p>
            <a:pPr marL="397510" marR="0" lvl="0" indent="-342900" algn="l" defTabSz="914400" rtl="0" eaLnBrk="1" fontAlgn="base" latinLnBrk="0" hangingPunct="1">
              <a:lnSpc>
                <a:spcPct val="150000"/>
              </a:lnSpc>
              <a:spcBef>
                <a:spcPct val="20000"/>
              </a:spcBef>
              <a:spcAft>
                <a:spcPct val="0"/>
              </a:spcAft>
              <a:buClr>
                <a:schemeClr val="accent1"/>
              </a:buClr>
              <a:buSzPct val="80000"/>
              <a:buFont typeface="Arial" panose="020B0604020202020204" pitchFamily="34" charset="0"/>
              <a:buChar char="•"/>
              <a:defRPr/>
            </a:pPr>
            <a:r>
              <a:rPr kumimoji="0" lang="en-IN" altLang="en-US" sz="2400" b="0" i="0" strike="noStrike" kern="1200" cap="none" spc="0" normalizeH="0" baseline="0" noProof="0" dirty="0">
                <a:ln>
                  <a:noFill/>
                </a:ln>
                <a:solidFill>
                  <a:schemeClr val="tx1">
                    <a:tint val="75000"/>
                  </a:schemeClr>
                </a:solidFill>
                <a:effectLst/>
                <a:uLnTx/>
                <a:uFillTx/>
                <a:latin typeface="+mn-lt"/>
                <a:ea typeface="+mn-ea"/>
                <a:cs typeface="+mn-cs"/>
              </a:rPr>
              <a:t>The Library Management System that is to be developed provides the members of the Library and employees of the library with books information, online blocking of books and many other facilities. library users can easily check the availability of any book that they need.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57200"/>
            <a:ext cx="7391400" cy="1057275"/>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MODULES</a:t>
            </a:r>
          </a:p>
        </p:txBody>
      </p:sp>
      <p:sp>
        <p:nvSpPr>
          <p:cNvPr id="9" name="Text Placeholder 7"/>
          <p:cNvSpPr txBox="1"/>
          <p:nvPr/>
        </p:nvSpPr>
        <p:spPr>
          <a:xfrm>
            <a:off x="4572000" y="1752600"/>
            <a:ext cx="4114800" cy="4919663"/>
          </a:xfrm>
          <a:prstGeom prst="rect">
            <a:avLst/>
          </a:prstGeom>
        </p:spPr>
        <p:txBody>
          <a:bodyPr>
            <a:normAutofit/>
          </a:bodyPr>
          <a:lstStyle/>
          <a:p>
            <a:pPr marL="54610" marR="0" defTabSz="914400" eaLnBrk="1" fontAlgn="auto" hangingPunct="1">
              <a:spcBef>
                <a:spcPct val="20000"/>
              </a:spcBef>
              <a:spcAft>
                <a:spcPts val="0"/>
              </a:spcAft>
              <a:buClr>
                <a:schemeClr val="accent1"/>
              </a:buClr>
              <a:buSzPct val="80000"/>
              <a:buFont typeface="Wingdings" panose="05000000000000000000" pitchFamily="2" charset="2"/>
              <a:buChar char="Ø"/>
              <a:defRPr/>
            </a:pPr>
            <a:r>
              <a:rPr lang="en-IN" sz="2000" noProof="0" dirty="0">
                <a:solidFill>
                  <a:schemeClr val="tx1">
                    <a:tint val="75000"/>
                  </a:schemeClr>
                </a:solidFill>
                <a:latin typeface="+mn-lt"/>
                <a:sym typeface="+mn-ea"/>
              </a:rPr>
              <a:t>User</a:t>
            </a:r>
            <a:endParaRPr kumimoji="0" lang="en-IN" sz="2000" kern="1200" cap="none" spc="0" normalizeH="0" baseline="0" noProof="0" dirty="0">
              <a:solidFill>
                <a:schemeClr val="tx1">
                  <a:tint val="75000"/>
                </a:schemeClr>
              </a:solidFill>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Login</a:t>
            </a: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rPr>
              <a:t>Profile</a:t>
            </a: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Browse books</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View Orders</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Pay late fee</a:t>
            </a: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View payments</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Text Placeholder 7"/>
          <p:cNvSpPr txBox="1"/>
          <p:nvPr/>
        </p:nvSpPr>
        <p:spPr>
          <a:xfrm>
            <a:off x="457200" y="1752600"/>
            <a:ext cx="4114800" cy="4919663"/>
          </a:xfrm>
          <a:prstGeom prst="rect">
            <a:avLst/>
          </a:prstGeom>
        </p:spPr>
        <p:txBody>
          <a:bodyPr>
            <a:normAutofit/>
          </a:bodyPr>
          <a:lstStyle/>
          <a:p>
            <a:pPr marL="54610" marR="0" defTabSz="914400" eaLnBrk="1" fontAlgn="auto" hangingPunct="1">
              <a:spcBef>
                <a:spcPct val="20000"/>
              </a:spcBef>
              <a:spcAft>
                <a:spcPts val="0"/>
              </a:spcAft>
              <a:buClr>
                <a:schemeClr val="accent1"/>
              </a:buClr>
              <a:buSzPct val="80000"/>
              <a:buFont typeface="Wingdings" panose="05000000000000000000" pitchFamily="2" charset="2"/>
              <a:buChar char="Ø"/>
              <a:defRPr/>
            </a:pPr>
            <a:r>
              <a:rPr lang="en-IN" sz="2000" noProof="0" dirty="0">
                <a:solidFill>
                  <a:schemeClr val="tx1">
                    <a:tint val="75000"/>
                  </a:schemeClr>
                </a:solidFill>
                <a:latin typeface="+mn-lt"/>
                <a:sym typeface="+mn-ea"/>
              </a:rPr>
              <a:t>Admin</a:t>
            </a:r>
            <a:endParaRPr kumimoji="0" lang="en-IN" sz="2000" kern="1200" cap="none" spc="0" normalizeH="0" baseline="0" noProof="0" dirty="0">
              <a:solidFill>
                <a:schemeClr val="tx1">
                  <a:tint val="75000"/>
                </a:schemeClr>
              </a:solidFill>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 Registration</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Manage User</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Manage Books</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View Orders</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Subscriptions</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Payments</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r>
              <a:rPr lang="en-IN" sz="2000" noProof="0" dirty="0">
                <a:ln>
                  <a:noFill/>
                </a:ln>
                <a:solidFill>
                  <a:schemeClr val="tx1">
                    <a:tint val="75000"/>
                  </a:schemeClr>
                </a:solidFill>
                <a:effectLst/>
                <a:uLnTx/>
                <a:uFillTx/>
                <a:latin typeface="+mn-lt"/>
                <a:sym typeface="+mn-ea"/>
              </a:rPr>
              <a:t>Offline Helpline using SMS</a:t>
            </a: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ext Placeholder 7"/>
          <p:cNvSpPr txBox="1"/>
          <p:nvPr/>
        </p:nvSpPr>
        <p:spPr>
          <a:xfrm>
            <a:off x="2771775" y="5238750"/>
            <a:ext cx="4114800" cy="918845"/>
          </a:xfrm>
          <a:prstGeom prst="rect">
            <a:avLst/>
          </a:prstGeom>
        </p:spPr>
        <p:txBody>
          <a:bodyPr>
            <a:normAutofit/>
          </a:bodyPr>
          <a:lstStyle/>
          <a:p>
            <a:pPr marL="54610" marR="0" defTabSz="914400" eaLnBrk="1" fontAlgn="auto" hangingPunct="1">
              <a:spcBef>
                <a:spcPct val="20000"/>
              </a:spcBef>
              <a:spcAft>
                <a:spcPts val="0"/>
              </a:spcAft>
              <a:buClr>
                <a:schemeClr val="accent1"/>
              </a:buClr>
              <a:buSzPct val="80000"/>
              <a:buFont typeface="Wingdings" panose="05000000000000000000" pitchFamily="2" charset="2"/>
              <a:buChar char="Ø"/>
              <a:defRPr/>
            </a:pPr>
            <a:r>
              <a:rPr lang="en-IN" sz="2000" noProof="0" dirty="0">
                <a:ln>
                  <a:noFill/>
                </a:ln>
                <a:solidFill>
                  <a:schemeClr val="tx1">
                    <a:tint val="75000"/>
                  </a:schemeClr>
                </a:solidFill>
                <a:effectLst/>
                <a:uLnTx/>
                <a:uFillTx/>
                <a:latin typeface="+mn-lt"/>
                <a:sym typeface="+mn-ea"/>
              </a:rPr>
              <a:t>Offline Helpline using SMS</a:t>
            </a:r>
            <a:endParaRPr kumimoji="0" lang="en-IN" sz="2000" kern="1200" cap="none" spc="0" normalizeH="0" baseline="0" noProof="0" dirty="0">
              <a:solidFill>
                <a:schemeClr val="tx1">
                  <a:tint val="75000"/>
                </a:schemeClr>
              </a:solidFill>
              <a:latin typeface="+mn-lt"/>
              <a:ea typeface="+mn-ea"/>
              <a:cs typeface="+mn-cs"/>
            </a:endParaRPr>
          </a:p>
          <a:p>
            <a:pPr marL="822960" marR="0" lvl="1" indent="-285750" algn="l" defTabSz="914400" rtl="0" eaLnBrk="1" fontAlgn="auto" latinLnBrk="0" hangingPunct="1">
              <a:lnSpc>
                <a:spcPct val="100000"/>
              </a:lnSpc>
              <a:spcBef>
                <a:spcPct val="20000"/>
              </a:spcBef>
              <a:spcAft>
                <a:spcPts val="0"/>
              </a:spcAft>
              <a:buClr>
                <a:schemeClr val="accent1"/>
              </a:buClr>
              <a:buSzPct val="95000"/>
              <a:buFont typeface="Wingdings" panose="05000000000000000000" pitchFamily="2" charset="2"/>
              <a:buChar char="§"/>
              <a:defRPr/>
            </a:pPr>
            <a:endParaRPr kumimoji="0" lang="en-IN" sz="20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57200"/>
            <a:ext cx="7391400" cy="1057275"/>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DEVELOPMENT TOOLS</a:t>
            </a:r>
          </a:p>
        </p:txBody>
      </p:sp>
      <p:sp>
        <p:nvSpPr>
          <p:cNvPr id="6" name="Text Placeholder 5"/>
          <p:cNvSpPr>
            <a:spLocks noGrp="1"/>
          </p:cNvSpPr>
          <p:nvPr>
            <p:ph type="body" idx="1"/>
          </p:nvPr>
        </p:nvSpPr>
        <p:spPr>
          <a:xfrm>
            <a:off x="381000" y="1633538"/>
            <a:ext cx="8382000" cy="576263"/>
          </a:xfrm>
        </p:spPr>
        <p:txBody>
          <a:bodyPr vert="horz" wrap="square" lIns="91440" tIns="45720" rIns="91440" bIns="45720" numCol="1" rtlCol="0" anchor="t" anchorCtr="0" compatLnSpc="1">
            <a:noAutofit/>
          </a:bodyPr>
          <a:lstStyle/>
          <a:p>
            <a:pPr marL="54610" marR="0" lvl="0" indent="0" algn="l" defTabSz="914400" rtl="0" eaLnBrk="1" fontAlgn="auto" latinLnBrk="0" hangingPunct="1">
              <a:lnSpc>
                <a:spcPct val="100000"/>
              </a:lnSpc>
              <a:spcBef>
                <a:spcPct val="20000"/>
              </a:spcBef>
              <a:spcAft>
                <a:spcPts val="0"/>
              </a:spcAft>
              <a:buClr>
                <a:schemeClr val="accent1"/>
              </a:buClr>
              <a:buSzPct val="80000"/>
              <a:buFont typeface="Arial" panose="020B0604020202020204" pitchFamily="34" charset="0"/>
              <a:buNone/>
              <a:defRPr/>
            </a:pPr>
            <a:r>
              <a:rPr kumimoji="0" lang="en-IN" sz="3200" b="0" i="0" u="none" strike="noStrike" kern="1200" cap="none" spc="0" normalizeH="0" baseline="0" noProof="0" dirty="0">
                <a:ln>
                  <a:noFill/>
                </a:ln>
                <a:solidFill>
                  <a:schemeClr val="accent1">
                    <a:lumMod val="60000"/>
                    <a:lumOff val="40000"/>
                  </a:schemeClr>
                </a:solidFill>
                <a:effectLst/>
                <a:uLnTx/>
                <a:uFillTx/>
                <a:latin typeface="+mn-lt"/>
                <a:ea typeface="+mn-ea"/>
                <a:cs typeface="+mn-cs"/>
              </a:rPr>
              <a:t>ANDROID STUDIO </a:t>
            </a:r>
          </a:p>
        </p:txBody>
      </p:sp>
      <p:sp>
        <p:nvSpPr>
          <p:cNvPr id="13316" name="TextBox 4"/>
          <p:cNvSpPr txBox="1"/>
          <p:nvPr/>
        </p:nvSpPr>
        <p:spPr>
          <a:xfrm>
            <a:off x="533400" y="2362200"/>
            <a:ext cx="5257800" cy="1784350"/>
          </a:xfrm>
          <a:prstGeom prst="rect">
            <a:avLst/>
          </a:prstGeom>
          <a:noFill/>
          <a:ln w="9525">
            <a:noFill/>
          </a:ln>
        </p:spPr>
        <p:txBody>
          <a:bodyPr>
            <a:spAutoFit/>
          </a:bodyPr>
          <a:lstStyle/>
          <a:p>
            <a:pPr eaLnBrk="1" hangingPunct="1"/>
            <a:r>
              <a:rPr lang="en-IN" altLang="en-US" sz="2200" dirty="0">
                <a:latin typeface="Calibri" panose="020F0502020204030204" pitchFamily="34" charset="0"/>
              </a:rPr>
              <a:t>Android Studio is the official[7] integrated development environment (IDE) for Google's Android operating system, built on JetBrains' IntelliJ IDEA software and designed specifically for Android development.</a:t>
            </a:r>
          </a:p>
        </p:txBody>
      </p:sp>
      <p:sp>
        <p:nvSpPr>
          <p:cNvPr id="7" name="TextBox 6"/>
          <p:cNvSpPr txBox="1"/>
          <p:nvPr/>
        </p:nvSpPr>
        <p:spPr>
          <a:xfrm>
            <a:off x="555625" y="4572000"/>
            <a:ext cx="6781800" cy="1600200"/>
          </a:xfrm>
          <a:prstGeom prst="rect">
            <a:avLst/>
          </a:prstGeom>
          <a:noFill/>
        </p:spPr>
        <p:txBody>
          <a:bodyPr>
            <a:spAutoFit/>
          </a:bodyPr>
          <a:lstStyle/>
          <a:p>
            <a:pPr marR="0" defTabSz="914400" eaLnBrk="1" fontAlgn="auto" hangingPunct="1">
              <a:spcBef>
                <a:spcPts val="0"/>
              </a:spcBef>
              <a:spcAft>
                <a:spcPts val="0"/>
              </a:spcAft>
              <a:buClrTx/>
              <a:buSzTx/>
              <a:buFontTx/>
              <a:buNone/>
              <a:defRPr/>
            </a:pPr>
            <a:r>
              <a:rPr kumimoji="0" lang="en-IN" sz="2200" kern="1200" cap="none" spc="0" normalizeH="0" baseline="0" noProof="0" dirty="0">
                <a:latin typeface="+mn-lt"/>
                <a:ea typeface="+mn-ea"/>
                <a:cs typeface="+mn-cs"/>
              </a:rPr>
              <a:t>Features: </a:t>
            </a:r>
          </a:p>
          <a:p>
            <a:pPr marL="511810" marR="0" indent="-457200" defTabSz="914400" eaLnBrk="1" fontAlgn="auto" hangingPunct="1">
              <a:spcBef>
                <a:spcPts val="0"/>
              </a:spcBef>
              <a:spcAft>
                <a:spcPts val="0"/>
              </a:spcAft>
              <a:buClrTx/>
              <a:buSzTx/>
              <a:buFontTx/>
              <a:buNone/>
              <a:defRPr/>
            </a:pPr>
            <a:r>
              <a:rPr kumimoji="0" lang="en-IN" kern="1200" cap="none" spc="0" normalizeH="0" baseline="0" noProof="0" dirty="0">
                <a:solidFill>
                  <a:srgbClr val="FF9933"/>
                </a:solidFill>
                <a:latin typeface="Calibri Light" panose="020F0302020204030204" pitchFamily="34" charset="0"/>
                <a:ea typeface="+mn-ea"/>
                <a:cs typeface="Calibri Light" panose="020F0302020204030204" pitchFamily="34" charset="0"/>
              </a:rPr>
              <a:t>1.</a:t>
            </a:r>
            <a:r>
              <a:rPr kumimoji="0" lang="en-IN" kern="1200" cap="none" spc="0" normalizeH="0" baseline="0" noProof="0" dirty="0">
                <a:latin typeface="Calibri Light" panose="020F0302020204030204" pitchFamily="34" charset="0"/>
                <a:ea typeface="+mn-ea"/>
                <a:cs typeface="Calibri Light" panose="020F0302020204030204" pitchFamily="34" charset="0"/>
              </a:rPr>
              <a:t> Rich Layout Editor</a:t>
            </a:r>
          </a:p>
          <a:p>
            <a:pPr marL="511810" marR="0" indent="-457200" defTabSz="914400" eaLnBrk="1" fontAlgn="auto" hangingPunct="1">
              <a:spcBef>
                <a:spcPts val="0"/>
              </a:spcBef>
              <a:spcAft>
                <a:spcPts val="0"/>
              </a:spcAft>
              <a:buClrTx/>
              <a:buSzTx/>
              <a:buFontTx/>
              <a:buNone/>
              <a:defRPr/>
            </a:pPr>
            <a:r>
              <a:rPr kumimoji="0" lang="en-IN" kern="1200" cap="none" spc="0" normalizeH="0" baseline="0" noProof="0" dirty="0">
                <a:solidFill>
                  <a:srgbClr val="FF9933"/>
                </a:solidFill>
                <a:latin typeface="Calibri Light" panose="020F0302020204030204" pitchFamily="34" charset="0"/>
                <a:ea typeface="+mn-ea"/>
                <a:cs typeface="Calibri Light" panose="020F0302020204030204" pitchFamily="34" charset="0"/>
              </a:rPr>
              <a:t>2. </a:t>
            </a:r>
            <a:r>
              <a:rPr kumimoji="0" lang="en-IN" kern="1200" cap="none" spc="0" normalizeH="0" baseline="0" noProof="0" dirty="0">
                <a:latin typeface="Calibri Light" panose="020F0302020204030204" pitchFamily="34" charset="0"/>
                <a:ea typeface="+mn-ea"/>
                <a:cs typeface="Calibri Light" panose="020F0302020204030204" pitchFamily="34" charset="0"/>
              </a:rPr>
              <a:t>Android Virtual Device</a:t>
            </a:r>
          </a:p>
          <a:p>
            <a:pPr marL="511810" marR="0" indent="-457200" defTabSz="914400" eaLnBrk="1" fontAlgn="auto" hangingPunct="1">
              <a:spcBef>
                <a:spcPts val="0"/>
              </a:spcBef>
              <a:spcAft>
                <a:spcPts val="0"/>
              </a:spcAft>
              <a:buClrTx/>
              <a:buSzTx/>
              <a:buFontTx/>
              <a:buNone/>
              <a:defRPr/>
            </a:pPr>
            <a:r>
              <a:rPr kumimoji="0" lang="en-IN" kern="1200" cap="none" spc="0" normalizeH="0" baseline="0" noProof="0" dirty="0">
                <a:solidFill>
                  <a:srgbClr val="FF9933"/>
                </a:solidFill>
                <a:latin typeface="Calibri Light" panose="020F0302020204030204" pitchFamily="34" charset="0"/>
                <a:ea typeface="+mn-ea"/>
                <a:cs typeface="Calibri Light" panose="020F0302020204030204" pitchFamily="34" charset="0"/>
              </a:rPr>
              <a:t>3. </a:t>
            </a:r>
            <a:r>
              <a:rPr kumimoji="0" lang="en-IN" kern="1200" cap="none" spc="0" normalizeH="0" baseline="0" noProof="0" dirty="0">
                <a:latin typeface="Calibri Light" panose="020F0302020204030204" pitchFamily="34" charset="0"/>
                <a:ea typeface="+mn-ea"/>
                <a:cs typeface="Calibri Light" panose="020F0302020204030204" pitchFamily="34" charset="0"/>
              </a:rPr>
              <a:t>Quick Fixes Suggestion</a:t>
            </a:r>
          </a:p>
          <a:p>
            <a:pPr marR="0" defTabSz="914400" eaLnBrk="1" fontAlgn="auto" hangingPunct="1">
              <a:spcBef>
                <a:spcPts val="0"/>
              </a:spcBef>
              <a:spcAft>
                <a:spcPts val="0"/>
              </a:spcAft>
              <a:buClrTx/>
              <a:buSzTx/>
              <a:buFontTx/>
              <a:buNone/>
              <a:defRPr/>
            </a:pPr>
            <a:endParaRPr kumimoji="0" lang="en-IN" sz="2200" kern="1200" cap="none" spc="0" normalizeH="0" baseline="0" noProof="0" dirty="0">
              <a:latin typeface="+mn-lt"/>
              <a:ea typeface="+mn-ea"/>
              <a:cs typeface="+mn-cs"/>
            </a:endParaRPr>
          </a:p>
        </p:txBody>
      </p:sp>
      <p:pic>
        <p:nvPicPr>
          <p:cNvPr id="13318" name="Picture 1"/>
          <p:cNvPicPr>
            <a:picLocks noChangeAspect="1"/>
          </p:cNvPicPr>
          <p:nvPr/>
        </p:nvPicPr>
        <p:blipFill>
          <a:blip r:embed="rId2"/>
          <a:stretch>
            <a:fillRect/>
          </a:stretch>
        </p:blipFill>
        <p:spPr>
          <a:xfrm>
            <a:off x="6019800" y="2286000"/>
            <a:ext cx="2286000" cy="228600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457200"/>
            <a:ext cx="7391400" cy="914400"/>
          </a:xfrm>
          <a:noFill/>
          <a:ln>
            <a:noFill/>
          </a:ln>
          <a:effectLst/>
          <a:scene3d>
            <a:camera prst="orthographicFront"/>
            <a:lightRig rig="balanced" dir="t"/>
          </a:scene3d>
          <a:sp3d prstMaterial="plastic"/>
        </p:spPr>
        <p:txBody>
          <a:bodyPr vert="horz"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smtClean="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Download Android Studio</a:t>
            </a:r>
          </a:p>
        </p:txBody>
      </p:sp>
      <p:pic>
        <p:nvPicPr>
          <p:cNvPr id="14339" name="Picture 8">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02269"/>
            <a:ext cx="8382000" cy="4091662"/>
          </a:xfrm>
          <a:prstGeom prst="rect">
            <a:avLst/>
          </a:prstGeom>
          <a:noFill/>
          <a:ln w="9525">
            <a:noFill/>
          </a:ln>
        </p:spPr>
      </p:pic>
      <p:sp>
        <p:nvSpPr>
          <p:cNvPr id="14340" name="TextBox 9"/>
          <p:cNvSpPr txBox="1"/>
          <p:nvPr/>
        </p:nvSpPr>
        <p:spPr>
          <a:xfrm>
            <a:off x="1143000" y="6096000"/>
            <a:ext cx="7162800" cy="369888"/>
          </a:xfrm>
          <a:prstGeom prst="rect">
            <a:avLst/>
          </a:prstGeom>
          <a:noFill/>
          <a:ln w="9525">
            <a:noFill/>
          </a:ln>
        </p:spPr>
        <p:txBody>
          <a:bodyPr>
            <a:spAutoFit/>
          </a:bodyPr>
          <a:lstStyle/>
          <a:p>
            <a:r>
              <a:rPr lang="en-IN" altLang="x-none" dirty="0">
                <a:latin typeface="Arial" panose="020B0604020202020204" pitchFamily="34" charset="0"/>
              </a:rPr>
              <a:t>We can get Android Studio from </a:t>
            </a:r>
            <a:r>
              <a:rPr lang="en-IN" altLang="x-none" dirty="0" smtClean="0">
                <a:latin typeface="Arial" panose="020B0604020202020204" pitchFamily="34" charset="0"/>
              </a:rPr>
              <a:t>Developers.</a:t>
            </a:r>
            <a:r>
              <a:rPr lang="en-IN" altLang="x-none" dirty="0" smtClean="0"/>
              <a:t>Android</a:t>
            </a:r>
            <a:r>
              <a:rPr lang="en-IN" altLang="x-none" dirty="0" smtClean="0">
                <a:latin typeface="Arial" panose="020B0604020202020204" pitchFamily="34" charset="0"/>
              </a:rPr>
              <a:t>.com </a:t>
            </a:r>
            <a:r>
              <a:rPr lang="en-IN" altLang="x-none" dirty="0">
                <a:latin typeface="Arial" panose="020B0604020202020204" pitchFamily="34" charset="0"/>
              </a:rPr>
              <a:t>: </a:t>
            </a:r>
            <a:r>
              <a:rPr lang="en-IN" altLang="x-none" dirty="0">
                <a:solidFill>
                  <a:srgbClr val="F07F09"/>
                </a:solidFill>
                <a:latin typeface="Arial" panose="020B0604020202020204" pitchFamily="34" charset="0"/>
                <a:hlinkClick r:id="rId2"/>
              </a:rPr>
              <a:t>Visit Here</a:t>
            </a:r>
            <a:endParaRPr dirty="0">
              <a:solidFill>
                <a:srgbClr val="F07F09"/>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28638"/>
            <a:ext cx="7391400" cy="838200"/>
          </a:xfrm>
          <a:noFill/>
          <a:ln>
            <a:noFill/>
          </a:ln>
          <a:effectLst/>
          <a:scene3d>
            <a:camera prst="orthographicFront"/>
            <a:lightRig rig="balanced" dir="t"/>
          </a:scene3d>
          <a:sp3d prstMaterial="plastic"/>
        </p:spPr>
        <p:txBody>
          <a:bodyPr vert="horz"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DEVELOPMENT TOOLS</a:t>
            </a:r>
          </a:p>
        </p:txBody>
      </p:sp>
      <p:sp>
        <p:nvSpPr>
          <p:cNvPr id="6" name="Text Placeholder 5"/>
          <p:cNvSpPr>
            <a:spLocks noGrp="1"/>
          </p:cNvSpPr>
          <p:nvPr>
            <p:ph type="body" idx="1"/>
          </p:nvPr>
        </p:nvSpPr>
        <p:spPr>
          <a:xfrm>
            <a:off x="381000" y="1633538"/>
            <a:ext cx="8382000" cy="804863"/>
          </a:xfrm>
        </p:spPr>
        <p:txBody>
          <a:bodyPr vert="horz" wrap="square" lIns="91440" tIns="45720" rIns="91440" bIns="45720" numCol="1" rtlCol="0" anchor="t" anchorCtr="0" compatLnSpc="1">
            <a:normAutofit/>
          </a:bodyPr>
          <a:lstStyle/>
          <a:p>
            <a:pPr marL="54610" marR="0" lvl="0" indent="0" algn="l" defTabSz="914400" rtl="0" eaLnBrk="1" fontAlgn="auto" latinLnBrk="0" hangingPunct="1">
              <a:lnSpc>
                <a:spcPct val="100000"/>
              </a:lnSpc>
              <a:spcBef>
                <a:spcPct val="20000"/>
              </a:spcBef>
              <a:spcAft>
                <a:spcPts val="0"/>
              </a:spcAft>
              <a:buClr>
                <a:schemeClr val="accent1"/>
              </a:buClr>
              <a:buSzPct val="80000"/>
              <a:buFont typeface="Arial" panose="020B0604020202020204" pitchFamily="34" charset="0"/>
              <a:buNone/>
              <a:defRPr/>
            </a:pPr>
            <a:r>
              <a:rPr kumimoji="0" lang="en-IN" sz="3200" b="0" i="0" u="none" strike="noStrike" kern="1200" cap="none" spc="0" normalizeH="0" baseline="0" noProof="0" dirty="0">
                <a:ln>
                  <a:noFill/>
                </a:ln>
                <a:solidFill>
                  <a:schemeClr val="accent1">
                    <a:lumMod val="60000"/>
                    <a:lumOff val="40000"/>
                  </a:schemeClr>
                </a:solidFill>
                <a:effectLst/>
                <a:uLnTx/>
                <a:uFillTx/>
                <a:latin typeface="+mn-lt"/>
                <a:ea typeface="+mn-ea"/>
                <a:cs typeface="+mn-cs"/>
              </a:rPr>
              <a:t>MICROSOFT SQL SERVER</a:t>
            </a:r>
          </a:p>
        </p:txBody>
      </p:sp>
      <p:sp>
        <p:nvSpPr>
          <p:cNvPr id="15364" name="TextBox 4"/>
          <p:cNvSpPr txBox="1"/>
          <p:nvPr/>
        </p:nvSpPr>
        <p:spPr>
          <a:xfrm>
            <a:off x="457200" y="2362200"/>
            <a:ext cx="5638800" cy="2862263"/>
          </a:xfrm>
          <a:prstGeom prst="rect">
            <a:avLst/>
          </a:prstGeom>
          <a:noFill/>
          <a:ln w="9525">
            <a:noFill/>
          </a:ln>
        </p:spPr>
        <p:txBody>
          <a:bodyPr>
            <a:spAutoFit/>
          </a:bodyPr>
          <a:lstStyle/>
          <a:p>
            <a:pPr eaLnBrk="1" hangingPunct="1"/>
            <a:r>
              <a:rPr lang="en-IN" altLang="en-US" sz="2000" dirty="0">
                <a:latin typeface="Calibri" panose="020F0502020204030204" pitchFamily="34" charset="0"/>
              </a:rPr>
              <a:t>Microsoft SQL Server is a relational database management system developed by Microsoft. As a database server, it is a software product with the primary function of storing and retrieving data as requested by other. Microsoft markets at least a dozen different editions of Microsoft SQL Server, aimed at different audiences and for workloads. </a:t>
            </a:r>
          </a:p>
        </p:txBody>
      </p:sp>
      <p:sp>
        <p:nvSpPr>
          <p:cNvPr id="15365" name="TextBox 6"/>
          <p:cNvSpPr txBox="1"/>
          <p:nvPr/>
        </p:nvSpPr>
        <p:spPr>
          <a:xfrm>
            <a:off x="533400" y="4953000"/>
            <a:ext cx="8048625" cy="1108075"/>
          </a:xfrm>
          <a:prstGeom prst="rect">
            <a:avLst/>
          </a:prstGeom>
          <a:noFill/>
          <a:ln w="9525">
            <a:noFill/>
          </a:ln>
        </p:spPr>
        <p:txBody>
          <a:bodyPr wrap="none">
            <a:spAutoFit/>
          </a:bodyPr>
          <a:lstStyle/>
          <a:p>
            <a:pPr eaLnBrk="1" hangingPunct="1"/>
            <a:r>
              <a:rPr lang="en-IN" altLang="en-US" sz="2200" dirty="0">
                <a:latin typeface="Calibri" panose="020F0502020204030204" pitchFamily="34" charset="0"/>
              </a:rPr>
              <a:t>Features: </a:t>
            </a:r>
          </a:p>
          <a:p>
            <a:pPr eaLnBrk="1" hangingPunct="1"/>
            <a:r>
              <a:rPr lang="en-IN" altLang="en-US" sz="2200" dirty="0">
                <a:solidFill>
                  <a:srgbClr val="FF9933"/>
                </a:solidFill>
                <a:latin typeface="Calibri" panose="020F0502020204030204" pitchFamily="34" charset="0"/>
              </a:rPr>
              <a:t>1. </a:t>
            </a:r>
            <a:r>
              <a:rPr lang="en-IN" altLang="en-US" sz="2200" dirty="0">
                <a:latin typeface="Calibri" panose="020F0502020204030204" pitchFamily="34" charset="0"/>
              </a:rPr>
              <a:t>Least Vulnerable  </a:t>
            </a:r>
            <a:r>
              <a:rPr lang="en-IN" altLang="en-US" sz="2200" dirty="0">
                <a:solidFill>
                  <a:srgbClr val="FF9933"/>
                </a:solidFill>
                <a:latin typeface="Calibri" panose="020F0502020204030204" pitchFamily="34" charset="0"/>
              </a:rPr>
              <a:t>2. </a:t>
            </a:r>
            <a:r>
              <a:rPr lang="en-IN" altLang="en-US" sz="2200" dirty="0">
                <a:latin typeface="Calibri" panose="020F0502020204030204" pitchFamily="34" charset="0"/>
              </a:rPr>
              <a:t>Advanced Analytics  </a:t>
            </a:r>
            <a:r>
              <a:rPr lang="en-IN" altLang="en-US" sz="2200" dirty="0">
                <a:solidFill>
                  <a:srgbClr val="FF9933"/>
                </a:solidFill>
                <a:latin typeface="Calibri" panose="020F0502020204030204" pitchFamily="34" charset="0"/>
              </a:rPr>
              <a:t>3. </a:t>
            </a:r>
            <a:r>
              <a:rPr lang="en-IN" altLang="en-US" sz="2200" dirty="0">
                <a:latin typeface="Calibri" panose="020F0502020204030204" pitchFamily="34" charset="0"/>
              </a:rPr>
              <a:t>Easy-to-Use</a:t>
            </a:r>
          </a:p>
          <a:p>
            <a:pPr eaLnBrk="1" hangingPunct="1"/>
            <a:endParaRPr lang="en-IN" altLang="en-US" sz="2200" dirty="0">
              <a:latin typeface="Calibri" panose="020F0502020204030204" pitchFamily="34" charset="0"/>
            </a:endParaRPr>
          </a:p>
        </p:txBody>
      </p:sp>
      <p:pic>
        <p:nvPicPr>
          <p:cNvPr id="15366" name="Picture 1"/>
          <p:cNvPicPr>
            <a:picLocks noChangeAspect="1"/>
          </p:cNvPicPr>
          <p:nvPr/>
        </p:nvPicPr>
        <p:blipFill>
          <a:blip r:embed="rId2"/>
          <a:stretch>
            <a:fillRect/>
          </a:stretch>
        </p:blipFill>
        <p:spPr>
          <a:xfrm>
            <a:off x="6324600" y="2438400"/>
            <a:ext cx="2476500" cy="1981200"/>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533400"/>
            <a:ext cx="7696200" cy="762000"/>
          </a:xfrm>
          <a:noFill/>
          <a:ln>
            <a:noFill/>
          </a:ln>
          <a:effectLst/>
          <a:scene3d>
            <a:camera prst="orthographicFront"/>
            <a:lightRig rig="balanced" dir="t"/>
          </a:scene3d>
          <a:sp3d prstMaterial="plastic"/>
        </p:spPr>
        <p:txBody>
          <a:bodyPr vert="horz" rtlCol="0"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sz="3600" b="1" i="0" u="none" strike="noStrike" kern="1200" cap="none" spc="0" normalizeH="0" baseline="0" noProof="0" dirty="0" smtClean="0">
                <a:ln w="6350">
                  <a:solidFill>
                    <a:schemeClr val="accent1">
                      <a:shade val="43000"/>
                    </a:schemeClr>
                  </a:solidFill>
                </a:ln>
                <a:solidFill>
                  <a:schemeClr val="accent1">
                    <a:lumMod val="60000"/>
                    <a:lumOff val="40000"/>
                  </a:schemeClr>
                </a:solidFill>
                <a:effectLst>
                  <a:outerShdw blurRad="26000" dist="26000" dir="14500000" algn="tl" rotWithShape="0">
                    <a:srgbClr val="000000">
                      <a:alpha val="40000"/>
                    </a:srgbClr>
                  </a:outerShdw>
                </a:effectLst>
                <a:uLnTx/>
                <a:uFillTx/>
                <a:latin typeface="Averta Demo PE Cutted Demo" pitchFamily="50" charset="0"/>
                <a:ea typeface="+mj-ea"/>
                <a:cs typeface="+mj-cs"/>
              </a:rPr>
              <a:t>Download Microsoft SQL Server</a:t>
            </a:r>
          </a:p>
        </p:txBody>
      </p:sp>
      <p:sp>
        <p:nvSpPr>
          <p:cNvPr id="16387" name="TextBox 9"/>
          <p:cNvSpPr txBox="1"/>
          <p:nvPr/>
        </p:nvSpPr>
        <p:spPr>
          <a:xfrm>
            <a:off x="457200" y="6172200"/>
            <a:ext cx="8382000" cy="369888"/>
          </a:xfrm>
          <a:prstGeom prst="rect">
            <a:avLst/>
          </a:prstGeom>
          <a:noFill/>
          <a:ln w="9525">
            <a:noFill/>
          </a:ln>
        </p:spPr>
        <p:txBody>
          <a:bodyPr>
            <a:spAutoFit/>
          </a:bodyPr>
          <a:lstStyle/>
          <a:p>
            <a:pPr algn="ctr"/>
            <a:r>
              <a:rPr lang="en-IN" altLang="x-none" dirty="0">
                <a:latin typeface="Arial" panose="020B0604020202020204" pitchFamily="34" charset="0"/>
              </a:rPr>
              <a:t>We can get SQL Server from </a:t>
            </a:r>
            <a:r>
              <a:rPr lang="en-IN" altLang="x-none" dirty="0" smtClean="0"/>
              <a:t>AndroidDeveloper</a:t>
            </a:r>
            <a:r>
              <a:rPr lang="en-IN" altLang="x-none" dirty="0" smtClean="0">
                <a:latin typeface="Arial" panose="020B0604020202020204" pitchFamily="34" charset="0"/>
              </a:rPr>
              <a:t>.com </a:t>
            </a:r>
            <a:r>
              <a:rPr lang="en-IN" altLang="x-none" dirty="0">
                <a:latin typeface="Arial" panose="020B0604020202020204" pitchFamily="34" charset="0"/>
              </a:rPr>
              <a:t>: </a:t>
            </a:r>
            <a:r>
              <a:rPr lang="en-IN" altLang="x-none" dirty="0">
                <a:solidFill>
                  <a:srgbClr val="F07F09"/>
                </a:solidFill>
                <a:latin typeface="Arial" panose="020B0604020202020204" pitchFamily="34" charset="0"/>
                <a:hlinkClick r:id="rId2"/>
              </a:rPr>
              <a:t>Visit Here</a:t>
            </a:r>
            <a:endParaRPr dirty="0">
              <a:solidFill>
                <a:srgbClr val="F07F09"/>
              </a:solidFill>
              <a:latin typeface="Arial" panose="020B0604020202020204" pitchFamily="34" charset="0"/>
            </a:endParaRPr>
          </a:p>
        </p:txBody>
      </p:sp>
      <p:pic>
        <p:nvPicPr>
          <p:cNvPr id="16388" name="Picture 2">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02269"/>
            <a:ext cx="8382000" cy="4091662"/>
          </a:xfrm>
          <a:prstGeom prst="rect">
            <a:avLst/>
          </a:prstGeom>
          <a:noFill/>
          <a:ln w="9525">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382</TotalTime>
  <Words>462</Words>
  <Application>Microsoft Office PowerPoint</Application>
  <PresentationFormat>On-screen Show (4:3)</PresentationFormat>
  <Paragraphs>73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Library Management System With Sms Autoreply</vt:lpstr>
      <vt:lpstr>INDEX</vt:lpstr>
      <vt:lpstr>PROJECT OVERVIEW</vt:lpstr>
      <vt:lpstr>SCOPE</vt:lpstr>
      <vt:lpstr>MODULES</vt:lpstr>
      <vt:lpstr>DEVELOPMENT TOOLS</vt:lpstr>
      <vt:lpstr>Download Android Studio</vt:lpstr>
      <vt:lpstr>DEVELOPMENT TOOLS</vt:lpstr>
      <vt:lpstr>Download Microsoft SQL Server</vt:lpstr>
      <vt:lpstr>PROS &amp; CONS</vt:lpstr>
      <vt:lpstr>APPLICATIONS</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SSSSSS</cp:lastModifiedBy>
  <cp:revision>108</cp:revision>
  <dcterms:created xsi:type="dcterms:W3CDTF">2006-08-16T00:00:00Z</dcterms:created>
  <dcterms:modified xsi:type="dcterms:W3CDTF">2025-04-22T17:00:36Z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1033-11.2.0.8325</vt:lpwstr>
  </property>
</Properties>
</file>