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996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2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35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17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39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25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63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46008" y="6302326"/>
            <a:ext cx="1097280" cy="27432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2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9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292608" y="292608"/>
            <a:ext cx="8558784" cy="627278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142" y="6302326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2326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53042" y="6302326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Healthcare Revenue Cycle Management (RCM)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2098" y="5697787"/>
            <a:ext cx="4913183" cy="1160213"/>
          </a:xfrm>
        </p:spPr>
        <p:txBody>
          <a:bodyPr>
            <a:noAutofit/>
          </a:bodyPr>
          <a:lstStyle/>
          <a:p>
            <a:r>
              <a:rPr lang="en-IN" sz="3600" dirty="0"/>
              <a:t>-Neha Maheen A</a:t>
            </a:r>
            <a:endParaRPr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77" y="1267022"/>
            <a:ext cx="5878011" cy="515152"/>
          </a:xfrm>
        </p:spPr>
        <p:txBody>
          <a:bodyPr>
            <a:normAutofit fontScale="90000"/>
          </a:bodyPr>
          <a:lstStyle/>
          <a:p>
            <a:r>
              <a:rPr dirty="0"/>
              <a:t>Project Deliverables</a:t>
            </a:r>
            <a:r>
              <a:rPr lang="en-IN" dirty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477" y="2106064"/>
            <a:ext cx="6745046" cy="4000066"/>
          </a:xfrm>
        </p:spPr>
        <p:txBody>
          <a:bodyPr/>
          <a:lstStyle/>
          <a:p>
            <a:r>
              <a:rPr dirty="0"/>
              <a:t>Cleaned &amp; Transformed Data Files</a:t>
            </a:r>
          </a:p>
          <a:p>
            <a:r>
              <a:rPr dirty="0"/>
              <a:t>Dimension &amp; Fact Tables in Big</a:t>
            </a:r>
            <a:r>
              <a:rPr lang="en-IN" dirty="0"/>
              <a:t> </a:t>
            </a:r>
            <a:r>
              <a:rPr dirty="0"/>
              <a:t>Query</a:t>
            </a:r>
          </a:p>
          <a:p>
            <a:r>
              <a:rPr dirty="0"/>
              <a:t>ETL Codebase (Python &amp; SQL)</a:t>
            </a:r>
          </a:p>
          <a:p>
            <a:r>
              <a:rPr dirty="0"/>
              <a:t>Analytics Dashboard</a:t>
            </a:r>
          </a:p>
          <a:p>
            <a:r>
              <a:rPr dirty="0"/>
              <a:t>Documentation and Architecture Diagram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BAB9-08B7-21BD-8997-73F9114C7D33}"/>
              </a:ext>
            </a:extLst>
          </p:cNvPr>
          <p:cNvSpPr txBox="1"/>
          <p:nvPr/>
        </p:nvSpPr>
        <p:spPr>
          <a:xfrm flipH="1">
            <a:off x="1634677" y="2146145"/>
            <a:ext cx="632435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Thank You </a:t>
            </a:r>
          </a:p>
          <a:p>
            <a:br>
              <a:rPr lang="en-GB" sz="2000" dirty="0"/>
            </a:br>
            <a:r>
              <a:rPr lang="en-GB" sz="2000" dirty="0"/>
              <a:t>Heartfelt thanks to my trainer, this project wouldn’t have been possible without the guidance and support of my trainer </a:t>
            </a:r>
            <a:r>
              <a:rPr lang="en-GB" sz="2000" i="1" dirty="0"/>
              <a:t>Nikhil Sharma Sir</a:t>
            </a:r>
            <a:r>
              <a:rPr lang="en-GB" sz="2000" dirty="0"/>
              <a:t>. I truly appreciate your time, expertise, and encouragement.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034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292" y="808056"/>
            <a:ext cx="5878011" cy="604494"/>
          </a:xfrm>
        </p:spPr>
        <p:txBody>
          <a:bodyPr>
            <a:normAutofit fontScale="90000"/>
          </a:bodyPr>
          <a:lstStyle/>
          <a:p>
            <a:r>
              <a:rPr dirty="0"/>
              <a:t>Project Overview</a:t>
            </a:r>
            <a:r>
              <a:rPr lang="en-IN" dirty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292" y="2049878"/>
            <a:ext cx="6760036" cy="4000066"/>
          </a:xfrm>
        </p:spPr>
        <p:txBody>
          <a:bodyPr>
            <a:normAutofit/>
          </a:bodyPr>
          <a:lstStyle/>
          <a:p>
            <a:r>
              <a:rPr dirty="0"/>
              <a:t>Client: Regional Healthcare Network (2 hospitals)</a:t>
            </a:r>
          </a:p>
          <a:p>
            <a:r>
              <a:rPr dirty="0"/>
              <a:t>Goal: Optimize Revenue Cycle Management (RCM) process</a:t>
            </a:r>
          </a:p>
          <a:p>
            <a:r>
              <a:rPr dirty="0"/>
              <a:t>Problem: Data </a:t>
            </a:r>
            <a:r>
              <a:rPr dirty="0" err="1"/>
              <a:t>sil</a:t>
            </a:r>
            <a:r>
              <a:rPr lang="en-IN" dirty="0"/>
              <a:t>os</a:t>
            </a:r>
            <a:r>
              <a:rPr dirty="0"/>
              <a:t>, manual claims processing, no historical tracking</a:t>
            </a:r>
          </a:p>
          <a:p>
            <a:r>
              <a:rPr dirty="0"/>
              <a:t>Solution: Unified pipeline for data integration, quality, and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437" y="1066554"/>
            <a:ext cx="5878011" cy="574814"/>
          </a:xfrm>
        </p:spPr>
        <p:txBody>
          <a:bodyPr>
            <a:normAutofit fontScale="90000"/>
          </a:bodyPr>
          <a:lstStyle/>
          <a:p>
            <a:r>
              <a:rPr dirty="0"/>
              <a:t>Technical Requirements</a:t>
            </a:r>
            <a:r>
              <a:rPr lang="en-IN" dirty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437" y="1645143"/>
            <a:ext cx="6625125" cy="400006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dirty="0"/>
              <a:t>Extract data from MySQL and CSV</a:t>
            </a:r>
          </a:p>
          <a:p>
            <a:r>
              <a:rPr dirty="0"/>
              <a:t>Data cleansing and standardization</a:t>
            </a:r>
          </a:p>
          <a:p>
            <a:r>
              <a:rPr dirty="0"/>
              <a:t>SCD Type 2 for patient history</a:t>
            </a:r>
          </a:p>
          <a:p>
            <a:r>
              <a:rPr dirty="0"/>
              <a:t>Load data to </a:t>
            </a:r>
            <a:r>
              <a:rPr dirty="0" err="1"/>
              <a:t>BigQuery</a:t>
            </a:r>
            <a:r>
              <a:rPr dirty="0"/>
              <a:t> for analytics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8562" y="949599"/>
            <a:ext cx="5878011" cy="499561"/>
          </a:xfrm>
        </p:spPr>
        <p:txBody>
          <a:bodyPr>
            <a:normAutofit fontScale="90000"/>
          </a:bodyPr>
          <a:lstStyle/>
          <a:p>
            <a:r>
              <a:rPr dirty="0"/>
              <a:t>Learning Objectives</a:t>
            </a:r>
            <a:r>
              <a:rPr lang="en-IN" dirty="0"/>
              <a:t>: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F37CC6-E66C-D6F6-2A23-AF35AC4698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8562" y="1959162"/>
            <a:ext cx="7031037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/>
              <a:t>To design and implement an end-to-end Healthcare Revenue Cycle Management (RCM) Data Pipeline by extracting, transforming, and loading data from multiple hospital systems, enabling historical tracking, cloud integration, and insightful analytics through a star schema and interactive dashboards.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3625" y="1020671"/>
            <a:ext cx="5878011" cy="425226"/>
          </a:xfrm>
        </p:spPr>
        <p:txBody>
          <a:bodyPr>
            <a:normAutofit fontScale="90000"/>
          </a:bodyPr>
          <a:lstStyle/>
          <a:p>
            <a:r>
              <a:rPr dirty="0"/>
              <a:t>ETL Pipeline Phases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FCFD3A-20A6-7C3B-0904-A44C6D4C87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625" y="1205725"/>
            <a:ext cx="7001084" cy="5217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1 – Database Setup &amp; Extraction: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hospital_a_db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hospital_b_db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connected to extract patient, provider, and transaction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2 – Data Extraction: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Pulled raw CSV and database data into standardized extract outputs for patients, claims, and other entities.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3 – Data Transformation &amp; Cleaning: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Applied business rules and handled missing fields to produce cleaned, standardized datasets.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4 – Data Modeling: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star schema and created dimension and fact tables like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dim_patients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dim_providers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fact_claims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65F1270-905E-76F0-8E92-3CFDDDECB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79045" y="1352244"/>
            <a:ext cx="6985910" cy="3370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5 – SCD Type 2 Implementation: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Enabled historical tracking of changes in patient data using Slowly Changing Dimension (SCD) Type 2 logic.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6 –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BigQuery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Loaded all dimension and fact tables into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BigQuery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partitioning, clustering, and validation for analytics.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Phase 7 – Dashboard &amp; Reporting: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interactive dashboards to visualize KPIs, trends, and data quality metrics across the RCM pipeline.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80" y="1554092"/>
            <a:ext cx="5878011" cy="754394"/>
          </a:xfrm>
        </p:spPr>
        <p:txBody>
          <a:bodyPr>
            <a:normAutofit/>
          </a:bodyPr>
          <a:lstStyle/>
          <a:p>
            <a:r>
              <a:rPr dirty="0"/>
              <a:t>Data Quality &amp; Validation</a:t>
            </a:r>
            <a:r>
              <a:rPr lang="en-IN" dirty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380" y="2049878"/>
            <a:ext cx="6894948" cy="400006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dirty="0"/>
              <a:t>Schema Validation, Null Checks</a:t>
            </a:r>
          </a:p>
          <a:p>
            <a:r>
              <a:rPr dirty="0"/>
              <a:t>Deduplication and Format Correction</a:t>
            </a:r>
          </a:p>
          <a:p>
            <a:r>
              <a:rPr dirty="0"/>
              <a:t>SCD Version Checks</a:t>
            </a:r>
          </a:p>
          <a:p>
            <a:r>
              <a:rPr dirty="0"/>
              <a:t>Row Count &amp; FK Validation in </a:t>
            </a:r>
            <a:r>
              <a:rPr dirty="0" err="1"/>
              <a:t>BigQuery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274" y="552775"/>
            <a:ext cx="5878011" cy="502092"/>
          </a:xfrm>
        </p:spPr>
        <p:txBody>
          <a:bodyPr>
            <a:normAutofit fontScale="90000"/>
          </a:bodyPr>
          <a:lstStyle/>
          <a:p>
            <a:r>
              <a:rPr dirty="0"/>
              <a:t>Contributions</a:t>
            </a:r>
            <a:r>
              <a:rPr lang="en-IN" dirty="0"/>
              <a:t>: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69B854-3194-C5E7-2458-ECA5EA23DB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4274" y="1338717"/>
            <a:ext cx="6895423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completeness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handling missing and inconsistent fields (e.g., Email, DOB, Paid Date).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 validations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standardized formats across all entities.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 count validation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source and target datasets.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foreign key checks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maintain referential integrity across dimension and fact tables.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duplicate detection and removal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key identifiers (e.g., Patient ID, Claim ID).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consistency checks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related tables (e.g., patient and claim mappings).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1711" y="1530839"/>
            <a:ext cx="5878011" cy="466107"/>
          </a:xfrm>
        </p:spPr>
        <p:txBody>
          <a:bodyPr>
            <a:normAutofit fontScale="90000"/>
          </a:bodyPr>
          <a:lstStyle/>
          <a:p>
            <a:r>
              <a:rPr dirty="0"/>
              <a:t>Summary &amp; Insights</a:t>
            </a:r>
            <a:r>
              <a:rPr lang="en-IN" dirty="0"/>
              <a:t>: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80A4F8-0339-E939-28C0-7B5D434715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96976" y="2595661"/>
            <a:ext cx="6762802" cy="2543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/>
              <a:t>This project delivered a complete Healthcare RCM data pipeline that extracts data from disparate hospital systems, transforms and cleans it for quality, and loads it into a star schema for scalable analytics. By implementing SCD Type 2, the pipeline supports historical data tracking, while integration with Big Query enables high-performance querying and dashboarding. Robust data quality checks ensured reliability at every step.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736059"/>
      </a:dk2>
      <a:lt2>
        <a:srgbClr val="E7E0C7"/>
      </a:lt2>
      <a:accent1>
        <a:srgbClr val="92B0C8"/>
      </a:accent1>
      <a:accent2>
        <a:srgbClr val="E37C3D"/>
      </a:accent2>
      <a:accent3>
        <a:srgbClr val="A5AB81"/>
      </a:accent3>
      <a:accent4>
        <a:srgbClr val="E9B635"/>
      </a:accent4>
      <a:accent5>
        <a:srgbClr val="7BA79D"/>
      </a:accent5>
      <a:accent6>
        <a:srgbClr val="968C8C"/>
      </a:accent6>
      <a:hlink>
        <a:srgbClr val="F7A115"/>
      </a:hlink>
      <a:folHlink>
        <a:srgbClr val="969696"/>
      </a:folHlink>
    </a:clrScheme>
    <a:fontScheme name="Savon">
      <a:maj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3F20CFC1-E34F-405B-AA49-5BE0E194F1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154</TotalTime>
  <Words>577</Words>
  <Application>Microsoft Office PowerPoint</Application>
  <PresentationFormat>On-screen Show (4:3)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Unicode MS</vt:lpstr>
      <vt:lpstr>Garamond</vt:lpstr>
      <vt:lpstr>Savon</vt:lpstr>
      <vt:lpstr>Healthcare Revenue Cycle Management (RCM)</vt:lpstr>
      <vt:lpstr>Project Overview:</vt:lpstr>
      <vt:lpstr>Technical Requirements:</vt:lpstr>
      <vt:lpstr>Learning Objectives:</vt:lpstr>
      <vt:lpstr>ETL Pipeline Phases</vt:lpstr>
      <vt:lpstr>PowerPoint Presentation</vt:lpstr>
      <vt:lpstr>Data Quality &amp; Validation:</vt:lpstr>
      <vt:lpstr>Contributions:</vt:lpstr>
      <vt:lpstr>Summary &amp; Insights:</vt:lpstr>
      <vt:lpstr>Project Deliverables: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Revenue Cycle Management (RCM)</dc:title>
  <dc:subject/>
  <dc:creator>hp</dc:creator>
  <cp:keywords/>
  <dc:description>generated using python-pptx</dc:description>
  <cp:lastModifiedBy>neha maheen</cp:lastModifiedBy>
  <cp:revision>3</cp:revision>
  <dcterms:created xsi:type="dcterms:W3CDTF">2013-01-27T09:14:16Z</dcterms:created>
  <dcterms:modified xsi:type="dcterms:W3CDTF">2025-08-10T09:00:41Z</dcterms:modified>
  <cp:category/>
</cp:coreProperties>
</file>