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 id="2147483826" r:id="rId3"/>
  </p:sldMasterIdLst>
  <p:notesMasterIdLst>
    <p:notesMasterId r:id="rId20"/>
  </p:notesMasterIdLst>
  <p:handoutMasterIdLst>
    <p:handoutMasterId r:id="rId21"/>
  </p:handoutMasterIdLst>
  <p:sldIdLst>
    <p:sldId id="277" r:id="rId4"/>
    <p:sldId id="399" r:id="rId5"/>
    <p:sldId id="400" r:id="rId6"/>
    <p:sldId id="401" r:id="rId7"/>
    <p:sldId id="402" r:id="rId8"/>
    <p:sldId id="403" r:id="rId9"/>
    <p:sldId id="404" r:id="rId10"/>
    <p:sldId id="408" r:id="rId11"/>
    <p:sldId id="409" r:id="rId12"/>
    <p:sldId id="410" r:id="rId13"/>
    <p:sldId id="411" r:id="rId14"/>
    <p:sldId id="412" r:id="rId15"/>
    <p:sldId id="413" r:id="rId16"/>
    <p:sldId id="405" r:id="rId17"/>
    <p:sldId id="406" r:id="rId18"/>
    <p:sldId id="4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96" autoAdjust="0"/>
    <p:restoredTop sz="94660" autoAdjust="0"/>
  </p:normalViewPr>
  <p:slideViewPr>
    <p:cSldViewPr snapToGrid="0">
      <p:cViewPr varScale="1">
        <p:scale>
          <a:sx n="88" d="100"/>
          <a:sy n="88" d="100"/>
        </p:scale>
        <p:origin x="-154" y="-115"/>
      </p:cViewPr>
      <p:guideLst>
        <p:guide orient="horz" pos="2160"/>
        <p:guide pos="3840"/>
      </p:guideLst>
    </p:cSldViewPr>
  </p:slideViewPr>
  <p:outlineViewPr>
    <p:cViewPr>
      <p:scale>
        <a:sx n="33" d="100"/>
        <a:sy n="33" d="100"/>
      </p:scale>
      <p:origin x="0" y="299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DCDBBEF-AA6C-4BA6-85B2-A17D7F280E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DCDBBEF-AA6C-4BA6-85B2-A17D7F280E38}"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CDBBEF-AA6C-4BA6-85B2-A17D7F280E38}"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660"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c-plus-plus" TargetMode="External"/><Relationship Id="rId2" Type="http://schemas.openxmlformats.org/officeDocument/2006/relationships/hyperlink" Target="https://www.w3schools.com/cpp"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i="1" dirty="0">
                <a:solidFill>
                  <a:srgbClr val="000000"/>
                </a:solidFill>
              </a:rPr>
              <a:t>INTERNET_OF_THINGS</a:t>
            </a:r>
            <a:r>
              <a:rPr lang="en-US" sz="2400" b="1" dirty="0">
                <a:solidFill>
                  <a:srgbClr val="000000"/>
                </a:solidFill>
              </a:rPr>
              <a:t>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KBC GAME</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322774" y="4713444"/>
            <a:ext cx="4603516" cy="1938992"/>
          </a:xfrm>
          <a:prstGeom prst="rect">
            <a:avLst/>
          </a:prstGeom>
          <a:noFill/>
        </p:spPr>
        <p:txBody>
          <a:bodyPr wrap="square" rtlCol="0">
            <a:spAutoFit/>
          </a:bodyPr>
          <a:lstStyle/>
          <a:p>
            <a:r>
              <a:rPr lang="en-US" sz="2000" b="1" dirty="0"/>
              <a:t>Submitted by: </a:t>
            </a:r>
          </a:p>
          <a:p>
            <a:r>
              <a:rPr lang="en-US" sz="2000" dirty="0"/>
              <a:t>AMAYRA_20BCS4544</a:t>
            </a:r>
          </a:p>
          <a:p>
            <a:r>
              <a:rPr lang="en-US" sz="2000" dirty="0"/>
              <a:t>ANSHUMAAN SANJAY_20BCS4545</a:t>
            </a:r>
          </a:p>
          <a:p>
            <a:r>
              <a:rPr lang="en-US" sz="2000" dirty="0"/>
              <a:t>NEHA SHARMA _20BCS4576</a:t>
            </a:r>
          </a:p>
          <a:p>
            <a:r>
              <a:rPr lang="en-US" sz="2000" dirty="0"/>
              <a:t> </a:t>
            </a:r>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HARMANDEEP KAUR JHAJJ</a:t>
            </a:r>
          </a:p>
        </p:txBody>
      </p:sp>
    </p:spTree>
    <p:extLst>
      <p:ext uri="{BB962C8B-B14F-4D97-AF65-F5344CB8AC3E}">
        <p14:creationId xmlns:p14="http://schemas.microsoft.com/office/powerpoint/2010/main" xmlns=""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10</a:t>
            </a:fld>
            <a:endParaRPr lang="en-US"/>
          </a:p>
        </p:txBody>
      </p:sp>
      <p:pic>
        <p:nvPicPr>
          <p:cNvPr id="3" name="Picture 2" descr="6.kbc.png"/>
          <p:cNvPicPr>
            <a:picLocks noChangeAspect="1"/>
          </p:cNvPicPr>
          <p:nvPr/>
        </p:nvPicPr>
        <p:blipFill>
          <a:blip r:embed="rId2" cstate="print"/>
          <a:stretch>
            <a:fillRect/>
          </a:stretch>
        </p:blipFill>
        <p:spPr>
          <a:xfrm>
            <a:off x="146649" y="1250830"/>
            <a:ext cx="9118121" cy="2070340"/>
          </a:xfrm>
          <a:prstGeom prst="rect">
            <a:avLst/>
          </a:prstGeom>
        </p:spPr>
      </p:pic>
      <p:pic>
        <p:nvPicPr>
          <p:cNvPr id="4" name="Picture 3" descr="7.kbc.png"/>
          <p:cNvPicPr>
            <a:picLocks noChangeAspect="1"/>
          </p:cNvPicPr>
          <p:nvPr/>
        </p:nvPicPr>
        <p:blipFill>
          <a:blip r:embed="rId3" cstate="print"/>
          <a:stretch>
            <a:fillRect/>
          </a:stretch>
        </p:blipFill>
        <p:spPr>
          <a:xfrm>
            <a:off x="4606505" y="3495906"/>
            <a:ext cx="7274943" cy="32068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Picture 2" descr="8.kbc.png"/>
          <p:cNvPicPr>
            <a:picLocks noChangeAspect="1"/>
          </p:cNvPicPr>
          <p:nvPr/>
        </p:nvPicPr>
        <p:blipFill>
          <a:blip r:embed="rId2" cstate="print"/>
          <a:stretch>
            <a:fillRect/>
          </a:stretch>
        </p:blipFill>
        <p:spPr>
          <a:xfrm>
            <a:off x="189782" y="1230619"/>
            <a:ext cx="8514271" cy="2274160"/>
          </a:xfrm>
          <a:prstGeom prst="rect">
            <a:avLst/>
          </a:prstGeom>
        </p:spPr>
      </p:pic>
      <p:pic>
        <p:nvPicPr>
          <p:cNvPr id="4" name="Picture 3" descr="9.kbc.png"/>
          <p:cNvPicPr>
            <a:picLocks noChangeAspect="1"/>
          </p:cNvPicPr>
          <p:nvPr/>
        </p:nvPicPr>
        <p:blipFill>
          <a:blip r:embed="rId3" cstate="print"/>
          <a:stretch>
            <a:fillRect/>
          </a:stretch>
        </p:blipFill>
        <p:spPr>
          <a:xfrm>
            <a:off x="3821501" y="3161750"/>
            <a:ext cx="8258355" cy="35813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12</a:t>
            </a:fld>
            <a:endParaRPr lang="en-US"/>
          </a:p>
        </p:txBody>
      </p:sp>
      <p:pic>
        <p:nvPicPr>
          <p:cNvPr id="3" name="Picture 2" descr="10.kbc.png"/>
          <p:cNvPicPr>
            <a:picLocks noChangeAspect="1"/>
          </p:cNvPicPr>
          <p:nvPr/>
        </p:nvPicPr>
        <p:blipFill>
          <a:blip r:embed="rId2" cstate="print"/>
          <a:stretch>
            <a:fillRect/>
          </a:stretch>
        </p:blipFill>
        <p:spPr>
          <a:xfrm>
            <a:off x="379562" y="1035170"/>
            <a:ext cx="7453224" cy="2033141"/>
          </a:xfrm>
          <a:prstGeom prst="rect">
            <a:avLst/>
          </a:prstGeom>
        </p:spPr>
      </p:pic>
      <p:pic>
        <p:nvPicPr>
          <p:cNvPr id="4" name="Picture 3" descr="11.kbc.png"/>
          <p:cNvPicPr>
            <a:picLocks noChangeAspect="1"/>
          </p:cNvPicPr>
          <p:nvPr/>
        </p:nvPicPr>
        <p:blipFill>
          <a:blip r:embed="rId3" cstate="print"/>
          <a:stretch>
            <a:fillRect/>
          </a:stretch>
        </p:blipFill>
        <p:spPr>
          <a:xfrm>
            <a:off x="2924354" y="3200400"/>
            <a:ext cx="9017479" cy="35111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13</a:t>
            </a:fld>
            <a:endParaRPr lang="en-US"/>
          </a:p>
        </p:txBody>
      </p:sp>
      <p:pic>
        <p:nvPicPr>
          <p:cNvPr id="3" name="Picture 2" descr="12,kbc.png"/>
          <p:cNvPicPr>
            <a:picLocks noChangeAspect="1"/>
          </p:cNvPicPr>
          <p:nvPr/>
        </p:nvPicPr>
        <p:blipFill>
          <a:blip r:embed="rId2" cstate="print"/>
          <a:stretch>
            <a:fillRect/>
          </a:stretch>
        </p:blipFill>
        <p:spPr>
          <a:xfrm>
            <a:off x="646981" y="1147313"/>
            <a:ext cx="11197088" cy="51240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Conclusion</a:t>
            </a:r>
          </a:p>
        </p:txBody>
      </p:sp>
      <p:sp>
        <p:nvSpPr>
          <p:cNvPr id="3" name="Content Placeholder 2"/>
          <p:cNvSpPr>
            <a:spLocks noGrp="1"/>
          </p:cNvSpPr>
          <p:nvPr>
            <p:ph idx="1"/>
          </p:nvPr>
        </p:nvSpPr>
        <p:spPr/>
        <p:txBody>
          <a:bodyPr/>
          <a:lstStyle/>
          <a:p>
            <a:r>
              <a:rPr lang="en-US" dirty="0"/>
              <a:t>Our project is only a humble venture to satisfy the needs to manage their project. Several user friendly coding has also been adopted. The objectives of software planning is to provide a frame work that enables the manager to make reasonable estimates made within a limited time frame at the beginning of the software projects and should be updated regularly as the project progresses.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xmlns=""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Future Scope</a:t>
            </a:r>
          </a:p>
        </p:txBody>
      </p:sp>
      <p:sp>
        <p:nvSpPr>
          <p:cNvPr id="3" name="Content Placeholder 2"/>
          <p:cNvSpPr>
            <a:spLocks noGrp="1"/>
          </p:cNvSpPr>
          <p:nvPr>
            <p:ph idx="1"/>
          </p:nvPr>
        </p:nvSpPr>
        <p:spPr/>
        <p:txBody>
          <a:bodyPr/>
          <a:lstStyle/>
          <a:p>
            <a:r>
              <a:rPr lang="en-US" dirty="0"/>
              <a:t>We can add Printer in future.</a:t>
            </a:r>
          </a:p>
          <a:p>
            <a:r>
              <a:rPr lang="en-US" dirty="0"/>
              <a:t>We can give more advance software for KBC Quiz system including facilities, we will host Platform on online servers to make it accessible worldwide.</a:t>
            </a:r>
          </a:p>
          <a:p>
            <a:r>
              <a:rPr lang="en-US" dirty="0"/>
              <a:t> Integrate multiple load players to distributes the loads of the system.  </a:t>
            </a:r>
          </a:p>
          <a:p>
            <a:r>
              <a:rPr lang="en-US" dirty="0"/>
              <a:t>create the master and slave database structure to reduce the overload of the database queries and implement the backup mechanism for taking backup of codebase and database on regular basis on different servers.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xmlns=""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References</a:t>
            </a:r>
          </a:p>
        </p:txBody>
      </p:sp>
      <p:sp>
        <p:nvSpPr>
          <p:cNvPr id="3" name="Content Placeholder 2"/>
          <p:cNvSpPr>
            <a:spLocks noGrp="1"/>
          </p:cNvSpPr>
          <p:nvPr>
            <p:ph idx="1"/>
          </p:nvPr>
        </p:nvSpPr>
        <p:spPr/>
        <p:txBody>
          <a:bodyPr>
            <a:normAutofit/>
          </a:bodyPr>
          <a:lstStyle/>
          <a:p>
            <a:r>
              <a:rPr lang="fi-FI" sz="1600" dirty="0" smtClean="0">
                <a:latin typeface="Times New Roman" pitchFamily="18" charset="0"/>
                <a:cs typeface="Times New Roman" pitchFamily="18" charset="0"/>
                <a:hlinkClick r:id="rId2"/>
              </a:rPr>
              <a:t>https</a:t>
            </a:r>
            <a:r>
              <a:rPr lang="fi-FI" sz="1600" dirty="0" smtClean="0">
                <a:latin typeface="Times New Roman" pitchFamily="18" charset="0"/>
                <a:cs typeface="Times New Roman" pitchFamily="18" charset="0"/>
                <a:hlinkClick r:id="rId2"/>
              </a:rPr>
              <a:t>://</a:t>
            </a:r>
            <a:r>
              <a:rPr lang="fi-FI" sz="1600" dirty="0" smtClean="0">
                <a:latin typeface="Times New Roman" pitchFamily="18" charset="0"/>
                <a:cs typeface="Times New Roman" pitchFamily="18" charset="0"/>
                <a:hlinkClick r:id="rId2"/>
              </a:rPr>
              <a:t>www.w3schools.com/cpp</a:t>
            </a:r>
            <a:endParaRPr lang="fi-FI" sz="1600" dirty="0" smtClean="0">
              <a:latin typeface="Times New Roman" pitchFamily="18" charset="0"/>
              <a:cs typeface="Times New Roman" pitchFamily="18" charset="0"/>
            </a:endParaRPr>
          </a:p>
          <a:p>
            <a:r>
              <a:rPr lang="fi-FI" sz="1600" dirty="0" smtClean="0">
                <a:latin typeface="Times New Roman" pitchFamily="18" charset="0"/>
                <a:cs typeface="Times New Roman" pitchFamily="18" charset="0"/>
              </a:rPr>
              <a:t> </a:t>
            </a:r>
            <a:r>
              <a:rPr lang="fi-FI" sz="1600" dirty="0" smtClean="0">
                <a:latin typeface="Times New Roman" pitchFamily="18" charset="0"/>
                <a:cs typeface="Times New Roman" pitchFamily="18" charset="0"/>
                <a:hlinkClick r:id="rId3"/>
              </a:rPr>
              <a:t>https://</a:t>
            </a:r>
            <a:r>
              <a:rPr lang="fi-FI" sz="1600" dirty="0" smtClean="0">
                <a:latin typeface="Times New Roman" pitchFamily="18" charset="0"/>
                <a:cs typeface="Times New Roman" pitchFamily="18" charset="0"/>
                <a:hlinkClick r:id="rId3"/>
              </a:rPr>
              <a:t>www.geeksforgeeks.org/c-plus-plus</a:t>
            </a:r>
            <a:endParaRPr lang="fi-FI" sz="1600" dirty="0" smtClean="0">
              <a:latin typeface="Times New Roman" pitchFamily="18" charset="0"/>
              <a:cs typeface="Times New Roman" pitchFamily="18" charset="0"/>
            </a:endParaRPr>
          </a:p>
          <a:p>
            <a:r>
              <a:rPr lang="fi-FI" sz="1600" dirty="0" smtClean="0">
                <a:latin typeface="Times New Roman" pitchFamily="18" charset="0"/>
                <a:cs typeface="Times New Roman" pitchFamily="18" charset="0"/>
              </a:rPr>
              <a:t>Google for problem solving.</a:t>
            </a: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xmlns=""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u="sng"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sz="2800" dirty="0">
                <a:latin typeface="Times New Roman" pitchFamily="18" charset="0"/>
                <a:cs typeface="Times New Roman" pitchFamily="18" charset="0"/>
              </a:rPr>
              <a:t>Introduction to Project</a:t>
            </a:r>
          </a:p>
          <a:p>
            <a:r>
              <a:rPr lang="en-US" sz="2800" dirty="0">
                <a:latin typeface="Times New Roman" pitchFamily="18" charset="0"/>
                <a:cs typeface="Times New Roman" pitchFamily="18" charset="0"/>
              </a:rPr>
              <a:t>Problem Formulation</a:t>
            </a:r>
          </a:p>
          <a:p>
            <a:r>
              <a:rPr lang="en-US" sz="2800" dirty="0">
                <a:latin typeface="Times New Roman" pitchFamily="18" charset="0"/>
                <a:cs typeface="Times New Roman" pitchFamily="18" charset="0"/>
              </a:rPr>
              <a:t>Objectives of the work </a:t>
            </a:r>
          </a:p>
          <a:p>
            <a:r>
              <a:rPr lang="en-US" sz="2800" dirty="0">
                <a:latin typeface="Times New Roman" pitchFamily="18" charset="0"/>
                <a:cs typeface="Times New Roman" pitchFamily="18" charset="0"/>
              </a:rPr>
              <a:t>Methodology used</a:t>
            </a:r>
          </a:p>
          <a:p>
            <a:r>
              <a:rPr lang="en-US" sz="2800" spc="-10" dirty="0">
                <a:latin typeface="Times New Roman" pitchFamily="18" charset="0"/>
                <a:cs typeface="Times New Roman" pitchFamily="18" charset="0"/>
              </a:rPr>
              <a:t>Results and Outputs</a:t>
            </a:r>
          </a:p>
          <a:p>
            <a:r>
              <a:rPr lang="en-US" sz="2800" spc="-10" dirty="0">
                <a:latin typeface="Times New Roman" pitchFamily="18" charset="0"/>
                <a:cs typeface="Times New Roman" pitchFamily="18" charset="0"/>
              </a:rPr>
              <a:t>Conclusion</a:t>
            </a:r>
          </a:p>
          <a:p>
            <a:r>
              <a:rPr lang="en-US" sz="2800" dirty="0">
                <a:latin typeface="Times New Roman" pitchFamily="18" charset="0"/>
                <a:cs typeface="Times New Roman" pitchFamily="18" charset="0"/>
              </a:rPr>
              <a:t>Future Scope</a:t>
            </a:r>
          </a:p>
          <a:p>
            <a:r>
              <a:rPr lang="en-US" sz="2800" dirty="0">
                <a:latin typeface="Times New Roman" pitchFamily="18" charset="0"/>
                <a:cs typeface="Times New Roman" pitchFamily="18" charset="0"/>
              </a:rPr>
              <a:t>References</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Introduction to Project</a:t>
            </a:r>
          </a:p>
        </p:txBody>
      </p:sp>
      <p:sp>
        <p:nvSpPr>
          <p:cNvPr id="3" name="Content Placeholder 2"/>
          <p:cNvSpPr>
            <a:spLocks noGrp="1"/>
          </p:cNvSpPr>
          <p:nvPr>
            <p:ph idx="1"/>
          </p:nvPr>
        </p:nvSpPr>
        <p:spPr/>
        <p:txBody>
          <a:bodyPr/>
          <a:lstStyle/>
          <a:p>
            <a:r>
              <a:rPr lang="en-US" dirty="0" err="1">
                <a:latin typeface="Times New Roman" pitchFamily="18" charset="0"/>
                <a:cs typeface="Times New Roman" pitchFamily="18" charset="0"/>
              </a:rPr>
              <a:t>Kaun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Banega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Crorepati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(KBC) simulation system is based on the television show by the same name, hosted by Mr. Amitabh Bachchan. </a:t>
            </a:r>
          </a:p>
          <a:p>
            <a:r>
              <a:rPr lang="en-US" dirty="0">
                <a:latin typeface="Times New Roman" pitchFamily="18" charset="0"/>
                <a:cs typeface="Times New Roman" pitchFamily="18" charset="0"/>
              </a:rPr>
              <a:t>The main objective of this application is to provide its users with an opportunity to play the famous quizzing game at the comfort of their homes on a computer system. </a:t>
            </a:r>
          </a:p>
          <a:p>
            <a:r>
              <a:rPr lang="en-US" dirty="0">
                <a:latin typeface="Times New Roman" pitchFamily="18" charset="0"/>
                <a:cs typeface="Times New Roman" pitchFamily="18" charset="0"/>
              </a:rPr>
              <a:t>The main purpose of this game is to make people learn new things and improve their general knowledge, just by playing a game</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xmlns=""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Problem Formulation</a:t>
            </a:r>
          </a:p>
        </p:txBody>
      </p:sp>
      <p:sp>
        <p:nvSpPr>
          <p:cNvPr id="3" name="Content Placeholder 2"/>
          <p:cNvSpPr>
            <a:spLocks noGrp="1"/>
          </p:cNvSpPr>
          <p:nvPr>
            <p:ph idx="1"/>
          </p:nvPr>
        </p:nvSpPr>
        <p:spPr/>
        <p:txBody>
          <a:bodyPr/>
          <a:lstStyle/>
          <a:p>
            <a:r>
              <a:rPr lang="en-US" dirty="0" smtClean="0"/>
              <a:t>Observing the above </a:t>
            </a:r>
            <a:r>
              <a:rPr lang="en-US" dirty="0" smtClean="0"/>
              <a:t>mentioned </a:t>
            </a:r>
            <a:r>
              <a:rPr lang="en-US" dirty="0" smtClean="0"/>
              <a:t>literature survey </a:t>
            </a:r>
            <a:r>
              <a:rPr lang="en-US" dirty="0" smtClean="0"/>
              <a:t>, </a:t>
            </a:r>
            <a:r>
              <a:rPr lang="en-US" dirty="0" smtClean="0"/>
              <a:t>it's miles found that research spotlight the want of green and scalable technique for e-studying useful resource and evaluation approach being one of the maximum critical aspect. The current strategies are normally described to 1 or  fields ,so we want a easy to apply flexible machine that may be green in evaluation throughout diverse topics in a single go.</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Objectives</a:t>
            </a:r>
          </a:p>
        </p:txBody>
      </p:sp>
      <p:sp>
        <p:nvSpPr>
          <p:cNvPr id="3" name="Content Placeholder 2"/>
          <p:cNvSpPr>
            <a:spLocks noGrp="1"/>
          </p:cNvSpPr>
          <p:nvPr>
            <p:ph idx="1"/>
          </p:nvPr>
        </p:nvSpPr>
        <p:spPr/>
        <p:txBody>
          <a:bodyPr>
            <a:normAutofit lnSpcReduction="10000"/>
          </a:bodyPr>
          <a:lstStyle/>
          <a:p>
            <a:pPr marL="63500"/>
            <a:r>
              <a:rPr lang="en-US" dirty="0">
                <a:effectLst/>
                <a:latin typeface="Times New Roman" pitchFamily="18" charset="0"/>
                <a:ea typeface="Times New Roman" panose="02020603050405020304" pitchFamily="18" charset="0"/>
                <a:cs typeface="Times New Roman" pitchFamily="18" charset="0"/>
              </a:rPr>
              <a:t>The main objective of </a:t>
            </a:r>
            <a:r>
              <a:rPr lang="en-US" dirty="0" smtClean="0">
                <a:latin typeface="Times New Roman" pitchFamily="18" charset="0"/>
                <a:ea typeface="Times New Roman" panose="02020603050405020304" pitchFamily="18" charset="0"/>
                <a:cs typeface="Times New Roman" pitchFamily="18" charset="0"/>
              </a:rPr>
              <a:t>C</a:t>
            </a:r>
            <a:r>
              <a:rPr lang="en-US" dirty="0" smtClean="0">
                <a:effectLst/>
                <a:latin typeface="Times New Roman" pitchFamily="18" charset="0"/>
                <a:ea typeface="Times New Roman" panose="02020603050405020304" pitchFamily="18" charset="0"/>
                <a:cs typeface="Times New Roman" pitchFamily="18" charset="0"/>
              </a:rPr>
              <a:t>++ </a:t>
            </a:r>
            <a:r>
              <a:rPr lang="en-US" dirty="0">
                <a:effectLst/>
                <a:latin typeface="Times New Roman" pitchFamily="18" charset="0"/>
                <a:ea typeface="Times New Roman" panose="02020603050405020304" pitchFamily="18" charset="0"/>
                <a:cs typeface="Times New Roman" pitchFamily="18" charset="0"/>
              </a:rPr>
              <a:t>project on KBC system is to Manage the  </a:t>
            </a:r>
          </a:p>
          <a:p>
            <a:pPr marL="0" indent="0">
              <a:buNone/>
            </a:pPr>
            <a:r>
              <a:rPr lang="en-US" dirty="0">
                <a:latin typeface="Times New Roman" pitchFamily="18" charset="0"/>
                <a:ea typeface="Times New Roman" panose="02020603050405020304" pitchFamily="18" charset="0"/>
                <a:cs typeface="Times New Roman" pitchFamily="18" charset="0"/>
              </a:rPr>
              <a:t>   </a:t>
            </a:r>
            <a:r>
              <a:rPr lang="en-US" dirty="0">
                <a:effectLst/>
                <a:latin typeface="Times New Roman" pitchFamily="18" charset="0"/>
                <a:ea typeface="Times New Roman" panose="02020603050405020304" pitchFamily="18" charset="0"/>
                <a:cs typeface="Times New Roman" pitchFamily="18" charset="0"/>
              </a:rPr>
              <a:t>details Patterns, Participants, Level, Points, Questions. It manages all</a:t>
            </a:r>
          </a:p>
          <a:p>
            <a:pPr marL="0" indent="0">
              <a:buNone/>
            </a:pPr>
            <a:r>
              <a:rPr lang="en-US" dirty="0">
                <a:effectLst/>
                <a:latin typeface="Times New Roman" pitchFamily="18" charset="0"/>
                <a:ea typeface="Times New Roman" panose="02020603050405020304" pitchFamily="18" charset="0"/>
                <a:cs typeface="Times New Roman" pitchFamily="18" charset="0"/>
              </a:rPr>
              <a:t>   the information about the Game. The project is totally </a:t>
            </a:r>
            <a:r>
              <a:rPr lang="en-US" dirty="0" smtClean="0">
                <a:effectLst/>
                <a:latin typeface="Times New Roman" pitchFamily="18" charset="0"/>
                <a:ea typeface="Times New Roman" panose="02020603050405020304" pitchFamily="18" charset="0"/>
                <a:cs typeface="Times New Roman" pitchFamily="18" charset="0"/>
              </a:rPr>
              <a:t>built </a:t>
            </a:r>
            <a:r>
              <a:rPr lang="en-US" dirty="0">
                <a:effectLst/>
                <a:latin typeface="Times New Roman" pitchFamily="18" charset="0"/>
                <a:ea typeface="Times New Roman" panose="02020603050405020304" pitchFamily="18" charset="0"/>
                <a:cs typeface="Times New Roman" pitchFamily="18" charset="0"/>
              </a:rPr>
              <a:t>at</a:t>
            </a:r>
          </a:p>
          <a:p>
            <a:pPr marL="0" indent="0">
              <a:buNone/>
            </a:pPr>
            <a:r>
              <a:rPr lang="en-US" dirty="0">
                <a:latin typeface="Times New Roman" pitchFamily="18" charset="0"/>
                <a:ea typeface="Times New Roman" panose="02020603050405020304" pitchFamily="18" charset="0"/>
                <a:cs typeface="Times New Roman" pitchFamily="18" charset="0"/>
              </a:rPr>
              <a:t>   </a:t>
            </a:r>
            <a:r>
              <a:rPr lang="en-US" dirty="0">
                <a:effectLst/>
                <a:latin typeface="Times New Roman" pitchFamily="18" charset="0"/>
                <a:ea typeface="Times New Roman" panose="02020603050405020304" pitchFamily="18" charset="0"/>
                <a:cs typeface="Times New Roman" pitchFamily="18" charset="0"/>
              </a:rPr>
              <a:t>administrative end and thus Only the administrator is guaranteed the</a:t>
            </a:r>
          </a:p>
          <a:p>
            <a:pPr marL="0" indent="0">
              <a:buNone/>
            </a:pPr>
            <a:r>
              <a:rPr lang="en-US" dirty="0">
                <a:effectLst/>
                <a:latin typeface="Times New Roman" pitchFamily="18" charset="0"/>
                <a:ea typeface="Times New Roman" panose="02020603050405020304" pitchFamily="18" charset="0"/>
                <a:cs typeface="Times New Roman" pitchFamily="18" charset="0"/>
              </a:rPr>
              <a:t>   access. The Purpose of the project is to </a:t>
            </a:r>
            <a:r>
              <a:rPr lang="en-US" dirty="0" smtClean="0">
                <a:effectLst/>
                <a:latin typeface="Times New Roman" pitchFamily="18" charset="0"/>
                <a:ea typeface="Times New Roman" panose="02020603050405020304" pitchFamily="18" charset="0"/>
                <a:cs typeface="Times New Roman" pitchFamily="18" charset="0"/>
              </a:rPr>
              <a:t>built </a:t>
            </a:r>
            <a:r>
              <a:rPr lang="en-US" dirty="0">
                <a:effectLst/>
                <a:latin typeface="Times New Roman" pitchFamily="18" charset="0"/>
                <a:ea typeface="Times New Roman" panose="02020603050405020304" pitchFamily="18" charset="0"/>
                <a:cs typeface="Times New Roman" pitchFamily="18" charset="0"/>
              </a:rPr>
              <a:t>an application program to  </a:t>
            </a:r>
          </a:p>
          <a:p>
            <a:pPr marL="0" indent="0">
              <a:buNone/>
            </a:pPr>
            <a:r>
              <a:rPr lang="en-US" dirty="0">
                <a:effectLst/>
                <a:latin typeface="Times New Roman" pitchFamily="18" charset="0"/>
                <a:ea typeface="Times New Roman" panose="02020603050405020304" pitchFamily="18" charset="0"/>
                <a:cs typeface="Times New Roman" pitchFamily="18" charset="0"/>
              </a:rPr>
              <a:t>   reduce the manual work for managing the</a:t>
            </a:r>
            <a:r>
              <a:rPr lang="en-IN" dirty="0">
                <a:latin typeface="Times New Roman" pitchFamily="18" charset="0"/>
                <a:ea typeface="Times New Roman" panose="02020603050405020304" pitchFamily="18" charset="0"/>
                <a:cs typeface="Times New Roman" pitchFamily="18" charset="0"/>
              </a:rPr>
              <a:t> </a:t>
            </a:r>
            <a:r>
              <a:rPr lang="en-US" dirty="0">
                <a:effectLst/>
                <a:latin typeface="Times New Roman" pitchFamily="18" charset="0"/>
                <a:ea typeface="Times New Roman" panose="02020603050405020304" pitchFamily="18" charset="0"/>
                <a:cs typeface="Times New Roman" pitchFamily="18" charset="0"/>
              </a:rPr>
              <a:t>patterns, Participants, Answers.</a:t>
            </a:r>
          </a:p>
          <a:p>
            <a:pPr marL="0" indent="0">
              <a:buNone/>
            </a:pPr>
            <a:r>
              <a:rPr lang="en-US" dirty="0">
                <a:effectLst/>
                <a:latin typeface="Times New Roman" pitchFamily="18" charset="0"/>
                <a:ea typeface="Times New Roman" panose="02020603050405020304" pitchFamily="18" charset="0"/>
                <a:cs typeface="Times New Roman" pitchFamily="18" charset="0"/>
              </a:rPr>
              <a:t>   And this project is to make people learn new things and improve their</a:t>
            </a:r>
          </a:p>
          <a:p>
            <a:pPr marL="0" indent="0">
              <a:buNone/>
            </a:pPr>
            <a:r>
              <a:rPr lang="en-US" dirty="0">
                <a:latin typeface="Times New Roman" pitchFamily="18" charset="0"/>
                <a:ea typeface="Times New Roman" panose="02020603050405020304" pitchFamily="18" charset="0"/>
                <a:cs typeface="Times New Roman" pitchFamily="18" charset="0"/>
              </a:rPr>
              <a:t>  </a:t>
            </a:r>
            <a:r>
              <a:rPr lang="en-US" dirty="0">
                <a:effectLst/>
                <a:latin typeface="Times New Roman" pitchFamily="18" charset="0"/>
                <a:ea typeface="Times New Roman" panose="02020603050405020304" pitchFamily="18" charset="0"/>
                <a:cs typeface="Times New Roman" pitchFamily="18" charset="0"/>
              </a:rPr>
              <a:t> general knowledge. </a:t>
            </a:r>
            <a:endParaRPr lang="en-IN" dirty="0">
              <a:effectLst/>
              <a:latin typeface="Times New Roman" pitchFamily="18" charset="0"/>
              <a:ea typeface="Times New Roman" panose="02020603050405020304" pitchFamily="18" charset="0"/>
              <a:cs typeface="Times New Roman" pitchFamily="18" charset="0"/>
            </a:endParaRPr>
          </a:p>
          <a:p>
            <a:pPr marL="0" indent="0">
              <a:lnSpc>
                <a:spcPct val="150000"/>
              </a:lnSpc>
              <a:buNone/>
            </a:pPr>
            <a:r>
              <a:rPr lang="en-US" dirty="0">
                <a:effectLst/>
                <a:latin typeface="Times New Roman" pitchFamily="18" charset="0"/>
                <a:ea typeface="Times New Roman" panose="02020603050405020304" pitchFamily="18" charset="0"/>
                <a:cs typeface="Times New Roman" pitchFamily="18" charset="0"/>
              </a:rPr>
              <a:t>            </a:t>
            </a:r>
            <a:endParaRPr lang="en-IN" dirty="0">
              <a:effectLst/>
              <a:latin typeface="Times New Roman" pitchFamily="18" charset="0"/>
              <a:ea typeface="Times New Roman" panose="02020603050405020304"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Methodology used</a:t>
            </a: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Create a page were users enter their name age and place they belong</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Their details and rules of KBC GAME will be displayed on </a:t>
            </a:r>
            <a:r>
              <a:rPr lang="en-US" sz="24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 compiler screen</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Question will be displayed on screen and user have to choose one correct answer </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For using life-line user need to press L</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If you give the right answer you will win the respective amount else you will lose the game.. </a:t>
            </a:r>
            <a:endParaRPr lang="en-US" sz="24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Results and Outputs</a:t>
            </a:r>
          </a:p>
        </p:txBody>
      </p:sp>
      <p:pic>
        <p:nvPicPr>
          <p:cNvPr id="5" name="Content Placeholder 4" descr="1.KBC.png"/>
          <p:cNvPicPr>
            <a:picLocks noGrp="1" noChangeAspect="1"/>
          </p:cNvPicPr>
          <p:nvPr>
            <p:ph idx="1"/>
          </p:nvPr>
        </p:nvPicPr>
        <p:blipFill>
          <a:blip r:embed="rId2" cstate="print"/>
          <a:stretch>
            <a:fillRect/>
          </a:stretch>
        </p:blipFill>
        <p:spPr>
          <a:xfrm>
            <a:off x="1138192" y="2453227"/>
            <a:ext cx="8739053" cy="3424237"/>
          </a:xfrm>
        </p:spPr>
      </p:pic>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8</a:t>
            </a:fld>
            <a:endParaRPr lang="en-US"/>
          </a:p>
        </p:txBody>
      </p:sp>
      <p:pic>
        <p:nvPicPr>
          <p:cNvPr id="3" name="Picture 2" descr="2.KBC.png"/>
          <p:cNvPicPr>
            <a:picLocks noChangeAspect="1"/>
          </p:cNvPicPr>
          <p:nvPr/>
        </p:nvPicPr>
        <p:blipFill>
          <a:blip r:embed="rId2" cstate="print"/>
          <a:stretch>
            <a:fillRect/>
          </a:stretch>
        </p:blipFill>
        <p:spPr>
          <a:xfrm>
            <a:off x="491707" y="1000664"/>
            <a:ext cx="5736566" cy="2139351"/>
          </a:xfrm>
          <a:prstGeom prst="rect">
            <a:avLst/>
          </a:prstGeom>
        </p:spPr>
      </p:pic>
      <p:pic>
        <p:nvPicPr>
          <p:cNvPr id="4" name="Picture 3" descr="3.KBC.png"/>
          <p:cNvPicPr>
            <a:picLocks noChangeAspect="1"/>
          </p:cNvPicPr>
          <p:nvPr/>
        </p:nvPicPr>
        <p:blipFill>
          <a:blip r:embed="rId3" cstate="print"/>
          <a:stretch>
            <a:fillRect/>
          </a:stretch>
        </p:blipFill>
        <p:spPr>
          <a:xfrm>
            <a:off x="4641011" y="3044389"/>
            <a:ext cx="6935638" cy="3589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9</a:t>
            </a:fld>
            <a:endParaRPr lang="en-US"/>
          </a:p>
        </p:txBody>
      </p:sp>
      <p:pic>
        <p:nvPicPr>
          <p:cNvPr id="3" name="Picture 2" descr="4.KBC.png"/>
          <p:cNvPicPr>
            <a:picLocks noChangeAspect="1"/>
          </p:cNvPicPr>
          <p:nvPr/>
        </p:nvPicPr>
        <p:blipFill>
          <a:blip r:embed="rId2" cstate="print"/>
          <a:stretch>
            <a:fillRect/>
          </a:stretch>
        </p:blipFill>
        <p:spPr>
          <a:xfrm>
            <a:off x="535144" y="948906"/>
            <a:ext cx="6271097" cy="2435792"/>
          </a:xfrm>
          <a:prstGeom prst="rect">
            <a:avLst/>
          </a:prstGeom>
        </p:spPr>
      </p:pic>
      <p:pic>
        <p:nvPicPr>
          <p:cNvPr id="4" name="Picture 3" descr="5.KBC.png"/>
          <p:cNvPicPr>
            <a:picLocks noChangeAspect="1"/>
          </p:cNvPicPr>
          <p:nvPr/>
        </p:nvPicPr>
        <p:blipFill>
          <a:blip r:embed="rId3" cstate="print"/>
          <a:stretch>
            <a:fillRect/>
          </a:stretch>
        </p:blipFill>
        <p:spPr>
          <a:xfrm>
            <a:off x="5171960" y="3424687"/>
            <a:ext cx="6782388" cy="3252159"/>
          </a:xfrm>
          <a:prstGeom prst="rect">
            <a:avLst/>
          </a:prstGeom>
        </p:spPr>
      </p:pic>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6431</TotalTime>
  <Words>522</Words>
  <Application>Microsoft Office PowerPoint</Application>
  <PresentationFormat>Custom</PresentationFormat>
  <Paragraphs>73</Paragraphs>
  <Slides>16</Slides>
  <Notes>0</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2_Office Theme</vt:lpstr>
      <vt:lpstr>Contents Slide Master</vt:lpstr>
      <vt:lpstr>Flow</vt:lpstr>
      <vt:lpstr>Slide 1</vt:lpstr>
      <vt:lpstr>Outline</vt:lpstr>
      <vt:lpstr>Introduction to Project</vt:lpstr>
      <vt:lpstr>Problem Formulation</vt:lpstr>
      <vt:lpstr>Objectives</vt:lpstr>
      <vt:lpstr>Methodology used</vt:lpstr>
      <vt:lpstr>Results and Outputs</vt:lpstr>
      <vt:lpstr>Slide 8</vt:lpstr>
      <vt:lpstr>Slide 9</vt:lpstr>
      <vt:lpstr>Slide 10</vt:lpstr>
      <vt:lpstr>Slide 11</vt:lpstr>
      <vt:lpstr>Slide 12</vt:lpstr>
      <vt:lpstr>Slide 13</vt:lpstr>
      <vt:lpstr>Conclusion</vt:lpstr>
      <vt:lpstr>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acer</cp:lastModifiedBy>
  <cp:revision>504</cp:revision>
  <dcterms:created xsi:type="dcterms:W3CDTF">2019-01-09T10:33:58Z</dcterms:created>
  <dcterms:modified xsi:type="dcterms:W3CDTF">2021-07-27T09:01:44Z</dcterms:modified>
</cp:coreProperties>
</file>