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8" r:id="rId3"/>
    <p:sldId id="295" r:id="rId4"/>
    <p:sldId id="283" r:id="rId5"/>
    <p:sldId id="26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Inter" panose="020B0604020202020204" charset="0"/>
      <p:regular r:id="rId12"/>
      <p:bold r:id="rId13"/>
    </p:embeddedFont>
    <p:embeddedFont>
      <p:font typeface="Inter-Regular" panose="020B0604020202020204" charset="0"/>
      <p:regular r:id="rId14"/>
      <p:bold r:id="rId15"/>
    </p:embeddedFont>
    <p:embeddedFont>
      <p:font typeface="Noto Sans" panose="020B0502040504020204" pitchFamily="34" charset="0"/>
      <p:regular r:id="rId16"/>
      <p:bold r:id="rId17"/>
      <p:italic r:id="rId18"/>
      <p:boldItalic r:id="rId19"/>
    </p:embeddedFont>
    <p:embeddedFont>
      <p:font typeface="Playfair Display Regular" panose="0000050000000000000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52b6f6c1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52b6f6c1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76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52b6f6c1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52b6f6c1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73157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167338"/>
            <a:ext cx="4102500" cy="43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2701363"/>
            <a:ext cx="4102500" cy="27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4816" y="0"/>
            <a:ext cx="4269193" cy="437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6477" y="12"/>
            <a:ext cx="3377524" cy="437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2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9187" y="0"/>
            <a:ext cx="3004805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75000"/>
                  </a:schemeClr>
                </a:solidFill>
              </a:rPr>
              <a:t>Team Work</a:t>
            </a:r>
            <a:br>
              <a:rPr lang="en" dirty="0"/>
            </a:br>
            <a:r>
              <a:rPr lang="en" sz="1400" dirty="0"/>
              <a:t>                                          </a:t>
            </a:r>
            <a:br>
              <a:rPr lang="en" sz="1400" dirty="0"/>
            </a:br>
            <a:r>
              <a:rPr lang="en" sz="1400" dirty="0"/>
              <a:t>                                          Submitted By:</a:t>
            </a:r>
            <a:br>
              <a:rPr lang="en" sz="1400" dirty="0"/>
            </a:br>
            <a:r>
              <a:rPr lang="en" sz="1400" dirty="0"/>
              <a:t>                                          Neha Sharma</a:t>
            </a:r>
            <a:br>
              <a:rPr lang="en" sz="1400" dirty="0"/>
            </a:br>
            <a:r>
              <a:rPr lang="en" sz="1400" dirty="0"/>
              <a:t>                                          20BCS4576</a:t>
            </a:r>
            <a:br>
              <a:rPr lang="en" sz="1400" dirty="0"/>
            </a:b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505100" y="0"/>
            <a:ext cx="2396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0" dirty="0">
              <a:solidFill>
                <a:schemeClr val="l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06926" y="848554"/>
            <a:ext cx="4102500" cy="43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What is Teamwork?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506926" y="1575874"/>
            <a:ext cx="4102500" cy="27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" dirty="0"/>
              <a:t>Teamwork is the concept of people working together as a team for one specific purpose under the same value.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" dirty="0"/>
              <a:t>Teamwork is important in many different settings, including business, education, sports, healthcare,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F9E27-5BAA-47BA-9AFB-C3B36D94DD36}"/>
              </a:ext>
            </a:extLst>
          </p:cNvPr>
          <p:cNvSpPr txBox="1"/>
          <p:nvPr/>
        </p:nvSpPr>
        <p:spPr>
          <a:xfrm>
            <a:off x="948070" y="2989805"/>
            <a:ext cx="546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>
            <a:spLocks noGrp="1"/>
          </p:cNvSpPr>
          <p:nvPr>
            <p:ph type="title" idx="4294967295"/>
          </p:nvPr>
        </p:nvSpPr>
        <p:spPr>
          <a:xfrm>
            <a:off x="855300" y="444150"/>
            <a:ext cx="4829574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</a:t>
            </a:r>
            <a:r>
              <a:rPr lang="en"/>
              <a:t>of Teamwork</a:t>
            </a:r>
            <a:endParaRPr dirty="0"/>
          </a:p>
        </p:txBody>
      </p:sp>
      <p:sp>
        <p:nvSpPr>
          <p:cNvPr id="521" name="Google Shape;521;p4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23" name="Google Shape;523;p47"/>
          <p:cNvSpPr txBox="1"/>
          <p:nvPr/>
        </p:nvSpPr>
        <p:spPr>
          <a:xfrm>
            <a:off x="740786" y="2129257"/>
            <a:ext cx="1996552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Stress Reduction</a:t>
            </a:r>
            <a:br>
              <a:rPr lang="en" sz="1300" dirty="0">
                <a:latin typeface="Inter"/>
                <a:ea typeface="Inter"/>
                <a:cs typeface="Inter"/>
                <a:sym typeface="Inter"/>
              </a:rPr>
            </a:br>
            <a:endParaRPr lang="en-US" sz="7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/>
                </a:solidFill>
                <a:sym typeface="Inter"/>
              </a:rPr>
              <a:t>Team members can provide emotional support to each other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Inter"/>
              </a:rPr>
              <a:t>.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3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5" name="Google Shape;525;p47"/>
          <p:cNvSpPr txBox="1"/>
          <p:nvPr/>
        </p:nvSpPr>
        <p:spPr>
          <a:xfrm>
            <a:off x="3341394" y="2102315"/>
            <a:ext cx="2336463" cy="53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Communication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dirty="0">
              <a:solidFill>
                <a:schemeClr val="accent2"/>
              </a:solidFill>
              <a:effectLst/>
              <a:latin typeface="Noto Sans" panose="020B0502040504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accent2"/>
                </a:solidFill>
                <a:effectLst/>
                <a:latin typeface="Noto Sans" panose="020B0502040504020204" pitchFamily="34" charset="0"/>
              </a:rPr>
              <a:t>Teammates who trust each other can feel safe communicating openly and effectively. </a:t>
            </a:r>
            <a:endParaRPr lang="en-US"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7" name="Google Shape;527;p47"/>
          <p:cNvSpPr txBox="1"/>
          <p:nvPr/>
        </p:nvSpPr>
        <p:spPr>
          <a:xfrm>
            <a:off x="921044" y="4214475"/>
            <a:ext cx="1569900" cy="61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Work together and succeed together.</a:t>
            </a:r>
          </a:p>
        </p:txBody>
      </p:sp>
      <p:sp>
        <p:nvSpPr>
          <p:cNvPr id="529" name="Google Shape;529;p47"/>
          <p:cNvSpPr txBox="1"/>
          <p:nvPr/>
        </p:nvSpPr>
        <p:spPr>
          <a:xfrm>
            <a:off x="3588539" y="4214475"/>
            <a:ext cx="1862419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Innovation</a:t>
            </a:r>
            <a:br>
              <a:rPr lang="en" sz="1300" dirty="0">
                <a:latin typeface="Inter"/>
                <a:ea typeface="Inter"/>
                <a:cs typeface="Inter"/>
                <a:sym typeface="Inter"/>
              </a:rPr>
            </a:br>
            <a:endParaRPr lang="en-US" sz="7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Teams can work together to discuss different ideas. 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300"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" name="Google Shape;813;p51">
            <a:extLst>
              <a:ext uri="{FF2B5EF4-FFF2-40B4-BE49-F238E27FC236}">
                <a16:creationId xmlns:a16="http://schemas.microsoft.com/office/drawing/2014/main" id="{66073049-E946-4C9B-A009-FC4FF2A9AEE6}"/>
              </a:ext>
            </a:extLst>
          </p:cNvPr>
          <p:cNvGrpSpPr/>
          <p:nvPr/>
        </p:nvGrpSpPr>
        <p:grpSpPr>
          <a:xfrm>
            <a:off x="1391561" y="1308463"/>
            <a:ext cx="618278" cy="693300"/>
            <a:chOff x="4539787" y="1011032"/>
            <a:chExt cx="598958" cy="720261"/>
          </a:xfrm>
        </p:grpSpPr>
        <p:sp>
          <p:nvSpPr>
            <p:cNvPr id="25" name="Google Shape;814;p51">
              <a:extLst>
                <a:ext uri="{FF2B5EF4-FFF2-40B4-BE49-F238E27FC236}">
                  <a16:creationId xmlns:a16="http://schemas.microsoft.com/office/drawing/2014/main" id="{3740BC7C-9BC0-48AD-B32A-8DB60A97FC70}"/>
                </a:ext>
              </a:extLst>
            </p:cNvPr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15;p51">
              <a:extLst>
                <a:ext uri="{FF2B5EF4-FFF2-40B4-BE49-F238E27FC236}">
                  <a16:creationId xmlns:a16="http://schemas.microsoft.com/office/drawing/2014/main" id="{17306E10-5947-4C63-91AF-BDC996F7602B}"/>
                </a:ext>
              </a:extLst>
            </p:cNvPr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16;p51">
              <a:extLst>
                <a:ext uri="{FF2B5EF4-FFF2-40B4-BE49-F238E27FC236}">
                  <a16:creationId xmlns:a16="http://schemas.microsoft.com/office/drawing/2014/main" id="{5BFE7532-3AE2-4D6F-9B8C-A558C0DAFEF1}"/>
                </a:ext>
              </a:extLst>
            </p:cNvPr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17;p51">
              <a:extLst>
                <a:ext uri="{FF2B5EF4-FFF2-40B4-BE49-F238E27FC236}">
                  <a16:creationId xmlns:a16="http://schemas.microsoft.com/office/drawing/2014/main" id="{4E3D6784-6112-4F42-A95F-6335ADF0AA58}"/>
                </a:ext>
              </a:extLst>
            </p:cNvPr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18;p51">
              <a:extLst>
                <a:ext uri="{FF2B5EF4-FFF2-40B4-BE49-F238E27FC236}">
                  <a16:creationId xmlns:a16="http://schemas.microsoft.com/office/drawing/2014/main" id="{DD3EE52E-3D9B-4E4F-A95F-3256B4BA4CE8}"/>
                </a:ext>
              </a:extLst>
            </p:cNvPr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722;p3">
            <a:extLst>
              <a:ext uri="{FF2B5EF4-FFF2-40B4-BE49-F238E27FC236}">
                <a16:creationId xmlns:a16="http://schemas.microsoft.com/office/drawing/2014/main" id="{304DF3EC-DBDE-497C-9AA8-B9F82A72E4EA}"/>
              </a:ext>
            </a:extLst>
          </p:cNvPr>
          <p:cNvGrpSpPr/>
          <p:nvPr/>
        </p:nvGrpSpPr>
        <p:grpSpPr>
          <a:xfrm>
            <a:off x="4005977" y="1342583"/>
            <a:ext cx="724437" cy="646491"/>
            <a:chOff x="6689473" y="1510497"/>
            <a:chExt cx="338545" cy="367054"/>
          </a:xfrm>
        </p:grpSpPr>
        <p:sp>
          <p:nvSpPr>
            <p:cNvPr id="31" name="Google Shape;723;p3">
              <a:extLst>
                <a:ext uri="{FF2B5EF4-FFF2-40B4-BE49-F238E27FC236}">
                  <a16:creationId xmlns:a16="http://schemas.microsoft.com/office/drawing/2014/main" id="{8D918050-B183-4F1F-91B0-E94658185D41}"/>
                </a:ext>
              </a:extLst>
            </p:cNvPr>
            <p:cNvSpPr/>
            <p:nvPr/>
          </p:nvSpPr>
          <p:spPr>
            <a:xfrm>
              <a:off x="6723805" y="1515926"/>
              <a:ext cx="45951" cy="40154"/>
            </a:xfrm>
            <a:custGeom>
              <a:avLst/>
              <a:gdLst/>
              <a:ahLst/>
              <a:cxnLst/>
              <a:rect l="l" t="t" r="r" b="b"/>
              <a:pathLst>
                <a:path w="1752" h="1531" extrusionOk="0">
                  <a:moveTo>
                    <a:pt x="876" y="0"/>
                  </a:moveTo>
                  <a:cubicBezTo>
                    <a:pt x="395" y="0"/>
                    <a:pt x="0" y="342"/>
                    <a:pt x="0" y="765"/>
                  </a:cubicBezTo>
                  <a:cubicBezTo>
                    <a:pt x="0" y="1189"/>
                    <a:pt x="395" y="1530"/>
                    <a:pt x="876" y="1530"/>
                  </a:cubicBezTo>
                  <a:cubicBezTo>
                    <a:pt x="1362" y="1530"/>
                    <a:pt x="1752" y="1189"/>
                    <a:pt x="1752" y="765"/>
                  </a:cubicBezTo>
                  <a:cubicBezTo>
                    <a:pt x="1752" y="342"/>
                    <a:pt x="1362" y="0"/>
                    <a:pt x="876" y="0"/>
                  </a:cubicBez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724;p3">
              <a:extLst>
                <a:ext uri="{FF2B5EF4-FFF2-40B4-BE49-F238E27FC236}">
                  <a16:creationId xmlns:a16="http://schemas.microsoft.com/office/drawing/2014/main" id="{0A5167B9-57F1-452B-8FBC-DFD484F9CD01}"/>
                </a:ext>
              </a:extLst>
            </p:cNvPr>
            <p:cNvSpPr/>
            <p:nvPr/>
          </p:nvSpPr>
          <p:spPr>
            <a:xfrm>
              <a:off x="6723805" y="1515900"/>
              <a:ext cx="31552" cy="40181"/>
            </a:xfrm>
            <a:custGeom>
              <a:avLst/>
              <a:gdLst/>
              <a:ahLst/>
              <a:cxnLst/>
              <a:rect l="l" t="t" r="r" b="b"/>
              <a:pathLst>
                <a:path w="1203" h="1532" extrusionOk="0">
                  <a:moveTo>
                    <a:pt x="911" y="0"/>
                  </a:moveTo>
                  <a:cubicBezTo>
                    <a:pt x="899" y="0"/>
                    <a:pt x="887" y="1"/>
                    <a:pt x="876" y="1"/>
                  </a:cubicBezTo>
                  <a:cubicBezTo>
                    <a:pt x="395" y="1"/>
                    <a:pt x="0" y="343"/>
                    <a:pt x="0" y="766"/>
                  </a:cubicBezTo>
                  <a:cubicBezTo>
                    <a:pt x="0" y="1190"/>
                    <a:pt x="395" y="1531"/>
                    <a:pt x="876" y="1531"/>
                  </a:cubicBezTo>
                  <a:cubicBezTo>
                    <a:pt x="991" y="1531"/>
                    <a:pt x="1102" y="1512"/>
                    <a:pt x="1203" y="1474"/>
                  </a:cubicBezTo>
                  <a:cubicBezTo>
                    <a:pt x="885" y="1363"/>
                    <a:pt x="659" y="1089"/>
                    <a:pt x="659" y="766"/>
                  </a:cubicBezTo>
                  <a:cubicBezTo>
                    <a:pt x="659" y="444"/>
                    <a:pt x="885" y="170"/>
                    <a:pt x="1203" y="54"/>
                  </a:cubicBezTo>
                  <a:cubicBezTo>
                    <a:pt x="1112" y="20"/>
                    <a:pt x="1014" y="0"/>
                    <a:pt x="911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725;p3">
              <a:extLst>
                <a:ext uri="{FF2B5EF4-FFF2-40B4-BE49-F238E27FC236}">
                  <a16:creationId xmlns:a16="http://schemas.microsoft.com/office/drawing/2014/main" id="{429C1853-E788-4340-9FF0-5E3DA5CCDAB8}"/>
                </a:ext>
              </a:extLst>
            </p:cNvPr>
            <p:cNvSpPr/>
            <p:nvPr/>
          </p:nvSpPr>
          <p:spPr>
            <a:xfrm>
              <a:off x="6695270" y="1619288"/>
              <a:ext cx="103389" cy="80414"/>
            </a:xfrm>
            <a:custGeom>
              <a:avLst/>
              <a:gdLst/>
              <a:ahLst/>
              <a:cxnLst/>
              <a:rect l="l" t="t" r="r" b="b"/>
              <a:pathLst>
                <a:path w="3942" h="3066" extrusionOk="0">
                  <a:moveTo>
                    <a:pt x="1309" y="0"/>
                  </a:moveTo>
                  <a:lnTo>
                    <a:pt x="1309" y="654"/>
                  </a:lnTo>
                  <a:cubicBezTo>
                    <a:pt x="1309" y="818"/>
                    <a:pt x="1218" y="972"/>
                    <a:pt x="1069" y="1044"/>
                  </a:cubicBezTo>
                  <a:lnTo>
                    <a:pt x="361" y="1400"/>
                  </a:lnTo>
                  <a:cubicBezTo>
                    <a:pt x="140" y="1511"/>
                    <a:pt x="1" y="1742"/>
                    <a:pt x="1" y="1987"/>
                  </a:cubicBezTo>
                  <a:lnTo>
                    <a:pt x="1" y="3065"/>
                  </a:lnTo>
                  <a:lnTo>
                    <a:pt x="3941" y="3065"/>
                  </a:lnTo>
                  <a:lnTo>
                    <a:pt x="3941" y="1987"/>
                  </a:lnTo>
                  <a:cubicBezTo>
                    <a:pt x="3941" y="1737"/>
                    <a:pt x="3797" y="1511"/>
                    <a:pt x="3571" y="1400"/>
                  </a:cubicBezTo>
                  <a:lnTo>
                    <a:pt x="2864" y="1044"/>
                  </a:lnTo>
                  <a:cubicBezTo>
                    <a:pt x="2714" y="972"/>
                    <a:pt x="2623" y="818"/>
                    <a:pt x="2623" y="654"/>
                  </a:cubicBezTo>
                  <a:lnTo>
                    <a:pt x="2623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726;p3">
              <a:extLst>
                <a:ext uri="{FF2B5EF4-FFF2-40B4-BE49-F238E27FC236}">
                  <a16:creationId xmlns:a16="http://schemas.microsoft.com/office/drawing/2014/main" id="{AF02DD0F-F608-4A60-8DB3-70841478C959}"/>
                </a:ext>
              </a:extLst>
            </p:cNvPr>
            <p:cNvSpPr/>
            <p:nvPr/>
          </p:nvSpPr>
          <p:spPr>
            <a:xfrm>
              <a:off x="6695270" y="1644650"/>
              <a:ext cx="103389" cy="55052"/>
            </a:xfrm>
            <a:custGeom>
              <a:avLst/>
              <a:gdLst/>
              <a:ahLst/>
              <a:cxnLst/>
              <a:rect l="l" t="t" r="r" b="b"/>
              <a:pathLst>
                <a:path w="3942" h="2099" extrusionOk="0">
                  <a:moveTo>
                    <a:pt x="1175" y="0"/>
                  </a:moveTo>
                  <a:cubicBezTo>
                    <a:pt x="1146" y="34"/>
                    <a:pt x="1107" y="58"/>
                    <a:pt x="1069" y="77"/>
                  </a:cubicBezTo>
                  <a:lnTo>
                    <a:pt x="361" y="433"/>
                  </a:lnTo>
                  <a:cubicBezTo>
                    <a:pt x="140" y="544"/>
                    <a:pt x="1" y="775"/>
                    <a:pt x="1" y="1020"/>
                  </a:cubicBezTo>
                  <a:lnTo>
                    <a:pt x="1" y="2098"/>
                  </a:lnTo>
                  <a:lnTo>
                    <a:pt x="3941" y="2098"/>
                  </a:lnTo>
                  <a:lnTo>
                    <a:pt x="3937" y="1020"/>
                  </a:lnTo>
                  <a:cubicBezTo>
                    <a:pt x="3937" y="775"/>
                    <a:pt x="3797" y="544"/>
                    <a:pt x="3576" y="433"/>
                  </a:cubicBezTo>
                  <a:lnTo>
                    <a:pt x="2864" y="77"/>
                  </a:lnTo>
                  <a:cubicBezTo>
                    <a:pt x="2825" y="58"/>
                    <a:pt x="2791" y="34"/>
                    <a:pt x="2758" y="0"/>
                  </a:cubicBezTo>
                  <a:lnTo>
                    <a:pt x="2508" y="279"/>
                  </a:lnTo>
                  <a:cubicBezTo>
                    <a:pt x="2366" y="448"/>
                    <a:pt x="2166" y="532"/>
                    <a:pt x="1967" y="532"/>
                  </a:cubicBezTo>
                  <a:cubicBezTo>
                    <a:pt x="1768" y="532"/>
                    <a:pt x="1569" y="448"/>
                    <a:pt x="1430" y="279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727;p3">
              <a:extLst>
                <a:ext uri="{FF2B5EF4-FFF2-40B4-BE49-F238E27FC236}">
                  <a16:creationId xmlns:a16="http://schemas.microsoft.com/office/drawing/2014/main" id="{1E7524D3-AB79-4387-9F73-DAB37BA3F89E}"/>
                </a:ext>
              </a:extLst>
            </p:cNvPr>
            <p:cNvSpPr/>
            <p:nvPr/>
          </p:nvSpPr>
          <p:spPr>
            <a:xfrm>
              <a:off x="6706626" y="1538770"/>
              <a:ext cx="80414" cy="80414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531" y="0"/>
                  </a:moveTo>
                  <a:cubicBezTo>
                    <a:pt x="684" y="0"/>
                    <a:pt x="1" y="688"/>
                    <a:pt x="1" y="1535"/>
                  </a:cubicBezTo>
                  <a:cubicBezTo>
                    <a:pt x="1" y="2382"/>
                    <a:pt x="684" y="3065"/>
                    <a:pt x="1531" y="3065"/>
                  </a:cubicBezTo>
                  <a:cubicBezTo>
                    <a:pt x="2378" y="3065"/>
                    <a:pt x="3066" y="2382"/>
                    <a:pt x="3066" y="1535"/>
                  </a:cubicBezTo>
                  <a:cubicBezTo>
                    <a:pt x="3066" y="688"/>
                    <a:pt x="2378" y="0"/>
                    <a:pt x="15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728;p3">
              <a:extLst>
                <a:ext uri="{FF2B5EF4-FFF2-40B4-BE49-F238E27FC236}">
                  <a16:creationId xmlns:a16="http://schemas.microsoft.com/office/drawing/2014/main" id="{9C76D890-B5B1-4901-8A0B-F81D3350A8CE}"/>
                </a:ext>
              </a:extLst>
            </p:cNvPr>
            <p:cNvSpPr/>
            <p:nvPr/>
          </p:nvSpPr>
          <p:spPr>
            <a:xfrm>
              <a:off x="6721314" y="1538875"/>
              <a:ext cx="67378" cy="72362"/>
            </a:xfrm>
            <a:custGeom>
              <a:avLst/>
              <a:gdLst/>
              <a:ahLst/>
              <a:cxnLst/>
              <a:rect l="l" t="t" r="r" b="b"/>
              <a:pathLst>
                <a:path w="2569" h="2759" extrusionOk="0">
                  <a:moveTo>
                    <a:pt x="975" y="1"/>
                  </a:moveTo>
                  <a:cubicBezTo>
                    <a:pt x="243" y="1"/>
                    <a:pt x="0" y="1007"/>
                    <a:pt x="658" y="1329"/>
                  </a:cubicBezTo>
                  <a:cubicBezTo>
                    <a:pt x="677" y="1339"/>
                    <a:pt x="701" y="1348"/>
                    <a:pt x="721" y="1358"/>
                  </a:cubicBezTo>
                  <a:lnTo>
                    <a:pt x="1481" y="2739"/>
                  </a:lnTo>
                  <a:cubicBezTo>
                    <a:pt x="1481" y="2739"/>
                    <a:pt x="1688" y="2753"/>
                    <a:pt x="1890" y="2758"/>
                  </a:cubicBezTo>
                  <a:cubicBezTo>
                    <a:pt x="2337" y="2426"/>
                    <a:pt x="2568" y="1873"/>
                    <a:pt x="2491" y="1319"/>
                  </a:cubicBezTo>
                  <a:cubicBezTo>
                    <a:pt x="2400" y="689"/>
                    <a:pt x="1933" y="179"/>
                    <a:pt x="1312" y="35"/>
                  </a:cubicBezTo>
                  <a:cubicBezTo>
                    <a:pt x="1202" y="11"/>
                    <a:pt x="1091" y="1"/>
                    <a:pt x="980" y="1"/>
                  </a:cubicBezTo>
                  <a:cubicBezTo>
                    <a:pt x="979" y="1"/>
                    <a:pt x="977" y="1"/>
                    <a:pt x="975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729;p3">
              <a:extLst>
                <a:ext uri="{FF2B5EF4-FFF2-40B4-BE49-F238E27FC236}">
                  <a16:creationId xmlns:a16="http://schemas.microsoft.com/office/drawing/2014/main" id="{BFD760E2-0D5E-4584-9A1B-6438C31582AB}"/>
                </a:ext>
              </a:extLst>
            </p:cNvPr>
            <p:cNvSpPr/>
            <p:nvPr/>
          </p:nvSpPr>
          <p:spPr>
            <a:xfrm>
              <a:off x="6712554" y="1574203"/>
              <a:ext cx="68690" cy="56573"/>
            </a:xfrm>
            <a:custGeom>
              <a:avLst/>
              <a:gdLst/>
              <a:ahLst/>
              <a:cxnLst/>
              <a:rect l="l" t="t" r="r" b="b"/>
              <a:pathLst>
                <a:path w="2619" h="2157" extrusionOk="0">
                  <a:moveTo>
                    <a:pt x="1005" y="0"/>
                  </a:moveTo>
                  <a:cubicBezTo>
                    <a:pt x="922" y="0"/>
                    <a:pt x="845" y="50"/>
                    <a:pt x="809" y="126"/>
                  </a:cubicBezTo>
                  <a:cubicBezTo>
                    <a:pt x="737" y="275"/>
                    <a:pt x="631" y="410"/>
                    <a:pt x="506" y="521"/>
                  </a:cubicBezTo>
                  <a:cubicBezTo>
                    <a:pt x="458" y="564"/>
                    <a:pt x="410" y="608"/>
                    <a:pt x="357" y="641"/>
                  </a:cubicBezTo>
                  <a:cubicBezTo>
                    <a:pt x="92" y="824"/>
                    <a:pt x="1" y="1175"/>
                    <a:pt x="145" y="1459"/>
                  </a:cubicBezTo>
                  <a:cubicBezTo>
                    <a:pt x="376" y="1887"/>
                    <a:pt x="819" y="2157"/>
                    <a:pt x="1305" y="2157"/>
                  </a:cubicBezTo>
                  <a:cubicBezTo>
                    <a:pt x="1993" y="2157"/>
                    <a:pt x="2561" y="1628"/>
                    <a:pt x="2618" y="944"/>
                  </a:cubicBezTo>
                  <a:cubicBezTo>
                    <a:pt x="2618" y="877"/>
                    <a:pt x="2594" y="810"/>
                    <a:pt x="2541" y="771"/>
                  </a:cubicBezTo>
                  <a:cubicBezTo>
                    <a:pt x="2108" y="405"/>
                    <a:pt x="1603" y="146"/>
                    <a:pt x="1055" y="6"/>
                  </a:cubicBezTo>
                  <a:cubicBezTo>
                    <a:pt x="1038" y="2"/>
                    <a:pt x="1022" y="0"/>
                    <a:pt x="1005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730;p3">
              <a:extLst>
                <a:ext uri="{FF2B5EF4-FFF2-40B4-BE49-F238E27FC236}">
                  <a16:creationId xmlns:a16="http://schemas.microsoft.com/office/drawing/2014/main" id="{7A702B0F-1D79-4C47-9FB3-A6E2FC0B8A00}"/>
                </a:ext>
              </a:extLst>
            </p:cNvPr>
            <p:cNvSpPr/>
            <p:nvPr/>
          </p:nvSpPr>
          <p:spPr>
            <a:xfrm>
              <a:off x="6712422" y="1574203"/>
              <a:ext cx="68821" cy="55943"/>
            </a:xfrm>
            <a:custGeom>
              <a:avLst/>
              <a:gdLst/>
              <a:ahLst/>
              <a:cxnLst/>
              <a:rect l="l" t="t" r="r" b="b"/>
              <a:pathLst>
                <a:path w="2624" h="2133" extrusionOk="0">
                  <a:moveTo>
                    <a:pt x="1010" y="0"/>
                  </a:moveTo>
                  <a:cubicBezTo>
                    <a:pt x="927" y="0"/>
                    <a:pt x="850" y="50"/>
                    <a:pt x="814" y="126"/>
                  </a:cubicBezTo>
                  <a:cubicBezTo>
                    <a:pt x="761" y="232"/>
                    <a:pt x="694" y="333"/>
                    <a:pt x="612" y="420"/>
                  </a:cubicBezTo>
                  <a:cubicBezTo>
                    <a:pt x="583" y="454"/>
                    <a:pt x="550" y="487"/>
                    <a:pt x="511" y="521"/>
                  </a:cubicBezTo>
                  <a:cubicBezTo>
                    <a:pt x="468" y="564"/>
                    <a:pt x="420" y="603"/>
                    <a:pt x="367" y="636"/>
                  </a:cubicBezTo>
                  <a:cubicBezTo>
                    <a:pt x="73" y="843"/>
                    <a:pt x="1" y="1243"/>
                    <a:pt x="203" y="1536"/>
                  </a:cubicBezTo>
                  <a:cubicBezTo>
                    <a:pt x="405" y="1859"/>
                    <a:pt x="737" y="2075"/>
                    <a:pt x="1112" y="2133"/>
                  </a:cubicBezTo>
                  <a:cubicBezTo>
                    <a:pt x="848" y="1950"/>
                    <a:pt x="655" y="1709"/>
                    <a:pt x="655" y="1276"/>
                  </a:cubicBezTo>
                  <a:lnTo>
                    <a:pt x="655" y="1108"/>
                  </a:lnTo>
                  <a:cubicBezTo>
                    <a:pt x="703" y="1074"/>
                    <a:pt x="756" y="1036"/>
                    <a:pt x="805" y="988"/>
                  </a:cubicBezTo>
                  <a:cubicBezTo>
                    <a:pt x="925" y="882"/>
                    <a:pt x="1031" y="757"/>
                    <a:pt x="1117" y="622"/>
                  </a:cubicBezTo>
                  <a:cubicBezTo>
                    <a:pt x="1536" y="747"/>
                    <a:pt x="1926" y="959"/>
                    <a:pt x="2263" y="1243"/>
                  </a:cubicBezTo>
                  <a:cubicBezTo>
                    <a:pt x="2301" y="1276"/>
                    <a:pt x="2359" y="1329"/>
                    <a:pt x="2479" y="1440"/>
                  </a:cubicBezTo>
                  <a:cubicBezTo>
                    <a:pt x="2556" y="1320"/>
                    <a:pt x="2614" y="1079"/>
                    <a:pt x="2623" y="940"/>
                  </a:cubicBezTo>
                  <a:cubicBezTo>
                    <a:pt x="2623" y="877"/>
                    <a:pt x="2599" y="810"/>
                    <a:pt x="2546" y="771"/>
                  </a:cubicBezTo>
                  <a:cubicBezTo>
                    <a:pt x="2113" y="405"/>
                    <a:pt x="1603" y="146"/>
                    <a:pt x="1060" y="6"/>
                  </a:cubicBezTo>
                  <a:cubicBezTo>
                    <a:pt x="1043" y="2"/>
                    <a:pt x="1027" y="0"/>
                    <a:pt x="1010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731;p3">
              <a:extLst>
                <a:ext uri="{FF2B5EF4-FFF2-40B4-BE49-F238E27FC236}">
                  <a16:creationId xmlns:a16="http://schemas.microsoft.com/office/drawing/2014/main" id="{64FC5FB3-5226-40FC-968B-750CA6B63DBA}"/>
                </a:ext>
              </a:extLst>
            </p:cNvPr>
            <p:cNvSpPr/>
            <p:nvPr/>
          </p:nvSpPr>
          <p:spPr>
            <a:xfrm>
              <a:off x="6695139" y="1661174"/>
              <a:ext cx="23002" cy="38528"/>
            </a:xfrm>
            <a:custGeom>
              <a:avLst/>
              <a:gdLst/>
              <a:ahLst/>
              <a:cxnLst/>
              <a:rect l="l" t="t" r="r" b="b"/>
              <a:pathLst>
                <a:path w="877" h="1469" extrusionOk="0">
                  <a:moveTo>
                    <a:pt x="131" y="1"/>
                  </a:moveTo>
                  <a:cubicBezTo>
                    <a:pt x="44" y="111"/>
                    <a:pt x="1" y="251"/>
                    <a:pt x="1" y="395"/>
                  </a:cubicBezTo>
                  <a:lnTo>
                    <a:pt x="1" y="1468"/>
                  </a:lnTo>
                  <a:lnTo>
                    <a:pt x="877" y="1468"/>
                  </a:lnTo>
                  <a:lnTo>
                    <a:pt x="877" y="799"/>
                  </a:lnTo>
                  <a:cubicBezTo>
                    <a:pt x="877" y="669"/>
                    <a:pt x="814" y="544"/>
                    <a:pt x="713" y="458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732;p3">
              <a:extLst>
                <a:ext uri="{FF2B5EF4-FFF2-40B4-BE49-F238E27FC236}">
                  <a16:creationId xmlns:a16="http://schemas.microsoft.com/office/drawing/2014/main" id="{B0F70777-E53C-4F44-8BB3-0EF56B79991E}"/>
                </a:ext>
              </a:extLst>
            </p:cNvPr>
            <p:cNvSpPr/>
            <p:nvPr/>
          </p:nvSpPr>
          <p:spPr>
            <a:xfrm>
              <a:off x="6775526" y="1661174"/>
              <a:ext cx="23002" cy="38528"/>
            </a:xfrm>
            <a:custGeom>
              <a:avLst/>
              <a:gdLst/>
              <a:ahLst/>
              <a:cxnLst/>
              <a:rect l="l" t="t" r="r" b="b"/>
              <a:pathLst>
                <a:path w="877" h="1469" extrusionOk="0">
                  <a:moveTo>
                    <a:pt x="742" y="1"/>
                  </a:moveTo>
                  <a:lnTo>
                    <a:pt x="164" y="458"/>
                  </a:lnTo>
                  <a:cubicBezTo>
                    <a:pt x="59" y="544"/>
                    <a:pt x="1" y="669"/>
                    <a:pt x="1" y="799"/>
                  </a:cubicBezTo>
                  <a:lnTo>
                    <a:pt x="1" y="1468"/>
                  </a:lnTo>
                  <a:lnTo>
                    <a:pt x="877" y="1468"/>
                  </a:lnTo>
                  <a:lnTo>
                    <a:pt x="877" y="395"/>
                  </a:lnTo>
                  <a:cubicBezTo>
                    <a:pt x="877" y="251"/>
                    <a:pt x="828" y="111"/>
                    <a:pt x="742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733;p3">
              <a:extLst>
                <a:ext uri="{FF2B5EF4-FFF2-40B4-BE49-F238E27FC236}">
                  <a16:creationId xmlns:a16="http://schemas.microsoft.com/office/drawing/2014/main" id="{51F1838E-A19A-417F-BD0D-A919FAD0690D}"/>
                </a:ext>
              </a:extLst>
            </p:cNvPr>
            <p:cNvSpPr/>
            <p:nvPr/>
          </p:nvSpPr>
          <p:spPr>
            <a:xfrm>
              <a:off x="6924839" y="1716960"/>
              <a:ext cx="28667" cy="63130"/>
            </a:xfrm>
            <a:custGeom>
              <a:avLst/>
              <a:gdLst/>
              <a:ahLst/>
              <a:cxnLst/>
              <a:rect l="l" t="t" r="r" b="b"/>
              <a:pathLst>
                <a:path w="1093" h="2407" extrusionOk="0">
                  <a:moveTo>
                    <a:pt x="646" y="0"/>
                  </a:moveTo>
                  <a:cubicBezTo>
                    <a:pt x="289" y="0"/>
                    <a:pt x="0" y="292"/>
                    <a:pt x="0" y="655"/>
                  </a:cubicBezTo>
                  <a:lnTo>
                    <a:pt x="0" y="804"/>
                  </a:lnTo>
                  <a:cubicBezTo>
                    <a:pt x="0" y="996"/>
                    <a:pt x="29" y="1179"/>
                    <a:pt x="87" y="1362"/>
                  </a:cubicBezTo>
                  <a:lnTo>
                    <a:pt x="438" y="2406"/>
                  </a:lnTo>
                  <a:lnTo>
                    <a:pt x="1092" y="2406"/>
                  </a:lnTo>
                  <a:lnTo>
                    <a:pt x="1092" y="0"/>
                  </a:lnTo>
                  <a:lnTo>
                    <a:pt x="655" y="0"/>
                  </a:lnTo>
                  <a:cubicBezTo>
                    <a:pt x="652" y="0"/>
                    <a:pt x="649" y="0"/>
                    <a:pt x="646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734;p3">
              <a:extLst>
                <a:ext uri="{FF2B5EF4-FFF2-40B4-BE49-F238E27FC236}">
                  <a16:creationId xmlns:a16="http://schemas.microsoft.com/office/drawing/2014/main" id="{D5C2530C-3C5D-4785-9B09-AD11279B5FAF}"/>
                </a:ext>
              </a:extLst>
            </p:cNvPr>
            <p:cNvSpPr/>
            <p:nvPr/>
          </p:nvSpPr>
          <p:spPr>
            <a:xfrm>
              <a:off x="6936327" y="1711137"/>
              <a:ext cx="68926" cy="68952"/>
            </a:xfrm>
            <a:custGeom>
              <a:avLst/>
              <a:gdLst/>
              <a:ahLst/>
              <a:cxnLst/>
              <a:rect l="l" t="t" r="r" b="b"/>
              <a:pathLst>
                <a:path w="2628" h="2629" extrusionOk="0">
                  <a:moveTo>
                    <a:pt x="646" y="1"/>
                  </a:moveTo>
                  <a:cubicBezTo>
                    <a:pt x="289" y="1"/>
                    <a:pt x="0" y="297"/>
                    <a:pt x="0" y="655"/>
                  </a:cubicBezTo>
                  <a:cubicBezTo>
                    <a:pt x="0" y="896"/>
                    <a:pt x="192" y="1093"/>
                    <a:pt x="438" y="1093"/>
                  </a:cubicBezTo>
                  <a:lnTo>
                    <a:pt x="2189" y="2628"/>
                  </a:lnTo>
                  <a:lnTo>
                    <a:pt x="2574" y="1271"/>
                  </a:lnTo>
                  <a:cubicBezTo>
                    <a:pt x="2608" y="1151"/>
                    <a:pt x="2627" y="1031"/>
                    <a:pt x="2627" y="910"/>
                  </a:cubicBezTo>
                  <a:lnTo>
                    <a:pt x="2627" y="1"/>
                  </a:lnTo>
                  <a:lnTo>
                    <a:pt x="654" y="1"/>
                  </a:lnTo>
                  <a:cubicBezTo>
                    <a:pt x="652" y="1"/>
                    <a:pt x="649" y="1"/>
                    <a:pt x="646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735;p3">
              <a:extLst>
                <a:ext uri="{FF2B5EF4-FFF2-40B4-BE49-F238E27FC236}">
                  <a16:creationId xmlns:a16="http://schemas.microsoft.com/office/drawing/2014/main" id="{22E02E1E-1E52-4EFA-AF95-3255D1AA941B}"/>
                </a:ext>
              </a:extLst>
            </p:cNvPr>
            <p:cNvSpPr/>
            <p:nvPr/>
          </p:nvSpPr>
          <p:spPr>
            <a:xfrm>
              <a:off x="6947788" y="1797216"/>
              <a:ext cx="34489" cy="34489"/>
            </a:xfrm>
            <a:custGeom>
              <a:avLst/>
              <a:gdLst/>
              <a:ahLst/>
              <a:cxnLst/>
              <a:rect l="l" t="t" r="r" b="b"/>
              <a:pathLst>
                <a:path w="1315" h="1315" extrusionOk="0">
                  <a:moveTo>
                    <a:pt x="1" y="1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736;p3">
              <a:extLst>
                <a:ext uri="{FF2B5EF4-FFF2-40B4-BE49-F238E27FC236}">
                  <a16:creationId xmlns:a16="http://schemas.microsoft.com/office/drawing/2014/main" id="{7B6732FB-2F8B-448A-BC90-25403216FE66}"/>
                </a:ext>
              </a:extLst>
            </p:cNvPr>
            <p:cNvSpPr/>
            <p:nvPr/>
          </p:nvSpPr>
          <p:spPr>
            <a:xfrm>
              <a:off x="6907529" y="1811221"/>
              <a:ext cx="114876" cy="60743"/>
            </a:xfrm>
            <a:custGeom>
              <a:avLst/>
              <a:gdLst/>
              <a:ahLst/>
              <a:cxnLst/>
              <a:rect l="l" t="t" r="r" b="b"/>
              <a:pathLst>
                <a:path w="4380" h="2316" extrusionOk="0">
                  <a:moveTo>
                    <a:pt x="1536" y="1"/>
                  </a:moveTo>
                  <a:lnTo>
                    <a:pt x="477" y="299"/>
                  </a:lnTo>
                  <a:cubicBezTo>
                    <a:pt x="198" y="381"/>
                    <a:pt x="1" y="636"/>
                    <a:pt x="1" y="929"/>
                  </a:cubicBezTo>
                  <a:lnTo>
                    <a:pt x="1" y="2315"/>
                  </a:lnTo>
                  <a:lnTo>
                    <a:pt x="4380" y="2315"/>
                  </a:lnTo>
                  <a:lnTo>
                    <a:pt x="4380" y="929"/>
                  </a:lnTo>
                  <a:cubicBezTo>
                    <a:pt x="4380" y="636"/>
                    <a:pt x="4187" y="381"/>
                    <a:pt x="3903" y="299"/>
                  </a:cubicBezTo>
                  <a:lnTo>
                    <a:pt x="2849" y="1"/>
                  </a:lnTo>
                  <a:lnTo>
                    <a:pt x="2590" y="309"/>
                  </a:lnTo>
                  <a:cubicBezTo>
                    <a:pt x="2486" y="431"/>
                    <a:pt x="2339" y="493"/>
                    <a:pt x="2193" y="493"/>
                  </a:cubicBezTo>
                  <a:cubicBezTo>
                    <a:pt x="2046" y="493"/>
                    <a:pt x="1899" y="431"/>
                    <a:pt x="1796" y="309"/>
                  </a:cubicBezTo>
                  <a:lnTo>
                    <a:pt x="1536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37;p3">
              <a:extLst>
                <a:ext uri="{FF2B5EF4-FFF2-40B4-BE49-F238E27FC236}">
                  <a16:creationId xmlns:a16="http://schemas.microsoft.com/office/drawing/2014/main" id="{6074D5AD-4BD0-4DF6-A2BA-D73E63C45AC9}"/>
                </a:ext>
              </a:extLst>
            </p:cNvPr>
            <p:cNvSpPr/>
            <p:nvPr/>
          </p:nvSpPr>
          <p:spPr>
            <a:xfrm>
              <a:off x="6930504" y="1739909"/>
              <a:ext cx="68926" cy="63130"/>
            </a:xfrm>
            <a:custGeom>
              <a:avLst/>
              <a:gdLst/>
              <a:ahLst/>
              <a:cxnLst/>
              <a:rect l="l" t="t" r="r" b="b"/>
              <a:pathLst>
                <a:path w="2628" h="2407" extrusionOk="0">
                  <a:moveTo>
                    <a:pt x="827" y="1"/>
                  </a:moveTo>
                  <a:cubicBezTo>
                    <a:pt x="717" y="1"/>
                    <a:pt x="608" y="48"/>
                    <a:pt x="525" y="126"/>
                  </a:cubicBezTo>
                  <a:lnTo>
                    <a:pt x="313" y="343"/>
                  </a:lnTo>
                  <a:cubicBezTo>
                    <a:pt x="111" y="540"/>
                    <a:pt x="1" y="809"/>
                    <a:pt x="1" y="1093"/>
                  </a:cubicBezTo>
                  <a:cubicBezTo>
                    <a:pt x="1" y="1815"/>
                    <a:pt x="588" y="2407"/>
                    <a:pt x="1314" y="2407"/>
                  </a:cubicBezTo>
                  <a:cubicBezTo>
                    <a:pt x="2041" y="2407"/>
                    <a:pt x="2628" y="1815"/>
                    <a:pt x="2628" y="1093"/>
                  </a:cubicBezTo>
                  <a:lnTo>
                    <a:pt x="2628" y="814"/>
                  </a:lnTo>
                  <a:cubicBezTo>
                    <a:pt x="2628" y="694"/>
                    <a:pt x="2585" y="583"/>
                    <a:pt x="2503" y="501"/>
                  </a:cubicBezTo>
                  <a:cubicBezTo>
                    <a:pt x="2166" y="169"/>
                    <a:pt x="1545" y="20"/>
                    <a:pt x="843" y="1"/>
                  </a:cubicBezTo>
                  <a:cubicBezTo>
                    <a:pt x="837" y="1"/>
                    <a:pt x="832" y="1"/>
                    <a:pt x="827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38;p3">
              <a:extLst>
                <a:ext uri="{FF2B5EF4-FFF2-40B4-BE49-F238E27FC236}">
                  <a16:creationId xmlns:a16="http://schemas.microsoft.com/office/drawing/2014/main" id="{4326B6FB-6712-48DD-A383-8FEBD592D0CB}"/>
                </a:ext>
              </a:extLst>
            </p:cNvPr>
            <p:cNvSpPr/>
            <p:nvPr/>
          </p:nvSpPr>
          <p:spPr>
            <a:xfrm>
              <a:off x="6930504" y="1739909"/>
              <a:ext cx="68821" cy="61740"/>
            </a:xfrm>
            <a:custGeom>
              <a:avLst/>
              <a:gdLst/>
              <a:ahLst/>
              <a:cxnLst/>
              <a:rect l="l" t="t" r="r" b="b"/>
              <a:pathLst>
                <a:path w="2624" h="2354" extrusionOk="0">
                  <a:moveTo>
                    <a:pt x="827" y="1"/>
                  </a:moveTo>
                  <a:cubicBezTo>
                    <a:pt x="717" y="1"/>
                    <a:pt x="608" y="48"/>
                    <a:pt x="525" y="126"/>
                  </a:cubicBezTo>
                  <a:lnTo>
                    <a:pt x="309" y="343"/>
                  </a:lnTo>
                  <a:cubicBezTo>
                    <a:pt x="111" y="540"/>
                    <a:pt x="1" y="809"/>
                    <a:pt x="1" y="1088"/>
                  </a:cubicBezTo>
                  <a:cubicBezTo>
                    <a:pt x="1" y="1676"/>
                    <a:pt x="390" y="2190"/>
                    <a:pt x="949" y="2354"/>
                  </a:cubicBezTo>
                  <a:cubicBezTo>
                    <a:pt x="761" y="2123"/>
                    <a:pt x="660" y="1829"/>
                    <a:pt x="660" y="1531"/>
                  </a:cubicBezTo>
                  <a:lnTo>
                    <a:pt x="660" y="1093"/>
                  </a:lnTo>
                  <a:cubicBezTo>
                    <a:pt x="660" y="850"/>
                    <a:pt x="853" y="654"/>
                    <a:pt x="1089" y="654"/>
                  </a:cubicBezTo>
                  <a:cubicBezTo>
                    <a:pt x="1100" y="654"/>
                    <a:pt x="1111" y="655"/>
                    <a:pt x="1122" y="655"/>
                  </a:cubicBezTo>
                  <a:cubicBezTo>
                    <a:pt x="1564" y="684"/>
                    <a:pt x="2219" y="756"/>
                    <a:pt x="2623" y="949"/>
                  </a:cubicBezTo>
                  <a:cubicBezTo>
                    <a:pt x="2609" y="858"/>
                    <a:pt x="2570" y="569"/>
                    <a:pt x="2503" y="501"/>
                  </a:cubicBezTo>
                  <a:cubicBezTo>
                    <a:pt x="2166" y="169"/>
                    <a:pt x="1545" y="20"/>
                    <a:pt x="843" y="1"/>
                  </a:cubicBezTo>
                  <a:cubicBezTo>
                    <a:pt x="837" y="1"/>
                    <a:pt x="832" y="1"/>
                    <a:pt x="827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39;p3">
              <a:extLst>
                <a:ext uri="{FF2B5EF4-FFF2-40B4-BE49-F238E27FC236}">
                  <a16:creationId xmlns:a16="http://schemas.microsoft.com/office/drawing/2014/main" id="{A0871332-88BD-4DBB-B6CA-ECA6E29BCDAB}"/>
                </a:ext>
              </a:extLst>
            </p:cNvPr>
            <p:cNvSpPr/>
            <p:nvPr/>
          </p:nvSpPr>
          <p:spPr>
            <a:xfrm>
              <a:off x="6907529" y="1825725"/>
              <a:ext cx="23002" cy="46239"/>
            </a:xfrm>
            <a:custGeom>
              <a:avLst/>
              <a:gdLst/>
              <a:ahLst/>
              <a:cxnLst/>
              <a:rect l="l" t="t" r="r" b="b"/>
              <a:pathLst>
                <a:path w="877" h="1763" extrusionOk="0">
                  <a:moveTo>
                    <a:pt x="121" y="1"/>
                  </a:moveTo>
                  <a:cubicBezTo>
                    <a:pt x="44" y="112"/>
                    <a:pt x="1" y="242"/>
                    <a:pt x="1" y="376"/>
                  </a:cubicBezTo>
                  <a:lnTo>
                    <a:pt x="1" y="1762"/>
                  </a:lnTo>
                  <a:lnTo>
                    <a:pt x="877" y="1762"/>
                  </a:lnTo>
                  <a:lnTo>
                    <a:pt x="877" y="1031"/>
                  </a:lnTo>
                  <a:cubicBezTo>
                    <a:pt x="877" y="857"/>
                    <a:pt x="809" y="689"/>
                    <a:pt x="684" y="564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40;p3">
              <a:extLst>
                <a:ext uri="{FF2B5EF4-FFF2-40B4-BE49-F238E27FC236}">
                  <a16:creationId xmlns:a16="http://schemas.microsoft.com/office/drawing/2014/main" id="{E36D754F-F201-490F-97D0-00B3D5F4DA66}"/>
                </a:ext>
              </a:extLst>
            </p:cNvPr>
            <p:cNvSpPr/>
            <p:nvPr/>
          </p:nvSpPr>
          <p:spPr>
            <a:xfrm>
              <a:off x="6999404" y="1825725"/>
              <a:ext cx="23002" cy="46239"/>
            </a:xfrm>
            <a:custGeom>
              <a:avLst/>
              <a:gdLst/>
              <a:ahLst/>
              <a:cxnLst/>
              <a:rect l="l" t="t" r="r" b="b"/>
              <a:pathLst>
                <a:path w="877" h="1763" extrusionOk="0">
                  <a:moveTo>
                    <a:pt x="756" y="1"/>
                  </a:moveTo>
                  <a:lnTo>
                    <a:pt x="193" y="564"/>
                  </a:lnTo>
                  <a:cubicBezTo>
                    <a:pt x="73" y="689"/>
                    <a:pt x="1" y="857"/>
                    <a:pt x="1" y="1031"/>
                  </a:cubicBezTo>
                  <a:lnTo>
                    <a:pt x="1" y="1762"/>
                  </a:lnTo>
                  <a:lnTo>
                    <a:pt x="877" y="1762"/>
                  </a:lnTo>
                  <a:lnTo>
                    <a:pt x="877" y="376"/>
                  </a:lnTo>
                  <a:cubicBezTo>
                    <a:pt x="877" y="242"/>
                    <a:pt x="833" y="112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41;p3">
              <a:extLst>
                <a:ext uri="{FF2B5EF4-FFF2-40B4-BE49-F238E27FC236}">
                  <a16:creationId xmlns:a16="http://schemas.microsoft.com/office/drawing/2014/main" id="{E6C4283E-DCB1-4A73-A79D-679FF1766C55}"/>
                </a:ext>
              </a:extLst>
            </p:cNvPr>
            <p:cNvSpPr/>
            <p:nvPr/>
          </p:nvSpPr>
          <p:spPr>
            <a:xfrm>
              <a:off x="6689473" y="1510497"/>
              <a:ext cx="114667" cy="194765"/>
            </a:xfrm>
            <a:custGeom>
              <a:avLst/>
              <a:gdLst/>
              <a:ahLst/>
              <a:cxnLst/>
              <a:rect l="l" t="t" r="r" b="b"/>
              <a:pathLst>
                <a:path w="4372" h="7426" extrusionOk="0">
                  <a:moveTo>
                    <a:pt x="2190" y="409"/>
                  </a:moveTo>
                  <a:cubicBezTo>
                    <a:pt x="2555" y="409"/>
                    <a:pt x="2858" y="660"/>
                    <a:pt x="2858" y="972"/>
                  </a:cubicBezTo>
                  <a:lnTo>
                    <a:pt x="2858" y="1011"/>
                  </a:lnTo>
                  <a:cubicBezTo>
                    <a:pt x="2644" y="919"/>
                    <a:pt x="2417" y="874"/>
                    <a:pt x="2190" y="874"/>
                  </a:cubicBezTo>
                  <a:cubicBezTo>
                    <a:pt x="1962" y="874"/>
                    <a:pt x="1735" y="919"/>
                    <a:pt x="1521" y="1011"/>
                  </a:cubicBezTo>
                  <a:cubicBezTo>
                    <a:pt x="1516" y="996"/>
                    <a:pt x="1516" y="987"/>
                    <a:pt x="1516" y="972"/>
                  </a:cubicBezTo>
                  <a:cubicBezTo>
                    <a:pt x="1516" y="660"/>
                    <a:pt x="1819" y="409"/>
                    <a:pt x="2190" y="409"/>
                  </a:cubicBezTo>
                  <a:close/>
                  <a:moveTo>
                    <a:pt x="2192" y="1281"/>
                  </a:moveTo>
                  <a:cubicBezTo>
                    <a:pt x="3078" y="1281"/>
                    <a:pt x="3737" y="2154"/>
                    <a:pt x="3450" y="3027"/>
                  </a:cubicBezTo>
                  <a:cubicBezTo>
                    <a:pt x="2868" y="2435"/>
                    <a:pt x="1843" y="2204"/>
                    <a:pt x="1795" y="2194"/>
                  </a:cubicBezTo>
                  <a:cubicBezTo>
                    <a:pt x="1777" y="2190"/>
                    <a:pt x="1760" y="2188"/>
                    <a:pt x="1742" y="2188"/>
                  </a:cubicBezTo>
                  <a:cubicBezTo>
                    <a:pt x="1698" y="2188"/>
                    <a:pt x="1655" y="2202"/>
                    <a:pt x="1617" y="2233"/>
                  </a:cubicBezTo>
                  <a:cubicBezTo>
                    <a:pt x="1569" y="2271"/>
                    <a:pt x="1545" y="2329"/>
                    <a:pt x="1545" y="2392"/>
                  </a:cubicBezTo>
                  <a:cubicBezTo>
                    <a:pt x="1530" y="2507"/>
                    <a:pt x="1473" y="2608"/>
                    <a:pt x="1386" y="2685"/>
                  </a:cubicBezTo>
                  <a:cubicBezTo>
                    <a:pt x="1228" y="2832"/>
                    <a:pt x="1367" y="3043"/>
                    <a:pt x="1527" y="3043"/>
                  </a:cubicBezTo>
                  <a:cubicBezTo>
                    <a:pt x="1577" y="3043"/>
                    <a:pt x="1629" y="3023"/>
                    <a:pt x="1675" y="2974"/>
                  </a:cubicBezTo>
                  <a:cubicBezTo>
                    <a:pt x="1771" y="2883"/>
                    <a:pt x="1848" y="2772"/>
                    <a:pt x="1901" y="2647"/>
                  </a:cubicBezTo>
                  <a:cubicBezTo>
                    <a:pt x="2243" y="2748"/>
                    <a:pt x="2959" y="3008"/>
                    <a:pt x="3282" y="3460"/>
                  </a:cubicBezTo>
                  <a:cubicBezTo>
                    <a:pt x="3188" y="3991"/>
                    <a:pt x="2727" y="4375"/>
                    <a:pt x="2195" y="4375"/>
                  </a:cubicBezTo>
                  <a:cubicBezTo>
                    <a:pt x="2182" y="4375"/>
                    <a:pt x="2169" y="4375"/>
                    <a:pt x="2156" y="4374"/>
                  </a:cubicBezTo>
                  <a:cubicBezTo>
                    <a:pt x="1603" y="4360"/>
                    <a:pt x="1150" y="3936"/>
                    <a:pt x="1088" y="3393"/>
                  </a:cubicBezTo>
                  <a:lnTo>
                    <a:pt x="1088" y="3388"/>
                  </a:lnTo>
                  <a:cubicBezTo>
                    <a:pt x="1083" y="3359"/>
                    <a:pt x="1073" y="3330"/>
                    <a:pt x="1059" y="3306"/>
                  </a:cubicBezTo>
                  <a:cubicBezTo>
                    <a:pt x="549" y="2478"/>
                    <a:pt x="1068" y="1405"/>
                    <a:pt x="2036" y="1290"/>
                  </a:cubicBezTo>
                  <a:cubicBezTo>
                    <a:pt x="2089" y="1284"/>
                    <a:pt x="2141" y="1281"/>
                    <a:pt x="2192" y="1281"/>
                  </a:cubicBezTo>
                  <a:close/>
                  <a:moveTo>
                    <a:pt x="2642" y="4721"/>
                  </a:moveTo>
                  <a:lnTo>
                    <a:pt x="2642" y="4937"/>
                  </a:lnTo>
                  <a:cubicBezTo>
                    <a:pt x="2637" y="5004"/>
                    <a:pt x="2656" y="5077"/>
                    <a:pt x="2690" y="5139"/>
                  </a:cubicBezTo>
                  <a:lnTo>
                    <a:pt x="2190" y="5616"/>
                  </a:lnTo>
                  <a:lnTo>
                    <a:pt x="1684" y="5139"/>
                  </a:lnTo>
                  <a:cubicBezTo>
                    <a:pt x="1713" y="5077"/>
                    <a:pt x="1732" y="5009"/>
                    <a:pt x="1732" y="4937"/>
                  </a:cubicBezTo>
                  <a:lnTo>
                    <a:pt x="1732" y="4721"/>
                  </a:lnTo>
                  <a:cubicBezTo>
                    <a:pt x="1877" y="4764"/>
                    <a:pt x="2031" y="4788"/>
                    <a:pt x="2185" y="4788"/>
                  </a:cubicBezTo>
                  <a:lnTo>
                    <a:pt x="2190" y="4788"/>
                  </a:lnTo>
                  <a:cubicBezTo>
                    <a:pt x="2339" y="4788"/>
                    <a:pt x="2493" y="4764"/>
                    <a:pt x="2642" y="4721"/>
                  </a:cubicBezTo>
                  <a:close/>
                  <a:moveTo>
                    <a:pt x="2185" y="0"/>
                  </a:moveTo>
                  <a:cubicBezTo>
                    <a:pt x="1588" y="0"/>
                    <a:pt x="1102" y="433"/>
                    <a:pt x="1102" y="972"/>
                  </a:cubicBezTo>
                  <a:cubicBezTo>
                    <a:pt x="1102" y="1059"/>
                    <a:pt x="1117" y="1141"/>
                    <a:pt x="1141" y="1227"/>
                  </a:cubicBezTo>
                  <a:cubicBezTo>
                    <a:pt x="438" y="1752"/>
                    <a:pt x="241" y="2719"/>
                    <a:pt x="679" y="3479"/>
                  </a:cubicBezTo>
                  <a:cubicBezTo>
                    <a:pt x="736" y="3903"/>
                    <a:pt x="972" y="4278"/>
                    <a:pt x="1323" y="4523"/>
                  </a:cubicBezTo>
                  <a:lnTo>
                    <a:pt x="1323" y="4937"/>
                  </a:lnTo>
                  <a:cubicBezTo>
                    <a:pt x="1323" y="4942"/>
                    <a:pt x="1319" y="4947"/>
                    <a:pt x="1314" y="4952"/>
                  </a:cubicBezTo>
                  <a:lnTo>
                    <a:pt x="486" y="5365"/>
                  </a:lnTo>
                  <a:cubicBezTo>
                    <a:pt x="193" y="5510"/>
                    <a:pt x="5" y="5808"/>
                    <a:pt x="10" y="6135"/>
                  </a:cubicBezTo>
                  <a:lnTo>
                    <a:pt x="10" y="7213"/>
                  </a:lnTo>
                  <a:cubicBezTo>
                    <a:pt x="0" y="7355"/>
                    <a:pt x="106" y="7426"/>
                    <a:pt x="213" y="7426"/>
                  </a:cubicBezTo>
                  <a:cubicBezTo>
                    <a:pt x="319" y="7426"/>
                    <a:pt x="426" y="7355"/>
                    <a:pt x="419" y="7213"/>
                  </a:cubicBezTo>
                  <a:lnTo>
                    <a:pt x="419" y="6135"/>
                  </a:lnTo>
                  <a:cubicBezTo>
                    <a:pt x="414" y="5967"/>
                    <a:pt x="515" y="5808"/>
                    <a:pt x="669" y="5731"/>
                  </a:cubicBezTo>
                  <a:lnTo>
                    <a:pt x="1352" y="5389"/>
                  </a:lnTo>
                  <a:lnTo>
                    <a:pt x="1983" y="5986"/>
                  </a:lnTo>
                  <a:lnTo>
                    <a:pt x="1983" y="7213"/>
                  </a:lnTo>
                  <a:cubicBezTo>
                    <a:pt x="1975" y="7355"/>
                    <a:pt x="2081" y="7426"/>
                    <a:pt x="2187" y="7426"/>
                  </a:cubicBezTo>
                  <a:cubicBezTo>
                    <a:pt x="2293" y="7426"/>
                    <a:pt x="2399" y="7355"/>
                    <a:pt x="2392" y="7213"/>
                  </a:cubicBezTo>
                  <a:lnTo>
                    <a:pt x="2392" y="5986"/>
                  </a:lnTo>
                  <a:lnTo>
                    <a:pt x="3017" y="5389"/>
                  </a:lnTo>
                  <a:lnTo>
                    <a:pt x="3705" y="5731"/>
                  </a:lnTo>
                  <a:cubicBezTo>
                    <a:pt x="3859" y="5808"/>
                    <a:pt x="3955" y="5962"/>
                    <a:pt x="3955" y="6135"/>
                  </a:cubicBezTo>
                  <a:lnTo>
                    <a:pt x="3955" y="7213"/>
                  </a:lnTo>
                  <a:cubicBezTo>
                    <a:pt x="3946" y="7355"/>
                    <a:pt x="4052" y="7426"/>
                    <a:pt x="4158" y="7426"/>
                  </a:cubicBezTo>
                  <a:cubicBezTo>
                    <a:pt x="4265" y="7426"/>
                    <a:pt x="4372" y="7355"/>
                    <a:pt x="4364" y="7213"/>
                  </a:cubicBezTo>
                  <a:lnTo>
                    <a:pt x="4364" y="6135"/>
                  </a:lnTo>
                  <a:cubicBezTo>
                    <a:pt x="4364" y="5808"/>
                    <a:pt x="4177" y="5510"/>
                    <a:pt x="3888" y="5365"/>
                  </a:cubicBezTo>
                  <a:lnTo>
                    <a:pt x="3056" y="4952"/>
                  </a:lnTo>
                  <a:cubicBezTo>
                    <a:pt x="3051" y="4947"/>
                    <a:pt x="3051" y="4942"/>
                    <a:pt x="3051" y="4937"/>
                  </a:cubicBezTo>
                  <a:lnTo>
                    <a:pt x="3051" y="4523"/>
                  </a:lnTo>
                  <a:cubicBezTo>
                    <a:pt x="3397" y="4278"/>
                    <a:pt x="3633" y="3903"/>
                    <a:pt x="3691" y="3479"/>
                  </a:cubicBezTo>
                  <a:cubicBezTo>
                    <a:pt x="4134" y="2719"/>
                    <a:pt x="3936" y="1752"/>
                    <a:pt x="3229" y="1227"/>
                  </a:cubicBezTo>
                  <a:cubicBezTo>
                    <a:pt x="3258" y="1141"/>
                    <a:pt x="3267" y="1059"/>
                    <a:pt x="3267" y="972"/>
                  </a:cubicBezTo>
                  <a:cubicBezTo>
                    <a:pt x="3267" y="438"/>
                    <a:pt x="2781" y="0"/>
                    <a:pt x="2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742;p3">
              <a:extLst>
                <a:ext uri="{FF2B5EF4-FFF2-40B4-BE49-F238E27FC236}">
                  <a16:creationId xmlns:a16="http://schemas.microsoft.com/office/drawing/2014/main" id="{10907181-9615-4DCD-BC6D-0DE31B84C2D4}"/>
                </a:ext>
              </a:extLst>
            </p:cNvPr>
            <p:cNvSpPr/>
            <p:nvPr/>
          </p:nvSpPr>
          <p:spPr>
            <a:xfrm>
              <a:off x="6712685" y="1678327"/>
              <a:ext cx="10753" cy="26385"/>
            </a:xfrm>
            <a:custGeom>
              <a:avLst/>
              <a:gdLst/>
              <a:ahLst/>
              <a:cxnLst/>
              <a:rect l="l" t="t" r="r" b="b"/>
              <a:pathLst>
                <a:path w="410" h="1006" extrusionOk="0">
                  <a:moveTo>
                    <a:pt x="208" y="1"/>
                  </a:moveTo>
                  <a:cubicBezTo>
                    <a:pt x="92" y="1"/>
                    <a:pt x="1" y="92"/>
                    <a:pt x="1" y="208"/>
                  </a:cubicBezTo>
                  <a:lnTo>
                    <a:pt x="1" y="814"/>
                  </a:lnTo>
                  <a:cubicBezTo>
                    <a:pt x="8" y="942"/>
                    <a:pt x="106" y="1005"/>
                    <a:pt x="205" y="1005"/>
                  </a:cubicBezTo>
                  <a:cubicBezTo>
                    <a:pt x="304" y="1005"/>
                    <a:pt x="402" y="942"/>
                    <a:pt x="410" y="814"/>
                  </a:cubicBezTo>
                  <a:lnTo>
                    <a:pt x="410" y="208"/>
                  </a:lnTo>
                  <a:cubicBezTo>
                    <a:pt x="410" y="92"/>
                    <a:pt x="318" y="1"/>
                    <a:pt x="2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743;p3">
              <a:extLst>
                <a:ext uri="{FF2B5EF4-FFF2-40B4-BE49-F238E27FC236}">
                  <a16:creationId xmlns:a16="http://schemas.microsoft.com/office/drawing/2014/main" id="{DC551083-DD38-4448-9098-6E68D9B7DB68}"/>
                </a:ext>
              </a:extLst>
            </p:cNvPr>
            <p:cNvSpPr/>
            <p:nvPr/>
          </p:nvSpPr>
          <p:spPr>
            <a:xfrm>
              <a:off x="6769913" y="1678090"/>
              <a:ext cx="11147" cy="27172"/>
            </a:xfrm>
            <a:custGeom>
              <a:avLst/>
              <a:gdLst/>
              <a:ahLst/>
              <a:cxnLst/>
              <a:rect l="l" t="t" r="r" b="b"/>
              <a:pathLst>
                <a:path w="425" h="1036" extrusionOk="0">
                  <a:moveTo>
                    <a:pt x="212" y="0"/>
                  </a:moveTo>
                  <a:cubicBezTo>
                    <a:pt x="107" y="0"/>
                    <a:pt x="1" y="72"/>
                    <a:pt x="8" y="217"/>
                  </a:cubicBezTo>
                  <a:lnTo>
                    <a:pt x="8" y="823"/>
                  </a:lnTo>
                  <a:cubicBezTo>
                    <a:pt x="1" y="965"/>
                    <a:pt x="107" y="1036"/>
                    <a:pt x="212" y="1036"/>
                  </a:cubicBezTo>
                  <a:cubicBezTo>
                    <a:pt x="318" y="1036"/>
                    <a:pt x="424" y="965"/>
                    <a:pt x="417" y="823"/>
                  </a:cubicBezTo>
                  <a:lnTo>
                    <a:pt x="417" y="217"/>
                  </a:lnTo>
                  <a:cubicBezTo>
                    <a:pt x="424" y="72"/>
                    <a:pt x="318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744;p3">
              <a:extLst>
                <a:ext uri="{FF2B5EF4-FFF2-40B4-BE49-F238E27FC236}">
                  <a16:creationId xmlns:a16="http://schemas.microsoft.com/office/drawing/2014/main" id="{0FE2C20A-1097-4BA7-9A0B-37EB6F4EEA73}"/>
                </a:ext>
              </a:extLst>
            </p:cNvPr>
            <p:cNvSpPr/>
            <p:nvPr/>
          </p:nvSpPr>
          <p:spPr>
            <a:xfrm>
              <a:off x="6940864" y="1734375"/>
              <a:ext cx="49990" cy="16943"/>
            </a:xfrm>
            <a:custGeom>
              <a:avLst/>
              <a:gdLst/>
              <a:ahLst/>
              <a:cxnLst/>
              <a:rect l="l" t="t" r="r" b="b"/>
              <a:pathLst>
                <a:path w="1906" h="646" extrusionOk="0">
                  <a:moveTo>
                    <a:pt x="260" y="0"/>
                  </a:moveTo>
                  <a:cubicBezTo>
                    <a:pt x="0" y="15"/>
                    <a:pt x="0" y="400"/>
                    <a:pt x="260" y="414"/>
                  </a:cubicBezTo>
                  <a:cubicBezTo>
                    <a:pt x="496" y="414"/>
                    <a:pt x="1165" y="448"/>
                    <a:pt x="1487" y="611"/>
                  </a:cubicBezTo>
                  <a:cubicBezTo>
                    <a:pt x="1526" y="635"/>
                    <a:pt x="1564" y="645"/>
                    <a:pt x="1600" y="645"/>
                  </a:cubicBezTo>
                  <a:cubicBezTo>
                    <a:pt x="1794" y="645"/>
                    <a:pt x="1905" y="335"/>
                    <a:pt x="1665" y="241"/>
                  </a:cubicBezTo>
                  <a:cubicBezTo>
                    <a:pt x="1189" y="0"/>
                    <a:pt x="299" y="0"/>
                    <a:pt x="2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745;p3">
              <a:extLst>
                <a:ext uri="{FF2B5EF4-FFF2-40B4-BE49-F238E27FC236}">
                  <a16:creationId xmlns:a16="http://schemas.microsoft.com/office/drawing/2014/main" id="{B610BE7F-9CDA-4C46-A94A-9FBF6B45D41B}"/>
                </a:ext>
              </a:extLst>
            </p:cNvPr>
            <p:cNvSpPr/>
            <p:nvPr/>
          </p:nvSpPr>
          <p:spPr>
            <a:xfrm>
              <a:off x="6901995" y="1705734"/>
              <a:ext cx="126023" cy="171816"/>
            </a:xfrm>
            <a:custGeom>
              <a:avLst/>
              <a:gdLst/>
              <a:ahLst/>
              <a:cxnLst/>
              <a:rect l="l" t="t" r="r" b="b"/>
              <a:pathLst>
                <a:path w="4805" h="6551" extrusionOk="0">
                  <a:moveTo>
                    <a:pt x="3729" y="409"/>
                  </a:moveTo>
                  <a:lnTo>
                    <a:pt x="3729" y="1261"/>
                  </a:lnTo>
                  <a:cubicBezTo>
                    <a:pt x="3729" y="1395"/>
                    <a:pt x="3696" y="1535"/>
                    <a:pt x="3638" y="1660"/>
                  </a:cubicBezTo>
                  <a:lnTo>
                    <a:pt x="3532" y="1867"/>
                  </a:lnTo>
                  <a:cubicBezTo>
                    <a:pt x="3518" y="1891"/>
                    <a:pt x="3513" y="1925"/>
                    <a:pt x="3513" y="1958"/>
                  </a:cubicBezTo>
                  <a:lnTo>
                    <a:pt x="3513" y="2396"/>
                  </a:lnTo>
                  <a:cubicBezTo>
                    <a:pt x="3513" y="3010"/>
                    <a:pt x="3012" y="3504"/>
                    <a:pt x="2402" y="3504"/>
                  </a:cubicBezTo>
                  <a:cubicBezTo>
                    <a:pt x="2391" y="3504"/>
                    <a:pt x="2379" y="3503"/>
                    <a:pt x="2368" y="3503"/>
                  </a:cubicBezTo>
                  <a:cubicBezTo>
                    <a:pt x="1776" y="3484"/>
                    <a:pt x="1295" y="2964"/>
                    <a:pt x="1295" y="2339"/>
                  </a:cubicBezTo>
                  <a:lnTo>
                    <a:pt x="1295" y="1958"/>
                  </a:lnTo>
                  <a:cubicBezTo>
                    <a:pt x="1295" y="1925"/>
                    <a:pt x="1285" y="1891"/>
                    <a:pt x="1271" y="1867"/>
                  </a:cubicBezTo>
                  <a:lnTo>
                    <a:pt x="1145" y="1612"/>
                  </a:lnTo>
                  <a:cubicBezTo>
                    <a:pt x="1097" y="1516"/>
                    <a:pt x="1073" y="1415"/>
                    <a:pt x="1073" y="1309"/>
                  </a:cubicBezTo>
                  <a:lnTo>
                    <a:pt x="1073" y="1299"/>
                  </a:lnTo>
                  <a:cubicBezTo>
                    <a:pt x="1073" y="808"/>
                    <a:pt x="1473" y="409"/>
                    <a:pt x="1963" y="409"/>
                  </a:cubicBezTo>
                  <a:close/>
                  <a:moveTo>
                    <a:pt x="2854" y="3840"/>
                  </a:moveTo>
                  <a:cubicBezTo>
                    <a:pt x="2858" y="3902"/>
                    <a:pt x="2868" y="3965"/>
                    <a:pt x="2892" y="4023"/>
                  </a:cubicBezTo>
                  <a:lnTo>
                    <a:pt x="2724" y="4196"/>
                  </a:lnTo>
                  <a:cubicBezTo>
                    <a:pt x="2637" y="4278"/>
                    <a:pt x="2522" y="4326"/>
                    <a:pt x="2401" y="4326"/>
                  </a:cubicBezTo>
                  <a:cubicBezTo>
                    <a:pt x="2281" y="4326"/>
                    <a:pt x="2166" y="4278"/>
                    <a:pt x="2084" y="4191"/>
                  </a:cubicBezTo>
                  <a:lnTo>
                    <a:pt x="1915" y="4023"/>
                  </a:lnTo>
                  <a:cubicBezTo>
                    <a:pt x="1935" y="3965"/>
                    <a:pt x="1949" y="3902"/>
                    <a:pt x="1949" y="3840"/>
                  </a:cubicBezTo>
                  <a:cubicBezTo>
                    <a:pt x="2079" y="3883"/>
                    <a:pt x="2218" y="3907"/>
                    <a:pt x="2358" y="3912"/>
                  </a:cubicBezTo>
                  <a:lnTo>
                    <a:pt x="2401" y="3912"/>
                  </a:lnTo>
                  <a:cubicBezTo>
                    <a:pt x="2555" y="3912"/>
                    <a:pt x="2709" y="3888"/>
                    <a:pt x="2854" y="3840"/>
                  </a:cubicBezTo>
                  <a:close/>
                  <a:moveTo>
                    <a:pt x="1963" y="0"/>
                  </a:moveTo>
                  <a:cubicBezTo>
                    <a:pt x="1246" y="0"/>
                    <a:pt x="664" y="582"/>
                    <a:pt x="664" y="1299"/>
                  </a:cubicBezTo>
                  <a:lnTo>
                    <a:pt x="664" y="1309"/>
                  </a:lnTo>
                  <a:cubicBezTo>
                    <a:pt x="664" y="1477"/>
                    <a:pt x="703" y="1641"/>
                    <a:pt x="780" y="1790"/>
                  </a:cubicBezTo>
                  <a:lnTo>
                    <a:pt x="886" y="2002"/>
                  </a:lnTo>
                  <a:lnTo>
                    <a:pt x="886" y="2339"/>
                  </a:lnTo>
                  <a:cubicBezTo>
                    <a:pt x="881" y="2849"/>
                    <a:pt x="1126" y="3330"/>
                    <a:pt x="1540" y="3628"/>
                  </a:cubicBezTo>
                  <a:lnTo>
                    <a:pt x="1540" y="3811"/>
                  </a:lnTo>
                  <a:cubicBezTo>
                    <a:pt x="1540" y="3917"/>
                    <a:pt x="1473" y="4008"/>
                    <a:pt x="1372" y="4037"/>
                  </a:cubicBezTo>
                  <a:lnTo>
                    <a:pt x="631" y="4249"/>
                  </a:lnTo>
                  <a:cubicBezTo>
                    <a:pt x="265" y="4355"/>
                    <a:pt x="10" y="4691"/>
                    <a:pt x="10" y="5076"/>
                  </a:cubicBezTo>
                  <a:lnTo>
                    <a:pt x="10" y="6337"/>
                  </a:lnTo>
                  <a:cubicBezTo>
                    <a:pt x="0" y="6479"/>
                    <a:pt x="106" y="6550"/>
                    <a:pt x="213" y="6550"/>
                  </a:cubicBezTo>
                  <a:cubicBezTo>
                    <a:pt x="319" y="6550"/>
                    <a:pt x="426" y="6479"/>
                    <a:pt x="419" y="6337"/>
                  </a:cubicBezTo>
                  <a:lnTo>
                    <a:pt x="419" y="5081"/>
                  </a:lnTo>
                  <a:cubicBezTo>
                    <a:pt x="419" y="4879"/>
                    <a:pt x="549" y="4701"/>
                    <a:pt x="746" y="4643"/>
                  </a:cubicBezTo>
                  <a:lnTo>
                    <a:pt x="1482" y="4432"/>
                  </a:lnTo>
                  <a:cubicBezTo>
                    <a:pt x="1545" y="4412"/>
                    <a:pt x="1607" y="4388"/>
                    <a:pt x="1660" y="4350"/>
                  </a:cubicBezTo>
                  <a:lnTo>
                    <a:pt x="1790" y="4485"/>
                  </a:lnTo>
                  <a:cubicBezTo>
                    <a:pt x="1959" y="4651"/>
                    <a:pt x="2180" y="4734"/>
                    <a:pt x="2401" y="4734"/>
                  </a:cubicBezTo>
                  <a:cubicBezTo>
                    <a:pt x="2623" y="4734"/>
                    <a:pt x="2844" y="4651"/>
                    <a:pt x="3012" y="4485"/>
                  </a:cubicBezTo>
                  <a:lnTo>
                    <a:pt x="3142" y="4350"/>
                  </a:lnTo>
                  <a:cubicBezTo>
                    <a:pt x="3200" y="4388"/>
                    <a:pt x="3258" y="4417"/>
                    <a:pt x="3325" y="4436"/>
                  </a:cubicBezTo>
                  <a:lnTo>
                    <a:pt x="4061" y="4643"/>
                  </a:lnTo>
                  <a:cubicBezTo>
                    <a:pt x="4254" y="4701"/>
                    <a:pt x="4389" y="4879"/>
                    <a:pt x="4389" y="5081"/>
                  </a:cubicBezTo>
                  <a:lnTo>
                    <a:pt x="4389" y="6337"/>
                  </a:lnTo>
                  <a:cubicBezTo>
                    <a:pt x="4381" y="6479"/>
                    <a:pt x="4487" y="6550"/>
                    <a:pt x="4593" y="6550"/>
                  </a:cubicBezTo>
                  <a:cubicBezTo>
                    <a:pt x="4699" y="6550"/>
                    <a:pt x="4805" y="6479"/>
                    <a:pt x="4798" y="6337"/>
                  </a:cubicBezTo>
                  <a:lnTo>
                    <a:pt x="4798" y="5081"/>
                  </a:lnTo>
                  <a:cubicBezTo>
                    <a:pt x="4798" y="4691"/>
                    <a:pt x="4543" y="4355"/>
                    <a:pt x="4172" y="4249"/>
                  </a:cubicBezTo>
                  <a:lnTo>
                    <a:pt x="3431" y="4037"/>
                  </a:lnTo>
                  <a:cubicBezTo>
                    <a:pt x="3335" y="4008"/>
                    <a:pt x="3263" y="3917"/>
                    <a:pt x="3263" y="3816"/>
                  </a:cubicBezTo>
                  <a:lnTo>
                    <a:pt x="3263" y="3643"/>
                  </a:lnTo>
                  <a:cubicBezTo>
                    <a:pt x="3335" y="3594"/>
                    <a:pt x="3397" y="3541"/>
                    <a:pt x="3460" y="3484"/>
                  </a:cubicBezTo>
                  <a:cubicBezTo>
                    <a:pt x="3753" y="3200"/>
                    <a:pt x="3922" y="2805"/>
                    <a:pt x="3922" y="2391"/>
                  </a:cubicBezTo>
                  <a:lnTo>
                    <a:pt x="3922" y="2007"/>
                  </a:lnTo>
                  <a:lnTo>
                    <a:pt x="4004" y="1843"/>
                  </a:lnTo>
                  <a:cubicBezTo>
                    <a:pt x="4090" y="1660"/>
                    <a:pt x="4138" y="1463"/>
                    <a:pt x="4138" y="1261"/>
                  </a:cubicBezTo>
                  <a:lnTo>
                    <a:pt x="4138" y="207"/>
                  </a:lnTo>
                  <a:cubicBezTo>
                    <a:pt x="4138" y="91"/>
                    <a:pt x="4047" y="0"/>
                    <a:pt x="39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746;p3">
              <a:extLst>
                <a:ext uri="{FF2B5EF4-FFF2-40B4-BE49-F238E27FC236}">
                  <a16:creationId xmlns:a16="http://schemas.microsoft.com/office/drawing/2014/main" id="{3803BF03-ABB0-488A-928C-AA0D70BD0E99}"/>
                </a:ext>
              </a:extLst>
            </p:cNvPr>
            <p:cNvSpPr/>
            <p:nvPr/>
          </p:nvSpPr>
          <p:spPr>
            <a:xfrm>
              <a:off x="6924944" y="1843534"/>
              <a:ext cx="11199" cy="34017"/>
            </a:xfrm>
            <a:custGeom>
              <a:avLst/>
              <a:gdLst/>
              <a:ahLst/>
              <a:cxnLst/>
              <a:rect l="l" t="t" r="r" b="b"/>
              <a:pathLst>
                <a:path w="427" h="1297" extrusionOk="0">
                  <a:moveTo>
                    <a:pt x="213" y="0"/>
                  </a:moveTo>
                  <a:cubicBezTo>
                    <a:pt x="102" y="0"/>
                    <a:pt x="11" y="92"/>
                    <a:pt x="11" y="207"/>
                  </a:cubicBezTo>
                  <a:lnTo>
                    <a:pt x="11" y="1083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20" y="1296"/>
                    <a:pt x="427" y="1225"/>
                    <a:pt x="420" y="1083"/>
                  </a:cubicBezTo>
                  <a:lnTo>
                    <a:pt x="420" y="203"/>
                  </a:lnTo>
                  <a:cubicBezTo>
                    <a:pt x="415" y="92"/>
                    <a:pt x="323" y="0"/>
                    <a:pt x="2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747;p3">
              <a:extLst>
                <a:ext uri="{FF2B5EF4-FFF2-40B4-BE49-F238E27FC236}">
                  <a16:creationId xmlns:a16="http://schemas.microsoft.com/office/drawing/2014/main" id="{A68F5A32-4DEC-40ED-848A-78764B5F4DE5}"/>
                </a:ext>
              </a:extLst>
            </p:cNvPr>
            <p:cNvSpPr/>
            <p:nvPr/>
          </p:nvSpPr>
          <p:spPr>
            <a:xfrm>
              <a:off x="6994106" y="1843534"/>
              <a:ext cx="10753" cy="33440"/>
            </a:xfrm>
            <a:custGeom>
              <a:avLst/>
              <a:gdLst/>
              <a:ahLst/>
              <a:cxnLst/>
              <a:rect l="l" t="t" r="r" b="b"/>
              <a:pathLst>
                <a:path w="410" h="1275" extrusionOk="0">
                  <a:moveTo>
                    <a:pt x="203" y="0"/>
                  </a:moveTo>
                  <a:cubicBezTo>
                    <a:pt x="92" y="0"/>
                    <a:pt x="1" y="92"/>
                    <a:pt x="1" y="207"/>
                  </a:cubicBezTo>
                  <a:lnTo>
                    <a:pt x="1" y="1083"/>
                  </a:lnTo>
                  <a:cubicBezTo>
                    <a:pt x="6" y="1211"/>
                    <a:pt x="104" y="1274"/>
                    <a:pt x="203" y="1274"/>
                  </a:cubicBezTo>
                  <a:cubicBezTo>
                    <a:pt x="303" y="1274"/>
                    <a:pt x="403" y="1211"/>
                    <a:pt x="410" y="1083"/>
                  </a:cubicBezTo>
                  <a:lnTo>
                    <a:pt x="410" y="203"/>
                  </a:lnTo>
                  <a:cubicBezTo>
                    <a:pt x="405" y="92"/>
                    <a:pt x="314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748;p3">
              <a:extLst>
                <a:ext uri="{FF2B5EF4-FFF2-40B4-BE49-F238E27FC236}">
                  <a16:creationId xmlns:a16="http://schemas.microsoft.com/office/drawing/2014/main" id="{879BD33C-67A8-45FC-A865-31439AF29842}"/>
                </a:ext>
              </a:extLst>
            </p:cNvPr>
            <p:cNvSpPr/>
            <p:nvPr/>
          </p:nvSpPr>
          <p:spPr>
            <a:xfrm>
              <a:off x="6790816" y="1590779"/>
              <a:ext cx="188366" cy="104228"/>
            </a:xfrm>
            <a:custGeom>
              <a:avLst/>
              <a:gdLst/>
              <a:ahLst/>
              <a:cxnLst/>
              <a:rect l="l" t="t" r="r" b="b"/>
              <a:pathLst>
                <a:path w="7182" h="3974" extrusionOk="0">
                  <a:moveTo>
                    <a:pt x="2476" y="0"/>
                  </a:moveTo>
                  <a:cubicBezTo>
                    <a:pt x="1677" y="0"/>
                    <a:pt x="863" y="220"/>
                    <a:pt x="125" y="692"/>
                  </a:cubicBezTo>
                  <a:cubicBezTo>
                    <a:pt x="29" y="750"/>
                    <a:pt x="0" y="880"/>
                    <a:pt x="63" y="976"/>
                  </a:cubicBezTo>
                  <a:cubicBezTo>
                    <a:pt x="103" y="1038"/>
                    <a:pt x="170" y="1070"/>
                    <a:pt x="238" y="1070"/>
                  </a:cubicBezTo>
                  <a:cubicBezTo>
                    <a:pt x="276" y="1070"/>
                    <a:pt x="314" y="1060"/>
                    <a:pt x="347" y="1039"/>
                  </a:cubicBezTo>
                  <a:cubicBezTo>
                    <a:pt x="1015" y="610"/>
                    <a:pt x="1752" y="410"/>
                    <a:pt x="2476" y="410"/>
                  </a:cubicBezTo>
                  <a:cubicBezTo>
                    <a:pt x="4107" y="410"/>
                    <a:pt x="5673" y="1426"/>
                    <a:pt x="6236" y="3122"/>
                  </a:cubicBezTo>
                  <a:lnTo>
                    <a:pt x="5894" y="2776"/>
                  </a:lnTo>
                  <a:cubicBezTo>
                    <a:pt x="5848" y="2724"/>
                    <a:pt x="5794" y="2702"/>
                    <a:pt x="5743" y="2702"/>
                  </a:cubicBezTo>
                  <a:cubicBezTo>
                    <a:pt x="5581" y="2702"/>
                    <a:pt x="5440" y="2915"/>
                    <a:pt x="5601" y="3065"/>
                  </a:cubicBezTo>
                  <a:lnTo>
                    <a:pt x="6443" y="3911"/>
                  </a:lnTo>
                  <a:cubicBezTo>
                    <a:pt x="6483" y="3954"/>
                    <a:pt x="6536" y="3974"/>
                    <a:pt x="6588" y="3974"/>
                  </a:cubicBezTo>
                  <a:cubicBezTo>
                    <a:pt x="6672" y="3974"/>
                    <a:pt x="6755" y="3922"/>
                    <a:pt x="6785" y="3830"/>
                  </a:cubicBezTo>
                  <a:lnTo>
                    <a:pt x="7131" y="2685"/>
                  </a:lnTo>
                  <a:cubicBezTo>
                    <a:pt x="7181" y="2526"/>
                    <a:pt x="7051" y="2417"/>
                    <a:pt x="6925" y="2417"/>
                  </a:cubicBezTo>
                  <a:cubicBezTo>
                    <a:pt x="6845" y="2417"/>
                    <a:pt x="6766" y="2461"/>
                    <a:pt x="6737" y="2564"/>
                  </a:cubicBezTo>
                  <a:lnTo>
                    <a:pt x="6616" y="2964"/>
                  </a:lnTo>
                  <a:cubicBezTo>
                    <a:pt x="5987" y="1107"/>
                    <a:pt x="4268" y="0"/>
                    <a:pt x="24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749;p3">
              <a:extLst>
                <a:ext uri="{FF2B5EF4-FFF2-40B4-BE49-F238E27FC236}">
                  <a16:creationId xmlns:a16="http://schemas.microsoft.com/office/drawing/2014/main" id="{99E25FC0-71E4-4E77-B0BD-89E4F907D62B}"/>
                </a:ext>
              </a:extLst>
            </p:cNvPr>
            <p:cNvSpPr/>
            <p:nvPr/>
          </p:nvSpPr>
          <p:spPr>
            <a:xfrm>
              <a:off x="6733877" y="1716671"/>
              <a:ext cx="186950" cy="103153"/>
            </a:xfrm>
            <a:custGeom>
              <a:avLst/>
              <a:gdLst/>
              <a:ahLst/>
              <a:cxnLst/>
              <a:rect l="l" t="t" r="r" b="b"/>
              <a:pathLst>
                <a:path w="7128" h="3933" extrusionOk="0">
                  <a:moveTo>
                    <a:pt x="540" y="0"/>
                  </a:moveTo>
                  <a:cubicBezTo>
                    <a:pt x="451" y="0"/>
                    <a:pt x="363" y="59"/>
                    <a:pt x="338" y="156"/>
                  </a:cubicBezTo>
                  <a:lnTo>
                    <a:pt x="49" y="1310"/>
                  </a:lnTo>
                  <a:cubicBezTo>
                    <a:pt x="1" y="1472"/>
                    <a:pt x="129" y="1576"/>
                    <a:pt x="253" y="1576"/>
                  </a:cubicBezTo>
                  <a:cubicBezTo>
                    <a:pt x="340" y="1576"/>
                    <a:pt x="425" y="1526"/>
                    <a:pt x="448" y="1412"/>
                  </a:cubicBezTo>
                  <a:lnTo>
                    <a:pt x="540" y="1031"/>
                  </a:lnTo>
                  <a:cubicBezTo>
                    <a:pt x="1189" y="2854"/>
                    <a:pt x="2891" y="3932"/>
                    <a:pt x="4659" y="3932"/>
                  </a:cubicBezTo>
                  <a:cubicBezTo>
                    <a:pt x="5458" y="3932"/>
                    <a:pt x="6271" y="3712"/>
                    <a:pt x="7007" y="3240"/>
                  </a:cubicBezTo>
                  <a:cubicBezTo>
                    <a:pt x="7103" y="3182"/>
                    <a:pt x="7127" y="3057"/>
                    <a:pt x="7069" y="2961"/>
                  </a:cubicBezTo>
                  <a:cubicBezTo>
                    <a:pt x="7030" y="2901"/>
                    <a:pt x="6966" y="2869"/>
                    <a:pt x="6900" y="2869"/>
                  </a:cubicBezTo>
                  <a:cubicBezTo>
                    <a:pt x="6861" y="2869"/>
                    <a:pt x="6821" y="2880"/>
                    <a:pt x="6786" y="2903"/>
                  </a:cubicBezTo>
                  <a:cubicBezTo>
                    <a:pt x="6120" y="3330"/>
                    <a:pt x="5385" y="3528"/>
                    <a:pt x="4663" y="3528"/>
                  </a:cubicBezTo>
                  <a:cubicBezTo>
                    <a:pt x="3030" y="3528"/>
                    <a:pt x="1461" y="2513"/>
                    <a:pt x="901" y="815"/>
                  </a:cubicBezTo>
                  <a:lnTo>
                    <a:pt x="901" y="815"/>
                  </a:lnTo>
                  <a:lnTo>
                    <a:pt x="1276" y="1166"/>
                  </a:lnTo>
                  <a:cubicBezTo>
                    <a:pt x="1322" y="1216"/>
                    <a:pt x="1374" y="1236"/>
                    <a:pt x="1424" y="1236"/>
                  </a:cubicBezTo>
                  <a:cubicBezTo>
                    <a:pt x="1591" y="1236"/>
                    <a:pt x="1733" y="1004"/>
                    <a:pt x="1555" y="863"/>
                  </a:cubicBezTo>
                  <a:lnTo>
                    <a:pt x="675" y="55"/>
                  </a:lnTo>
                  <a:cubicBezTo>
                    <a:pt x="636" y="17"/>
                    <a:pt x="588" y="0"/>
                    <a:pt x="5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19662BD-3165-4F56-BCFE-86E88468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21" y="3227052"/>
            <a:ext cx="1034033" cy="868717"/>
          </a:xfrm>
          <a:prstGeom prst="rect">
            <a:avLst/>
          </a:prstGeom>
        </p:spPr>
      </p:pic>
      <p:grpSp>
        <p:nvGrpSpPr>
          <p:cNvPr id="60" name="Google Shape;868;p51">
            <a:extLst>
              <a:ext uri="{FF2B5EF4-FFF2-40B4-BE49-F238E27FC236}">
                <a16:creationId xmlns:a16="http://schemas.microsoft.com/office/drawing/2014/main" id="{81FC5F4E-AE17-465A-BF25-67B30C96CE0F}"/>
              </a:ext>
            </a:extLst>
          </p:cNvPr>
          <p:cNvGrpSpPr/>
          <p:nvPr/>
        </p:nvGrpSpPr>
        <p:grpSpPr>
          <a:xfrm>
            <a:off x="4086017" y="3357734"/>
            <a:ext cx="632386" cy="607351"/>
            <a:chOff x="7638277" y="937343"/>
            <a:chExt cx="744273" cy="793950"/>
          </a:xfrm>
        </p:grpSpPr>
        <p:sp>
          <p:nvSpPr>
            <p:cNvPr id="61" name="Google Shape;869;p51">
              <a:extLst>
                <a:ext uri="{FF2B5EF4-FFF2-40B4-BE49-F238E27FC236}">
                  <a16:creationId xmlns:a16="http://schemas.microsoft.com/office/drawing/2014/main" id="{B6997DF6-2D4F-447C-B8F2-7D67F2DA4C72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70;p51">
              <a:extLst>
                <a:ext uri="{FF2B5EF4-FFF2-40B4-BE49-F238E27FC236}">
                  <a16:creationId xmlns:a16="http://schemas.microsoft.com/office/drawing/2014/main" id="{BBF872AA-3043-401D-91DD-391F17E3DC0C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1;p51">
              <a:extLst>
                <a:ext uri="{FF2B5EF4-FFF2-40B4-BE49-F238E27FC236}">
                  <a16:creationId xmlns:a16="http://schemas.microsoft.com/office/drawing/2014/main" id="{9E2FA50C-63C2-43D5-98BB-3CC94A5FBD26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72;p51">
              <a:extLst>
                <a:ext uri="{FF2B5EF4-FFF2-40B4-BE49-F238E27FC236}">
                  <a16:creationId xmlns:a16="http://schemas.microsoft.com/office/drawing/2014/main" id="{08F45BF9-ABFB-4DDD-AC0F-EFAA370F292E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" name="Google Shape;873;p51">
              <a:extLst>
                <a:ext uri="{FF2B5EF4-FFF2-40B4-BE49-F238E27FC236}">
                  <a16:creationId xmlns:a16="http://schemas.microsoft.com/office/drawing/2014/main" id="{62663DDA-C96F-4FCA-BCAF-C440A21B5111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66" name="Google Shape;874;p51">
                <a:extLst>
                  <a:ext uri="{FF2B5EF4-FFF2-40B4-BE49-F238E27FC236}">
                    <a16:creationId xmlns:a16="http://schemas.microsoft.com/office/drawing/2014/main" id="{AFCC6F9E-1091-4AD3-9F37-DB0E7D416D8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875;p51">
                <a:extLst>
                  <a:ext uri="{FF2B5EF4-FFF2-40B4-BE49-F238E27FC236}">
                    <a16:creationId xmlns:a16="http://schemas.microsoft.com/office/drawing/2014/main" id="{3FCDB489-89C5-430D-A9B1-486B0B7E9F1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76;p51">
                <a:extLst>
                  <a:ext uri="{FF2B5EF4-FFF2-40B4-BE49-F238E27FC236}">
                    <a16:creationId xmlns:a16="http://schemas.microsoft.com/office/drawing/2014/main" id="{AE7B73A7-EEA6-4744-B9BC-2A5706001652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7;p51">
                <a:extLst>
                  <a:ext uri="{FF2B5EF4-FFF2-40B4-BE49-F238E27FC236}">
                    <a16:creationId xmlns:a16="http://schemas.microsoft.com/office/drawing/2014/main" id="{1DF5A4C8-E2C6-43F4-A178-F046535D5A56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78;p51">
                <a:extLst>
                  <a:ext uri="{FF2B5EF4-FFF2-40B4-BE49-F238E27FC236}">
                    <a16:creationId xmlns:a16="http://schemas.microsoft.com/office/drawing/2014/main" id="{3E49AACC-260B-4BD6-BE0E-3DBE36C9BD81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79;p51">
                <a:extLst>
                  <a:ext uri="{FF2B5EF4-FFF2-40B4-BE49-F238E27FC236}">
                    <a16:creationId xmlns:a16="http://schemas.microsoft.com/office/drawing/2014/main" id="{BFC24444-D2AD-411A-8AFD-7A187E37914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880;p51">
                <a:extLst>
                  <a:ext uri="{FF2B5EF4-FFF2-40B4-BE49-F238E27FC236}">
                    <a16:creationId xmlns:a16="http://schemas.microsoft.com/office/drawing/2014/main" id="{69307EAE-4093-49E7-827B-CC7E50E64FE1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881;p51">
                <a:extLst>
                  <a:ext uri="{FF2B5EF4-FFF2-40B4-BE49-F238E27FC236}">
                    <a16:creationId xmlns:a16="http://schemas.microsoft.com/office/drawing/2014/main" id="{94DA04C3-61E4-4AD1-97BE-0B457BA5B976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882;p51">
                <a:extLst>
                  <a:ext uri="{FF2B5EF4-FFF2-40B4-BE49-F238E27FC236}">
                    <a16:creationId xmlns:a16="http://schemas.microsoft.com/office/drawing/2014/main" id="{71C39273-2EDD-4BB8-935B-64FD8C65B9E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883;p51">
                <a:extLst>
                  <a:ext uri="{FF2B5EF4-FFF2-40B4-BE49-F238E27FC236}">
                    <a16:creationId xmlns:a16="http://schemas.microsoft.com/office/drawing/2014/main" id="{423B972D-64FB-4BD1-8A90-C4104FD3CE26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46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/>
          <p:nvPr/>
        </p:nvSpPr>
        <p:spPr>
          <a:xfrm rot="-5400000">
            <a:off x="1801350" y="-867649"/>
            <a:ext cx="5541300" cy="55413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 idx="4294967295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 of Teamwork</a:t>
            </a:r>
            <a:endParaRPr dirty="0"/>
          </a:p>
        </p:txBody>
      </p:sp>
      <p:sp>
        <p:nvSpPr>
          <p:cNvPr id="414" name="Google Shape;414;p4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2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4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8" name="Google Shape;418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21" name="Google Shape;421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24" name="Google Shape;424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5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29" name="Google Shape;429;p4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30" name="Google Shape;430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1" name="Google Shape;431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32" name="Google Shape;432;p4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33" name="Google Shape;433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4" name="Google Shape;434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35" name="Google Shape;435;p42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Forming</a:t>
            </a:r>
          </a:p>
        </p:txBody>
      </p:sp>
      <p:sp>
        <p:nvSpPr>
          <p:cNvPr id="436" name="Google Shape;436;p42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Norming</a:t>
            </a:r>
            <a:endParaRPr dirty="0">
              <a:solidFill>
                <a:schemeClr val="bg2">
                  <a:lumMod val="50000"/>
                </a:schemeClr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Adjourning</a:t>
            </a:r>
            <a:endParaRPr dirty="0">
              <a:solidFill>
                <a:schemeClr val="bg2">
                  <a:lumMod val="50000"/>
                </a:schemeClr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Storming</a:t>
            </a:r>
            <a:endParaRPr dirty="0">
              <a:solidFill>
                <a:schemeClr val="bg2">
                  <a:lumMod val="50000"/>
                </a:schemeClr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4458447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Performing</a:t>
            </a:r>
            <a:endParaRPr dirty="0">
              <a:solidFill>
                <a:schemeClr val="bg2">
                  <a:lumMod val="50000"/>
                </a:schemeClr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D34CE-15B6-49FE-83CE-40F30F27BE94}"/>
              </a:ext>
            </a:extLst>
          </p:cNvPr>
          <p:cNvSpPr txBox="1"/>
          <p:nvPr/>
        </p:nvSpPr>
        <p:spPr>
          <a:xfrm>
            <a:off x="1600201" y="2233563"/>
            <a:ext cx="45826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000" b="1" dirty="0">
                <a:solidFill>
                  <a:schemeClr val="tx1">
                    <a:lumMod val="75000"/>
                  </a:schemeClr>
                </a:solidFill>
              </a:rPr>
              <a:t>Thank You!</a:t>
            </a:r>
            <a:endParaRPr lang="en-US" sz="5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131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Noto Sans</vt:lpstr>
      <vt:lpstr>Wingdings</vt:lpstr>
      <vt:lpstr>Inter-Regular</vt:lpstr>
      <vt:lpstr>Calibri</vt:lpstr>
      <vt:lpstr>Playfair Display Regular</vt:lpstr>
      <vt:lpstr>Inter</vt:lpstr>
      <vt:lpstr>Feeble template</vt:lpstr>
      <vt:lpstr>Team Work                                                                                      Submitted By:                                           Neha Sharma                                           20BCS4576 </vt:lpstr>
      <vt:lpstr> What is Teamwork?</vt:lpstr>
      <vt:lpstr>Importance of Teamwork</vt:lpstr>
      <vt:lpstr>Stage of Teamwork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Ananya Singh</dc:creator>
  <cp:lastModifiedBy>Neha Sharma</cp:lastModifiedBy>
  <cp:revision>7</cp:revision>
  <dcterms:modified xsi:type="dcterms:W3CDTF">2023-04-11T13:53:25Z</dcterms:modified>
</cp:coreProperties>
</file>