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6" r:id="rId6"/>
    <p:sldId id="260" r:id="rId7"/>
    <p:sldId id="261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8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5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537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13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06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6B7C5-39E7-980E-9932-F6BFC612C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Power BI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98191-C38A-0237-3F92-8556790A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723" y="4708525"/>
            <a:ext cx="6021207" cy="1509712"/>
          </a:xfrm>
        </p:spPr>
        <p:txBody>
          <a:bodyPr anchor="t">
            <a:normAutofit/>
          </a:bodyPr>
          <a:lstStyle/>
          <a:p>
            <a:r>
              <a:rPr lang="en-US" sz="2800" dirty="0"/>
              <a:t>Hospitality Domain</a:t>
            </a:r>
          </a:p>
        </p:txBody>
      </p:sp>
      <p:pic>
        <p:nvPicPr>
          <p:cNvPr id="21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3E4454C-DBF2-9C34-7460-7E78ADB38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3" r="5116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C9982-935F-B92C-7B92-70F55C20C30C}"/>
              </a:ext>
            </a:extLst>
          </p:cNvPr>
          <p:cNvSpPr txBox="1"/>
          <p:nvPr/>
        </p:nvSpPr>
        <p:spPr>
          <a:xfrm>
            <a:off x="2069409" y="5689879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Created by: Neha Khanna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C791B-978B-7797-594D-AB2EB3727D0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037088" y="5208587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DAX </a:t>
            </a:r>
            <a:r>
              <a:rPr lang="en-US" sz="3200" b="1" dirty="0">
                <a:latin typeface="Arial" panose="020B0604020202020204" pitchFamily="34" charset="0"/>
              </a:rPr>
              <a:t>measures</a:t>
            </a:r>
            <a:endParaRPr lang="en-US" sz="19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788B8-C759-76BE-7939-F912E421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2540000"/>
            <a:ext cx="8841740" cy="4104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22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98764"/>
            <a:ext cx="10268712" cy="1700784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Arial" panose="020B0604020202020204" pitchFamily="34" charset="0"/>
              </a:rPr>
              <a:t>Project Insights</a:t>
            </a:r>
            <a:endParaRPr lang="en-US" sz="49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E77E-23FF-E8D8-92D2-6BF7022F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36" y="2387727"/>
            <a:ext cx="10589514" cy="42702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Overall revenue generated on weekdays is $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1B and weekend is $524M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Mumbai has generated the highest revenue(660.6M) followed by Bangalore, Hyderabad and Delhi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Delhi has the highest occupancy of 60.55% and average rating of 3.8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AtliQ bay has the highest number of Occupancy rate(66%)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AtliQ Exotica performs better compared to all other types of properties with 320M revenue, average rating of 3.62, occupancy at 57.26% and Cancellation rate at 17.42%.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AtliQ has lost around $ 199M due to cancellation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Elite type rooms has highest number bookings as well as cancellation rate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Project Objective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E77E-23FF-E8D8-92D2-6BF7022F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546080" cy="3593592"/>
          </a:xfrm>
        </p:spPr>
        <p:txBody>
          <a:bodyPr>
            <a:normAutofit/>
          </a:bodyPr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develop a comprehensive weekly dashboard for AtliQ Grands that provides real-time insights into key performance metrics and trends, enabling stakeholders to monitor and analyze their reve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nue 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effectively.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592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Import data to Power BI</a:t>
            </a:r>
            <a:endParaRPr lang="en-US" sz="19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E77E-23FF-E8D8-92D2-6BF7022F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546080" cy="3593592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Connec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 to data source</a:t>
            </a:r>
            <a:endParaRPr lang="en-US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Import csv file into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Power BI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84423-BF1A-D3AC-B13D-0B8B187F24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04694" y="2734519"/>
            <a:ext cx="1412111" cy="1388962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6504318-50EC-47C1-2E16-38D36C3ED93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8343479" y="4057228"/>
            <a:ext cx="1401019" cy="1533525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EEC7F-BF3C-D2A9-86A7-16627A0E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15" y="4909293"/>
            <a:ext cx="1223514" cy="14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Data Model- Snowflake Schema</a:t>
            </a:r>
            <a:endParaRPr lang="en-US" sz="19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0F4737-128F-DCBB-947C-B5000CBF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31502"/>
            <a:ext cx="8453120" cy="39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Calculated Column</a:t>
            </a:r>
            <a:endParaRPr lang="en-US" sz="19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76C2-C818-EB3F-9658-0834BD05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90" y="2989580"/>
            <a:ext cx="880110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11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DAX </a:t>
            </a:r>
            <a:r>
              <a:rPr lang="en-US" sz="3200" b="1" dirty="0">
                <a:latin typeface="Arial" panose="020B0604020202020204" pitchFamily="34" charset="0"/>
              </a:rPr>
              <a:t>measures</a:t>
            </a:r>
            <a:endParaRPr lang="en-US" sz="19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F978A-404F-CAD9-B3AE-F92E509E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" y="2419350"/>
            <a:ext cx="1205865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16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DAX </a:t>
            </a:r>
            <a:r>
              <a:rPr lang="en-US" sz="3200" b="1" dirty="0">
                <a:latin typeface="Arial" panose="020B0604020202020204" pitchFamily="34" charset="0"/>
              </a:rPr>
              <a:t>measures</a:t>
            </a:r>
            <a:endParaRPr lang="en-US" sz="19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3F3BF-AA7E-679E-AF65-E7A7472C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2326641"/>
            <a:ext cx="10268713" cy="4473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46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DAX </a:t>
            </a:r>
            <a:r>
              <a:rPr lang="en-US" sz="3200" b="1" dirty="0">
                <a:latin typeface="Arial" panose="020B0604020202020204" pitchFamily="34" charset="0"/>
              </a:rPr>
              <a:t>measures</a:t>
            </a:r>
            <a:endParaRPr lang="en-US" sz="19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429AE-E99E-F60B-12DE-B7CF4338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2432619"/>
            <a:ext cx="11988800" cy="3801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71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BCA-7AC3-23B7-EE82-14A873DC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</a:rPr>
              <a:t>DAX </a:t>
            </a:r>
            <a:r>
              <a:rPr lang="en-US" sz="3200" b="1" dirty="0">
                <a:latin typeface="Arial" panose="020B0604020202020204" pitchFamily="34" charset="0"/>
              </a:rPr>
              <a:t>measures</a:t>
            </a:r>
            <a:endParaRPr lang="en-US" sz="19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A113-F4D9-4DAF-8960-E2CCAF91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2418081"/>
            <a:ext cx="9999472" cy="4122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627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185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Power BI Project</vt:lpstr>
      <vt:lpstr>Project Objective</vt:lpstr>
      <vt:lpstr>Import data to Power BI</vt:lpstr>
      <vt:lpstr>Data Model- Snowflake Schema</vt:lpstr>
      <vt:lpstr>Calculated Column</vt:lpstr>
      <vt:lpstr>DAX measures</vt:lpstr>
      <vt:lpstr>DAX measures</vt:lpstr>
      <vt:lpstr>DAX measures</vt:lpstr>
      <vt:lpstr>DAX measures</vt:lpstr>
      <vt:lpstr>DAX measures</vt:lpstr>
      <vt:lpstr>Project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Project</dc:title>
  <dc:creator>Neha Khanna</dc:creator>
  <cp:lastModifiedBy>Neha Khanna</cp:lastModifiedBy>
  <cp:revision>18</cp:revision>
  <dcterms:created xsi:type="dcterms:W3CDTF">2024-05-14T18:37:02Z</dcterms:created>
  <dcterms:modified xsi:type="dcterms:W3CDTF">2024-05-24T13:21:12Z</dcterms:modified>
</cp:coreProperties>
</file>