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63" r:id="rId3"/>
    <p:sldId id="257" r:id="rId4"/>
    <p:sldId id="261" r:id="rId5"/>
    <p:sldId id="260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ha Reddy" initials="NR" lastIdx="1" clrIdx="0">
    <p:extLst>
      <p:ext uri="{19B8F6BF-5375-455C-9EA6-DF929625EA0E}">
        <p15:presenceInfo xmlns:p15="http://schemas.microsoft.com/office/powerpoint/2012/main" userId="5fed9e146d134d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8T18:59:34.098" idx="1">
    <p:pos x="7203" y="47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4DEEB7-9CFB-42D4-BEB1-A04D85A4631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6EA7068-5C81-4558-A120-873A69B28FC5}" type="pres">
      <dgm:prSet presAssocID="{8E4DEEB7-9CFB-42D4-BEB1-A04D85A4631D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21B6D0EA-FB05-422B-A8F8-46C9176A627F}" type="presOf" srcId="{8E4DEEB7-9CFB-42D4-BEB1-A04D85A4631D}" destId="{66EA7068-5C81-4558-A120-873A69B28FC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80B0AEC-1097-4775-981A-9EE0B4FAFB11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995488F-98C9-4ACA-8014-99D92C0CEA6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69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0AEC-1097-4775-981A-9EE0B4FAFB11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488F-98C9-4ACA-8014-99D92C0CE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2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0AEC-1097-4775-981A-9EE0B4FAFB11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488F-98C9-4ACA-8014-99D92C0CEA6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238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0AEC-1097-4775-981A-9EE0B4FAFB11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488F-98C9-4ACA-8014-99D92C0CEA6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358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0AEC-1097-4775-981A-9EE0B4FAFB11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488F-98C9-4ACA-8014-99D92C0CE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621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0AEC-1097-4775-981A-9EE0B4FAFB11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488F-98C9-4ACA-8014-99D92C0CEA6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034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0AEC-1097-4775-981A-9EE0B4FAFB11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488F-98C9-4ACA-8014-99D92C0CEA6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331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0AEC-1097-4775-981A-9EE0B4FAFB11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488F-98C9-4ACA-8014-99D92C0CEA6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041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0AEC-1097-4775-981A-9EE0B4FAFB11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488F-98C9-4ACA-8014-99D92C0CEA6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30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0AEC-1097-4775-981A-9EE0B4FAFB11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488F-98C9-4ACA-8014-99D92C0CE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5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0AEC-1097-4775-981A-9EE0B4FAFB11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488F-98C9-4ACA-8014-99D92C0CEA6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57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0AEC-1097-4775-981A-9EE0B4FAFB11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488F-98C9-4ACA-8014-99D92C0CEA6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0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0AEC-1097-4775-981A-9EE0B4FAFB11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488F-98C9-4ACA-8014-99D92C0CEA6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42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0AEC-1097-4775-981A-9EE0B4FAFB11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488F-98C9-4ACA-8014-99D92C0CEA6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54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0AEC-1097-4775-981A-9EE0B4FAFB11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488F-98C9-4ACA-8014-99D92C0CE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0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0AEC-1097-4775-981A-9EE0B4FAFB11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488F-98C9-4ACA-8014-99D92C0CEA6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70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0AEC-1097-4775-981A-9EE0B4FAFB11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488F-98C9-4ACA-8014-99D92C0CE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72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0B0AEC-1097-4775-981A-9EE0B4FAFB11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95488F-98C9-4ACA-8014-99D92C0CE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10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7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dgets.ndtv.com/tags/zomato" TargetMode="External"/><Relationship Id="rId2" Type="http://schemas.openxmlformats.org/officeDocument/2006/relationships/hyperlink" Target="https://r.search.yahoo.com/cbclk2/dWU9OTlBQUQ5Rjk2MTUwNDQzRCZ1dD0xNTkxNjMzNDQ5OTQ1JnVvPTcyNDMwNDQ2ODAzODA1Jmx0PTImcz0xJmVzPWJCbnhSUE1HUFM4LlJYLnpUbjZwLm5JYWJZZjhpcWhxSk9OVWRQODRHeGtxYkgwLQ--/RV=2/RE=1591662250/RO=10/RU=https%3a%2f%2fwww.bing.com%2faclick%3fld%3de8BiludZKHUb0wO8oiNdSyPDVUCUxFxo5mYDKIvXwpdRw8S0B4uPMS9CjkRdXb-h1zJFBlEvTxDOFrPFtxMFU7Ramq6ICsLAwfSFGkeevWJUgoafph7eGoQecG0BZ1dO-AjWkHOoFOzWcuX77G0jlZd18dYMc%26u%3daHR0cHMlM2ElMmYlMmZ3d3cuaGVscHdpcmUuY29tJTJmc2VlayUzZnElM2R6b21hdG8lMjZ0cyUzZGIlMjZhZ2lkJTNkMTE1ODg4NTc1MDQ3NTIyMCUyNmt3aWQlM2Rrd2QtNzI0MzA3NjMyNDk0MjQlM2Fsb2MtOTAlMjZuJTNkbyUyNnFzcmMlM2QwJTI2c3JjJTNkam8lMjZnY2glM2RUMDAwMDAwOSUyNmF1JTNkMTE3MTAwMjIlMjZ0dCUzZCUyNmNsaWNraWQlM2QlMjZta3QlM2RJTkQlMjZkZXYlM2RjJTI2YWRpZCUzZCUyNnV0bV9zb3VyY2UlM2RiJTI2dXRtX21lZGl1bSUzZGJjcGM%26rlid%3d79c8e58ab96717dbebc7bb54df4d17f4/RK=2/RS=eJhnEbofghGTO1QkwSNH5o9fGC8-;_ylt=AwrPiBcpZt5eh38AVii7HAx.;_ylu=X3oDMTB2ZTN0NGppBGNvbG8Dc2czBHBvcwMxBHZ0aWQDBHNlYwNvdi10b3A-?IG=0acf88175f8645c09f00000000e54e7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ng.com/aclick?ld=e8pFnD413zrKl261_8ozYxkTVUCUyQj30t-AxhdAnkDSRjWj9eAgRaoAG3vLQ43bi_WPvdmKpPpfDIdCgSWmT3Rs7kdRyiqCOBqKFQ6SsHf6FDZVu9Qr7TE7EPX9NRuQwoDQX64yLFqI2zZAAyDwqv0NnIkHU&amp;u=aHR0cCUzYSUyZiUyZnd3dy5ib29raW5nLmNvbSUyZmxhbmRtYXJrJTJmaW4lMmZ6b21hdG8uZW4uaHRtbCUzZmFpZCUzZDMzOTQ2NCUyNmxhYmVsJTNkbXNuLTZCVnEqQjlWR1U4a1BOQTh1a21SSXctODA0MDE4ODI4NTQ2NTglM2F0aWt3ZC0xNzcyMzM2MjExOCUzYWxvYy05MCUzYW5lbyUzYW10ZSUzYWRlYyUzYXFzem9tYXRvLmNvbSUyNnV0bV9jYW1wYWlnbiUzZExhbmRtYXJrJTI1MjAtJTI1MjBJbmRpYSUyNnV0bV9tZWRpdW0lM2RjcGMlMjZ1dG1fc291cmNlJTNkYmluZyUyNnV0bV90ZXJtJTNkNkJWcSpCOVZHVThrUE5BOHVrbVJJdyUyNm1zY2xraWQlM2Q1MGRiN2U0NTUwNjAxZWIxY2Q2YzIwOWIzNjFhMGU1Yw&amp;rlid=50db7e4550601eb1cd6c209b361a0e5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D1FBE49-25BD-4732-A6B5-338F4B3306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134356"/>
              </p:ext>
            </p:extLst>
          </p:nvPr>
        </p:nvGraphicFramePr>
        <p:xfrm>
          <a:off x="1109709" y="2574524"/>
          <a:ext cx="4986291" cy="1136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E0597DE-FFF7-46E1-A939-438819662D73}"/>
              </a:ext>
            </a:extLst>
          </p:cNvPr>
          <p:cNvSpPr txBox="1"/>
          <p:nvPr/>
        </p:nvSpPr>
        <p:spPr>
          <a:xfrm>
            <a:off x="905523" y="812306"/>
            <a:ext cx="3861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ZOMATO REVIEW ANALYSIS</a:t>
            </a:r>
            <a:endParaRPr lang="en-IN" sz="3200" dirty="0">
              <a:solidFill>
                <a:srgbClr val="002060"/>
              </a:solidFill>
              <a:highlight>
                <a:srgbClr val="FFFF00"/>
              </a:highlight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09C6D8-352C-4DCF-8D2A-65EFDC2DB58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14"/>
          <a:stretch/>
        </p:blipFill>
        <p:spPr>
          <a:xfrm>
            <a:off x="701040" y="1889524"/>
            <a:ext cx="10767060" cy="435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8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359DD-F971-4916-8130-FADC2579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71DA4-2E84-4E85-BD29-ADE83764B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M. Neha Reddy</a:t>
            </a:r>
          </a:p>
          <a:p>
            <a:r>
              <a:rPr lang="en-US" dirty="0"/>
              <a:t>R. Sai Priya</a:t>
            </a:r>
          </a:p>
          <a:p>
            <a:r>
              <a:rPr lang="en-US" dirty="0"/>
              <a:t>S. Mahalakshmi</a:t>
            </a:r>
          </a:p>
        </p:txBody>
      </p:sp>
    </p:spTree>
    <p:extLst>
      <p:ext uri="{BB962C8B-B14F-4D97-AF65-F5344CB8AC3E}">
        <p14:creationId xmlns:p14="http://schemas.microsoft.com/office/powerpoint/2010/main" val="9087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73DE-902A-42C7-83FA-F61E435E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 STATEMENT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B9C5-A8D1-4021-B4C0-6504724FE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ratings from client and reviews in Zomato utilizing content mining.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9E451-9D8B-463F-895D-46195AA7FBCA}"/>
              </a:ext>
            </a:extLst>
          </p:cNvPr>
          <p:cNvSpPr txBox="1"/>
          <p:nvPr/>
        </p:nvSpPr>
        <p:spPr>
          <a:xfrm>
            <a:off x="1420427" y="461639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9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2011-D607-4ED3-A216-1D492931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Zomato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1ADD7-4E75-4BEB-8A5F-9E1011C2A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Zomato</a:t>
            </a:r>
            <a:r>
              <a:rPr lang="en-US" dirty="0"/>
              <a:t> is an Indian restaurant aggregator and food delivery start-up founded by </a:t>
            </a:r>
            <a:r>
              <a:rPr lang="en-US" dirty="0" err="1"/>
              <a:t>Deepinder</a:t>
            </a:r>
            <a:r>
              <a:rPr lang="en-US" dirty="0"/>
              <a:t> Goyal and Pankaj </a:t>
            </a:r>
            <a:r>
              <a:rPr lang="en-US" dirty="0" err="1"/>
              <a:t>Chaddah</a:t>
            </a:r>
            <a:r>
              <a:rPr lang="en-US" dirty="0"/>
              <a:t> in 2008. Zomato provides information, menus and user-reviews of restaurants, and also has food delivery options from partner restaurants in select cities.</a:t>
            </a:r>
          </a:p>
          <a:p>
            <a:r>
              <a:rPr lang="en-IN" dirty="0"/>
              <a:t>Zomato was founded as </a:t>
            </a:r>
            <a:r>
              <a:rPr lang="en-IN" i="1" dirty="0" err="1"/>
              <a:t>Foodiebay</a:t>
            </a:r>
            <a:r>
              <a:rPr lang="en-IN" dirty="0"/>
              <a:t> in 2008 and renamed </a:t>
            </a:r>
            <a:r>
              <a:rPr lang="en-IN" i="1" dirty="0"/>
              <a:t>Zomato</a:t>
            </a:r>
            <a:r>
              <a:rPr lang="en-IN" dirty="0"/>
              <a:t> in 2010. In 2011, Zomato expanded across India to Delhi, Mumbai, Bangalore, Chennai, Pune and Kolkata.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33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CFEE-0A36-4EE1-B22A-58F0C6FC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015344"/>
          </a:xfrm>
        </p:spPr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36203-C83E-49A4-BC29-0A55FEC31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41359"/>
            <a:ext cx="9601196" cy="3434509"/>
          </a:xfrm>
        </p:spPr>
        <p:txBody>
          <a:bodyPr/>
          <a:lstStyle/>
          <a:p>
            <a:r>
              <a:rPr lang="en-US" dirty="0"/>
              <a:t>Software requirements: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Zomato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Anaconda navigator</a:t>
            </a:r>
          </a:p>
          <a:p>
            <a:r>
              <a:rPr lang="en-US" dirty="0"/>
              <a:t>Hardware requirements: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RAM-8GB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7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CD01-7F29-4DE8-A784-013A16D2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6D1AE-2687-4832-B992-0D7F5C798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 collects the reviews from the customers which will be helpful in improving the services provided by the Zomato.</a:t>
            </a:r>
          </a:p>
          <a:p>
            <a:r>
              <a:rPr lang="en-US" dirty="0"/>
              <a:t>When services are improved then there will be increase in customers as well as profit.</a:t>
            </a:r>
          </a:p>
        </p:txBody>
      </p:sp>
    </p:spTree>
    <p:extLst>
      <p:ext uri="{BB962C8B-B14F-4D97-AF65-F5344CB8AC3E}">
        <p14:creationId xmlns:p14="http://schemas.microsoft.com/office/powerpoint/2010/main" val="40556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7AEB-A4C5-450F-A519-7C55FF30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DBC4F-13FD-4EF2-96F3-FEB9F06C9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Zomato - We have it on our website | helpwire.com</a:t>
            </a:r>
            <a:endParaRPr lang="en-US" dirty="0"/>
          </a:p>
          <a:p>
            <a:r>
              <a:rPr lang="en-US" dirty="0">
                <a:hlinkClick r:id="rId3"/>
              </a:rPr>
              <a:t>Zomato: Zomato Pictures, News Articles, Videos</a:t>
            </a:r>
            <a:endParaRPr lang="en-US" dirty="0"/>
          </a:p>
          <a:p>
            <a:r>
              <a:rPr lang="en-US" dirty="0">
                <a:hlinkClick r:id="rId4"/>
              </a:rPr>
              <a:t>Hotels near Zomato - Book your hotel online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416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</TotalTime>
  <Words>191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Garamond</vt:lpstr>
      <vt:lpstr>Times New Roman</vt:lpstr>
      <vt:lpstr>Organic</vt:lpstr>
      <vt:lpstr>PowerPoint Presentation</vt:lpstr>
      <vt:lpstr>TEAM DETAILS</vt:lpstr>
      <vt:lpstr>PROBLEM  STATEMENT</vt:lpstr>
      <vt:lpstr>Zomato</vt:lpstr>
      <vt:lpstr>REQUIREMENTS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Reddy</dc:creator>
  <cp:lastModifiedBy>Neha Reddy</cp:lastModifiedBy>
  <cp:revision>7</cp:revision>
  <dcterms:created xsi:type="dcterms:W3CDTF">2020-06-08T13:23:55Z</dcterms:created>
  <dcterms:modified xsi:type="dcterms:W3CDTF">2020-06-08T16:27:26Z</dcterms:modified>
</cp:coreProperties>
</file>