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6D3AF0-974A-A585-BCAA-E4712C817040}" v="1378" dt="2024-06-19T16:58:58.544"/>
    <p1510:client id="{4ED9C770-DC91-EEB2-EFB6-974D79978DF2}" v="1069" dt="2024-06-20T07:13:03.775"/>
    <p1510:client id="{9C875A36-6256-A79D-DC17-F9CA19B84C9F}" v="448" dt="2024-06-20T06:22:09.9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7DB3D3-47A4-4E08-8590-8CBD1240EFE8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2325763-AC8F-45FD-B108-7CE88558892F}">
      <dgm:prSet/>
      <dgm:spPr/>
      <dgm:t>
        <a:bodyPr/>
        <a:lstStyle/>
        <a:p>
          <a:r>
            <a:rPr lang="en-US" b="1"/>
            <a:t>Gender</a:t>
          </a:r>
          <a:r>
            <a:rPr lang="en-US"/>
            <a:t>: Gender of the student (male/female)</a:t>
          </a:r>
        </a:p>
      </dgm:t>
    </dgm:pt>
    <dgm:pt modelId="{34A1025B-79FA-4A0A-B4D5-F7D470BAA478}" type="parTrans" cxnId="{6F0BE6C6-9CB4-485F-863A-00EFB803A8F4}">
      <dgm:prSet/>
      <dgm:spPr/>
      <dgm:t>
        <a:bodyPr/>
        <a:lstStyle/>
        <a:p>
          <a:endParaRPr lang="en-US"/>
        </a:p>
      </dgm:t>
    </dgm:pt>
    <dgm:pt modelId="{6078C1E0-CB59-4B6C-B6C7-675B6D8B7FBF}" type="sibTrans" cxnId="{6F0BE6C6-9CB4-485F-863A-00EFB803A8F4}">
      <dgm:prSet/>
      <dgm:spPr/>
      <dgm:t>
        <a:bodyPr/>
        <a:lstStyle/>
        <a:p>
          <a:endParaRPr lang="en-US"/>
        </a:p>
      </dgm:t>
    </dgm:pt>
    <dgm:pt modelId="{820E8C06-E7AD-4BF8-AABE-5015799C63C0}">
      <dgm:prSet/>
      <dgm:spPr/>
      <dgm:t>
        <a:bodyPr/>
        <a:lstStyle/>
        <a:p>
          <a:r>
            <a:rPr lang="en-US" b="1" dirty="0" err="1"/>
            <a:t>EthnicGroup</a:t>
          </a:r>
          <a:r>
            <a:rPr lang="en-US" dirty="0"/>
            <a:t>: Ethnic group of the student (group A to E)</a:t>
          </a:r>
        </a:p>
      </dgm:t>
    </dgm:pt>
    <dgm:pt modelId="{63FA700A-7865-42AD-828F-9AE96756C079}" type="parTrans" cxnId="{A32866C1-D1E3-4AC2-AF05-C282C637F6EB}">
      <dgm:prSet/>
      <dgm:spPr/>
      <dgm:t>
        <a:bodyPr/>
        <a:lstStyle/>
        <a:p>
          <a:endParaRPr lang="en-US"/>
        </a:p>
      </dgm:t>
    </dgm:pt>
    <dgm:pt modelId="{0E1D702A-0E0C-4088-8948-7D1C9F25F7D4}" type="sibTrans" cxnId="{A32866C1-D1E3-4AC2-AF05-C282C637F6EB}">
      <dgm:prSet/>
      <dgm:spPr/>
      <dgm:t>
        <a:bodyPr/>
        <a:lstStyle/>
        <a:p>
          <a:endParaRPr lang="en-US"/>
        </a:p>
      </dgm:t>
    </dgm:pt>
    <dgm:pt modelId="{66348706-D1E1-4875-B4F1-47556E252AA6}">
      <dgm:prSet/>
      <dgm:spPr/>
      <dgm:t>
        <a:bodyPr/>
        <a:lstStyle/>
        <a:p>
          <a:r>
            <a:rPr lang="en-US" b="1" dirty="0" err="1"/>
            <a:t>ParentEduc</a:t>
          </a:r>
          <a:r>
            <a:rPr lang="en-US" dirty="0"/>
            <a:t>: Parent(s) education background (from </a:t>
          </a:r>
          <a:r>
            <a:rPr lang="en-US" dirty="0" err="1"/>
            <a:t>some_highschool</a:t>
          </a:r>
          <a:r>
            <a:rPr lang="en-US" dirty="0"/>
            <a:t> to master's degree)</a:t>
          </a:r>
        </a:p>
      </dgm:t>
    </dgm:pt>
    <dgm:pt modelId="{69F0D857-DC93-4A95-BE6D-FE14140EAC9C}" type="parTrans" cxnId="{219B31B6-54FF-4260-BD3B-86947A339D0B}">
      <dgm:prSet/>
      <dgm:spPr/>
      <dgm:t>
        <a:bodyPr/>
        <a:lstStyle/>
        <a:p>
          <a:endParaRPr lang="en-US"/>
        </a:p>
      </dgm:t>
    </dgm:pt>
    <dgm:pt modelId="{B65AE4BB-D07D-4FCD-943A-2E7746CDEEF2}" type="sibTrans" cxnId="{219B31B6-54FF-4260-BD3B-86947A339D0B}">
      <dgm:prSet/>
      <dgm:spPr/>
      <dgm:t>
        <a:bodyPr/>
        <a:lstStyle/>
        <a:p>
          <a:endParaRPr lang="en-US"/>
        </a:p>
      </dgm:t>
    </dgm:pt>
    <dgm:pt modelId="{13AFE8E2-1858-4797-97F4-575E15D9C891}">
      <dgm:prSet/>
      <dgm:spPr/>
      <dgm:t>
        <a:bodyPr/>
        <a:lstStyle/>
        <a:p>
          <a:r>
            <a:rPr lang="en-US" b="1" dirty="0" err="1"/>
            <a:t>LunchType</a:t>
          </a:r>
          <a:r>
            <a:rPr lang="en-US" dirty="0"/>
            <a:t>: School lunch type (standard or free/reduced)</a:t>
          </a:r>
        </a:p>
      </dgm:t>
    </dgm:pt>
    <dgm:pt modelId="{275C0787-9CE3-48DD-AB9E-6B8FBDAB050A}" type="parTrans" cxnId="{E0939B6D-6AAD-4F8E-A87C-5256FCC2186C}">
      <dgm:prSet/>
      <dgm:spPr/>
      <dgm:t>
        <a:bodyPr/>
        <a:lstStyle/>
        <a:p>
          <a:endParaRPr lang="en-US"/>
        </a:p>
      </dgm:t>
    </dgm:pt>
    <dgm:pt modelId="{BBA4E4DC-AF09-4BCE-A603-1CEEF090A799}" type="sibTrans" cxnId="{E0939B6D-6AAD-4F8E-A87C-5256FCC2186C}">
      <dgm:prSet/>
      <dgm:spPr/>
      <dgm:t>
        <a:bodyPr/>
        <a:lstStyle/>
        <a:p>
          <a:endParaRPr lang="en-US"/>
        </a:p>
      </dgm:t>
    </dgm:pt>
    <dgm:pt modelId="{F275874D-77BB-4C28-8CC2-7915EDCBAD24}">
      <dgm:prSet/>
      <dgm:spPr/>
      <dgm:t>
        <a:bodyPr/>
        <a:lstStyle/>
        <a:p>
          <a:r>
            <a:rPr lang="en-US" b="1" dirty="0" err="1"/>
            <a:t>TestPrep</a:t>
          </a:r>
          <a:r>
            <a:rPr lang="en-US" dirty="0"/>
            <a:t>: Test preparation course followed (completed or none)</a:t>
          </a:r>
        </a:p>
      </dgm:t>
    </dgm:pt>
    <dgm:pt modelId="{AD071BB9-B39D-433F-903A-48AA0AF35400}" type="parTrans" cxnId="{1E36E155-16E3-4D41-AC7B-2709C3209E85}">
      <dgm:prSet/>
      <dgm:spPr/>
      <dgm:t>
        <a:bodyPr/>
        <a:lstStyle/>
        <a:p>
          <a:endParaRPr lang="en-US"/>
        </a:p>
      </dgm:t>
    </dgm:pt>
    <dgm:pt modelId="{2582BA95-CDEA-4AE2-876E-3E67E81F1D0D}" type="sibTrans" cxnId="{1E36E155-16E3-4D41-AC7B-2709C3209E85}">
      <dgm:prSet/>
      <dgm:spPr/>
      <dgm:t>
        <a:bodyPr/>
        <a:lstStyle/>
        <a:p>
          <a:endParaRPr lang="en-US"/>
        </a:p>
      </dgm:t>
    </dgm:pt>
    <dgm:pt modelId="{480EBE82-AD9E-43EA-9C33-2E7C3E77F4CC}">
      <dgm:prSet/>
      <dgm:spPr/>
      <dgm:t>
        <a:bodyPr/>
        <a:lstStyle/>
        <a:p>
          <a:r>
            <a:rPr lang="en-US" b="1" dirty="0" err="1"/>
            <a:t>ParentMaritalStatus</a:t>
          </a:r>
          <a:r>
            <a:rPr lang="en-US" dirty="0"/>
            <a:t>: Parent(s) marital status (married/single/widowed/divorced)</a:t>
          </a:r>
        </a:p>
      </dgm:t>
    </dgm:pt>
    <dgm:pt modelId="{B4A33BA0-4940-45B3-90C9-DA49ABEF88B1}" type="parTrans" cxnId="{C1D79E79-A358-43EF-84B1-4E1C483840D9}">
      <dgm:prSet/>
      <dgm:spPr/>
      <dgm:t>
        <a:bodyPr/>
        <a:lstStyle/>
        <a:p>
          <a:endParaRPr lang="en-US"/>
        </a:p>
      </dgm:t>
    </dgm:pt>
    <dgm:pt modelId="{2E58A882-CAE1-4AB3-8932-4C4D43F83F5D}" type="sibTrans" cxnId="{C1D79E79-A358-43EF-84B1-4E1C483840D9}">
      <dgm:prSet/>
      <dgm:spPr/>
      <dgm:t>
        <a:bodyPr/>
        <a:lstStyle/>
        <a:p>
          <a:endParaRPr lang="en-US"/>
        </a:p>
      </dgm:t>
    </dgm:pt>
    <dgm:pt modelId="{1E1398C4-85CF-4848-8247-6D890524081A}">
      <dgm:prSet/>
      <dgm:spPr/>
      <dgm:t>
        <a:bodyPr/>
        <a:lstStyle/>
        <a:p>
          <a:r>
            <a:rPr lang="en-US" b="1"/>
            <a:t>PracticeSport</a:t>
          </a:r>
          <a:r>
            <a:rPr lang="en-US"/>
            <a:t>: How often the student parctice sport (never/sometimes/regularly))</a:t>
          </a:r>
        </a:p>
      </dgm:t>
    </dgm:pt>
    <dgm:pt modelId="{3EEAB4A0-2109-46F9-AE90-50A76215174F}" type="parTrans" cxnId="{AC9E4AC0-C4FD-43EF-A5EB-28C15EDF77DC}">
      <dgm:prSet/>
      <dgm:spPr/>
      <dgm:t>
        <a:bodyPr/>
        <a:lstStyle/>
        <a:p>
          <a:endParaRPr lang="en-US"/>
        </a:p>
      </dgm:t>
    </dgm:pt>
    <dgm:pt modelId="{2FEF524D-20D9-4C6C-8C2C-8F5B9E293CE3}" type="sibTrans" cxnId="{AC9E4AC0-C4FD-43EF-A5EB-28C15EDF77DC}">
      <dgm:prSet/>
      <dgm:spPr/>
      <dgm:t>
        <a:bodyPr/>
        <a:lstStyle/>
        <a:p>
          <a:endParaRPr lang="en-US"/>
        </a:p>
      </dgm:t>
    </dgm:pt>
    <dgm:pt modelId="{08C9BF70-FF94-4FEC-9583-BF12478DB695}">
      <dgm:prSet/>
      <dgm:spPr/>
      <dgm:t>
        <a:bodyPr/>
        <a:lstStyle/>
        <a:p>
          <a:r>
            <a:rPr lang="en-US" b="1" dirty="0" err="1"/>
            <a:t>IsFirstChild</a:t>
          </a:r>
          <a:r>
            <a:rPr lang="en-US" dirty="0"/>
            <a:t>: If the child is first child in the family or not (yes/no)</a:t>
          </a:r>
        </a:p>
      </dgm:t>
    </dgm:pt>
    <dgm:pt modelId="{33084965-35FD-4D5F-8674-782E3F494DD9}" type="parTrans" cxnId="{853F661B-4998-432A-A778-6196485D64D8}">
      <dgm:prSet/>
      <dgm:spPr/>
      <dgm:t>
        <a:bodyPr/>
        <a:lstStyle/>
        <a:p>
          <a:endParaRPr lang="en-US"/>
        </a:p>
      </dgm:t>
    </dgm:pt>
    <dgm:pt modelId="{8009B2F3-2233-4005-8FFA-81C283201838}" type="sibTrans" cxnId="{853F661B-4998-432A-A778-6196485D64D8}">
      <dgm:prSet/>
      <dgm:spPr/>
      <dgm:t>
        <a:bodyPr/>
        <a:lstStyle/>
        <a:p>
          <a:endParaRPr lang="en-US"/>
        </a:p>
      </dgm:t>
    </dgm:pt>
    <dgm:pt modelId="{F1C73CD3-3F6E-4E3F-A8B3-46D81F1244D2}">
      <dgm:prSet/>
      <dgm:spPr/>
      <dgm:t>
        <a:bodyPr/>
        <a:lstStyle/>
        <a:p>
          <a:r>
            <a:rPr lang="en-US" b="1" dirty="0" err="1"/>
            <a:t>NrSiblings</a:t>
          </a:r>
          <a:r>
            <a:rPr lang="en-US" dirty="0"/>
            <a:t>: Number of siblings the student has (0 to 7)</a:t>
          </a:r>
        </a:p>
      </dgm:t>
    </dgm:pt>
    <dgm:pt modelId="{C0307A9C-4309-4C16-B25E-C91B4716789D}" type="parTrans" cxnId="{EEDD52E2-E267-4C2F-9D72-A27E36C31BE1}">
      <dgm:prSet/>
      <dgm:spPr/>
      <dgm:t>
        <a:bodyPr/>
        <a:lstStyle/>
        <a:p>
          <a:endParaRPr lang="en-US"/>
        </a:p>
      </dgm:t>
    </dgm:pt>
    <dgm:pt modelId="{34E77D6D-61C2-496F-BC09-E6E04B5C9085}" type="sibTrans" cxnId="{EEDD52E2-E267-4C2F-9D72-A27E36C31BE1}">
      <dgm:prSet/>
      <dgm:spPr/>
      <dgm:t>
        <a:bodyPr/>
        <a:lstStyle/>
        <a:p>
          <a:endParaRPr lang="en-US"/>
        </a:p>
      </dgm:t>
    </dgm:pt>
    <dgm:pt modelId="{1355250C-96FA-403A-BBDB-0653871F2C57}">
      <dgm:prSet/>
      <dgm:spPr/>
      <dgm:t>
        <a:bodyPr/>
        <a:lstStyle/>
        <a:p>
          <a:r>
            <a:rPr lang="en-US" b="1" dirty="0" err="1"/>
            <a:t>TransportMeans</a:t>
          </a:r>
          <a:r>
            <a:rPr lang="en-US" dirty="0"/>
            <a:t>: Means of transport to school (</a:t>
          </a:r>
          <a:r>
            <a:rPr lang="en-US" dirty="0" err="1"/>
            <a:t>schoolbus</a:t>
          </a:r>
          <a:r>
            <a:rPr lang="en-US" dirty="0"/>
            <a:t>/private)</a:t>
          </a:r>
        </a:p>
      </dgm:t>
    </dgm:pt>
    <dgm:pt modelId="{49F169EC-FC5E-4696-8875-C88C52854C8B}" type="parTrans" cxnId="{60817CB2-4E6B-43F5-9CF0-8CDD3A645353}">
      <dgm:prSet/>
      <dgm:spPr/>
      <dgm:t>
        <a:bodyPr/>
        <a:lstStyle/>
        <a:p>
          <a:endParaRPr lang="en-US"/>
        </a:p>
      </dgm:t>
    </dgm:pt>
    <dgm:pt modelId="{A7F256CD-9544-4AE1-97DA-E0AD35566388}" type="sibTrans" cxnId="{60817CB2-4E6B-43F5-9CF0-8CDD3A645353}">
      <dgm:prSet/>
      <dgm:spPr/>
      <dgm:t>
        <a:bodyPr/>
        <a:lstStyle/>
        <a:p>
          <a:endParaRPr lang="en-US"/>
        </a:p>
      </dgm:t>
    </dgm:pt>
    <dgm:pt modelId="{798AEBC5-0619-41AB-A334-BA70A45302FD}">
      <dgm:prSet/>
      <dgm:spPr/>
      <dgm:t>
        <a:bodyPr/>
        <a:lstStyle/>
        <a:p>
          <a:r>
            <a:rPr lang="en-US" b="1" dirty="0" err="1"/>
            <a:t>WklyStudyHours</a:t>
          </a:r>
          <a:r>
            <a:rPr lang="en-US" dirty="0"/>
            <a:t>: Weekly self-study hours(less that 5hrs; between 5 and 10hrs; more than 10hrs)</a:t>
          </a:r>
        </a:p>
      </dgm:t>
    </dgm:pt>
    <dgm:pt modelId="{6C5AFAD7-1484-491B-8488-FBC2D2ACEFA9}" type="parTrans" cxnId="{CB2FC695-0572-41A3-90EE-B9AC79D98025}">
      <dgm:prSet/>
      <dgm:spPr/>
      <dgm:t>
        <a:bodyPr/>
        <a:lstStyle/>
        <a:p>
          <a:endParaRPr lang="en-US"/>
        </a:p>
      </dgm:t>
    </dgm:pt>
    <dgm:pt modelId="{D48FE28E-55DA-48BE-9B95-2A89A89138FA}" type="sibTrans" cxnId="{CB2FC695-0572-41A3-90EE-B9AC79D98025}">
      <dgm:prSet/>
      <dgm:spPr/>
      <dgm:t>
        <a:bodyPr/>
        <a:lstStyle/>
        <a:p>
          <a:endParaRPr lang="en-US"/>
        </a:p>
      </dgm:t>
    </dgm:pt>
    <dgm:pt modelId="{34AA2FB0-75F1-463E-B77B-874DA92FD66E}">
      <dgm:prSet/>
      <dgm:spPr/>
      <dgm:t>
        <a:bodyPr/>
        <a:lstStyle/>
        <a:p>
          <a:r>
            <a:rPr lang="en-US" b="1" dirty="0" err="1"/>
            <a:t>MathScore</a:t>
          </a:r>
          <a:r>
            <a:rPr lang="en-US" dirty="0"/>
            <a:t>: math test score(0-100)</a:t>
          </a:r>
        </a:p>
      </dgm:t>
    </dgm:pt>
    <dgm:pt modelId="{B4D6381B-E3E2-4DCB-941C-99B0FB9F627D}" type="parTrans" cxnId="{A1D42ED8-CAC6-4A98-928A-D6E86ED5A1C9}">
      <dgm:prSet/>
      <dgm:spPr/>
      <dgm:t>
        <a:bodyPr/>
        <a:lstStyle/>
        <a:p>
          <a:endParaRPr lang="en-US"/>
        </a:p>
      </dgm:t>
    </dgm:pt>
    <dgm:pt modelId="{FD6D3F49-0D27-425B-8409-2D81461AFE93}" type="sibTrans" cxnId="{A1D42ED8-CAC6-4A98-928A-D6E86ED5A1C9}">
      <dgm:prSet/>
      <dgm:spPr/>
      <dgm:t>
        <a:bodyPr/>
        <a:lstStyle/>
        <a:p>
          <a:endParaRPr lang="en-US"/>
        </a:p>
      </dgm:t>
    </dgm:pt>
    <dgm:pt modelId="{CF0F1B9A-CE44-45CD-A108-65C0C6DFE6D9}">
      <dgm:prSet/>
      <dgm:spPr/>
      <dgm:t>
        <a:bodyPr/>
        <a:lstStyle/>
        <a:p>
          <a:r>
            <a:rPr lang="en-US" b="1"/>
            <a:t>ReadingScore</a:t>
          </a:r>
          <a:r>
            <a:rPr lang="en-US"/>
            <a:t>: reading test score(0-100)</a:t>
          </a:r>
        </a:p>
      </dgm:t>
    </dgm:pt>
    <dgm:pt modelId="{4DDA0ED8-87C2-43C0-B878-B9A3EFBC7A22}" type="parTrans" cxnId="{E9C143D8-834A-44B8-B167-FA240F63D59D}">
      <dgm:prSet/>
      <dgm:spPr/>
      <dgm:t>
        <a:bodyPr/>
        <a:lstStyle/>
        <a:p>
          <a:endParaRPr lang="en-US"/>
        </a:p>
      </dgm:t>
    </dgm:pt>
    <dgm:pt modelId="{8890DAD6-22E7-48D7-A13D-9D8DC970170B}" type="sibTrans" cxnId="{E9C143D8-834A-44B8-B167-FA240F63D59D}">
      <dgm:prSet/>
      <dgm:spPr/>
      <dgm:t>
        <a:bodyPr/>
        <a:lstStyle/>
        <a:p>
          <a:endParaRPr lang="en-US"/>
        </a:p>
      </dgm:t>
    </dgm:pt>
    <dgm:pt modelId="{894DA421-262A-4E83-B4E6-C219A691D24E}">
      <dgm:prSet/>
      <dgm:spPr/>
      <dgm:t>
        <a:bodyPr/>
        <a:lstStyle/>
        <a:p>
          <a:r>
            <a:rPr lang="en-US" b="1" dirty="0" err="1"/>
            <a:t>WritingScore</a:t>
          </a:r>
          <a:r>
            <a:rPr lang="en-US" dirty="0"/>
            <a:t>: writing test score(0-100)</a:t>
          </a:r>
        </a:p>
      </dgm:t>
    </dgm:pt>
    <dgm:pt modelId="{01F51806-C078-41BE-97B0-4E5C347E4C2C}" type="parTrans" cxnId="{89DCFAF9-F5F6-41C6-B6EA-0C05870AC5D6}">
      <dgm:prSet/>
      <dgm:spPr/>
      <dgm:t>
        <a:bodyPr/>
        <a:lstStyle/>
        <a:p>
          <a:endParaRPr lang="en-US"/>
        </a:p>
      </dgm:t>
    </dgm:pt>
    <dgm:pt modelId="{E1A92FBB-A551-44EF-8D7C-B76FC63A8380}" type="sibTrans" cxnId="{89DCFAF9-F5F6-41C6-B6EA-0C05870AC5D6}">
      <dgm:prSet/>
      <dgm:spPr/>
      <dgm:t>
        <a:bodyPr/>
        <a:lstStyle/>
        <a:p>
          <a:endParaRPr lang="en-US"/>
        </a:p>
      </dgm:t>
    </dgm:pt>
    <dgm:pt modelId="{6AD31A60-FD5A-478C-BCBE-34DB8D3A7E19}" type="pres">
      <dgm:prSet presAssocID="{F07DB3D3-47A4-4E08-8590-8CBD1240EFE8}" presName="vert0" presStyleCnt="0">
        <dgm:presLayoutVars>
          <dgm:dir/>
          <dgm:animOne val="branch"/>
          <dgm:animLvl val="lvl"/>
        </dgm:presLayoutVars>
      </dgm:prSet>
      <dgm:spPr/>
    </dgm:pt>
    <dgm:pt modelId="{F785BD68-CE8A-41FF-9DC7-59FDF1D58F77}" type="pres">
      <dgm:prSet presAssocID="{92325763-AC8F-45FD-B108-7CE88558892F}" presName="thickLine" presStyleLbl="alignNode1" presStyleIdx="0" presStyleCnt="14"/>
      <dgm:spPr/>
    </dgm:pt>
    <dgm:pt modelId="{866C50FB-DC44-4B91-AAC9-865B20746951}" type="pres">
      <dgm:prSet presAssocID="{92325763-AC8F-45FD-B108-7CE88558892F}" presName="horz1" presStyleCnt="0"/>
      <dgm:spPr/>
    </dgm:pt>
    <dgm:pt modelId="{ACEB7F4A-09D9-4424-811B-001725B9A76D}" type="pres">
      <dgm:prSet presAssocID="{92325763-AC8F-45FD-B108-7CE88558892F}" presName="tx1" presStyleLbl="revTx" presStyleIdx="0" presStyleCnt="14"/>
      <dgm:spPr/>
    </dgm:pt>
    <dgm:pt modelId="{57A3B717-E640-446E-B353-F28F39CE82C6}" type="pres">
      <dgm:prSet presAssocID="{92325763-AC8F-45FD-B108-7CE88558892F}" presName="vert1" presStyleCnt="0"/>
      <dgm:spPr/>
    </dgm:pt>
    <dgm:pt modelId="{64109890-4EB1-4234-A458-F8F05B754E31}" type="pres">
      <dgm:prSet presAssocID="{820E8C06-E7AD-4BF8-AABE-5015799C63C0}" presName="thickLine" presStyleLbl="alignNode1" presStyleIdx="1" presStyleCnt="14"/>
      <dgm:spPr/>
    </dgm:pt>
    <dgm:pt modelId="{116C3BFB-D1DE-4A4D-AA6F-5C4B56D73CD9}" type="pres">
      <dgm:prSet presAssocID="{820E8C06-E7AD-4BF8-AABE-5015799C63C0}" presName="horz1" presStyleCnt="0"/>
      <dgm:spPr/>
    </dgm:pt>
    <dgm:pt modelId="{440CC33E-C0A1-472D-8836-B8D2E4554464}" type="pres">
      <dgm:prSet presAssocID="{820E8C06-E7AD-4BF8-AABE-5015799C63C0}" presName="tx1" presStyleLbl="revTx" presStyleIdx="1" presStyleCnt="14"/>
      <dgm:spPr/>
    </dgm:pt>
    <dgm:pt modelId="{6161F4B0-7F16-4198-9E4B-D4D035DAFBB7}" type="pres">
      <dgm:prSet presAssocID="{820E8C06-E7AD-4BF8-AABE-5015799C63C0}" presName="vert1" presStyleCnt="0"/>
      <dgm:spPr/>
    </dgm:pt>
    <dgm:pt modelId="{0606B787-4507-4DC1-BC64-6CDADFE6D3AA}" type="pres">
      <dgm:prSet presAssocID="{66348706-D1E1-4875-B4F1-47556E252AA6}" presName="thickLine" presStyleLbl="alignNode1" presStyleIdx="2" presStyleCnt="14"/>
      <dgm:spPr/>
    </dgm:pt>
    <dgm:pt modelId="{22E20865-BB11-4F2D-B2FE-2D6542C54FF3}" type="pres">
      <dgm:prSet presAssocID="{66348706-D1E1-4875-B4F1-47556E252AA6}" presName="horz1" presStyleCnt="0"/>
      <dgm:spPr/>
    </dgm:pt>
    <dgm:pt modelId="{84A25223-CFCF-4423-9FD2-14DD8B48E841}" type="pres">
      <dgm:prSet presAssocID="{66348706-D1E1-4875-B4F1-47556E252AA6}" presName="tx1" presStyleLbl="revTx" presStyleIdx="2" presStyleCnt="14"/>
      <dgm:spPr/>
    </dgm:pt>
    <dgm:pt modelId="{8D6A497B-8052-4CC8-9004-0B96EF1F543F}" type="pres">
      <dgm:prSet presAssocID="{66348706-D1E1-4875-B4F1-47556E252AA6}" presName="vert1" presStyleCnt="0"/>
      <dgm:spPr/>
    </dgm:pt>
    <dgm:pt modelId="{740EC904-74A0-4EB9-830B-3E718F912AA2}" type="pres">
      <dgm:prSet presAssocID="{13AFE8E2-1858-4797-97F4-575E15D9C891}" presName="thickLine" presStyleLbl="alignNode1" presStyleIdx="3" presStyleCnt="14"/>
      <dgm:spPr/>
    </dgm:pt>
    <dgm:pt modelId="{5FA4FCB1-FCD8-4D6C-8E3B-84B4FDF0A213}" type="pres">
      <dgm:prSet presAssocID="{13AFE8E2-1858-4797-97F4-575E15D9C891}" presName="horz1" presStyleCnt="0"/>
      <dgm:spPr/>
    </dgm:pt>
    <dgm:pt modelId="{4F5D0EFA-3CF2-4AED-A223-714A4FE97496}" type="pres">
      <dgm:prSet presAssocID="{13AFE8E2-1858-4797-97F4-575E15D9C891}" presName="tx1" presStyleLbl="revTx" presStyleIdx="3" presStyleCnt="14"/>
      <dgm:spPr/>
    </dgm:pt>
    <dgm:pt modelId="{07ED4851-77CF-4EFF-80F9-7D09CC662F82}" type="pres">
      <dgm:prSet presAssocID="{13AFE8E2-1858-4797-97F4-575E15D9C891}" presName="vert1" presStyleCnt="0"/>
      <dgm:spPr/>
    </dgm:pt>
    <dgm:pt modelId="{9B613714-8AC5-4E14-AB9A-55AF3CF3E345}" type="pres">
      <dgm:prSet presAssocID="{F275874D-77BB-4C28-8CC2-7915EDCBAD24}" presName="thickLine" presStyleLbl="alignNode1" presStyleIdx="4" presStyleCnt="14"/>
      <dgm:spPr/>
    </dgm:pt>
    <dgm:pt modelId="{93186667-1520-4A38-93CA-9A3BDFE49659}" type="pres">
      <dgm:prSet presAssocID="{F275874D-77BB-4C28-8CC2-7915EDCBAD24}" presName="horz1" presStyleCnt="0"/>
      <dgm:spPr/>
    </dgm:pt>
    <dgm:pt modelId="{290663D7-77E8-48FB-BFCF-CC94C77E6286}" type="pres">
      <dgm:prSet presAssocID="{F275874D-77BB-4C28-8CC2-7915EDCBAD24}" presName="tx1" presStyleLbl="revTx" presStyleIdx="4" presStyleCnt="14"/>
      <dgm:spPr/>
    </dgm:pt>
    <dgm:pt modelId="{F2C925F8-EF66-4F78-9253-363DCC1A3BCE}" type="pres">
      <dgm:prSet presAssocID="{F275874D-77BB-4C28-8CC2-7915EDCBAD24}" presName="vert1" presStyleCnt="0"/>
      <dgm:spPr/>
    </dgm:pt>
    <dgm:pt modelId="{2F22F4C9-8EDA-4138-872F-BFF0397BA278}" type="pres">
      <dgm:prSet presAssocID="{480EBE82-AD9E-43EA-9C33-2E7C3E77F4CC}" presName="thickLine" presStyleLbl="alignNode1" presStyleIdx="5" presStyleCnt="14"/>
      <dgm:spPr/>
    </dgm:pt>
    <dgm:pt modelId="{A5B26143-F4C9-4DA0-B3D4-E7666CBDA22E}" type="pres">
      <dgm:prSet presAssocID="{480EBE82-AD9E-43EA-9C33-2E7C3E77F4CC}" presName="horz1" presStyleCnt="0"/>
      <dgm:spPr/>
    </dgm:pt>
    <dgm:pt modelId="{C8551EAF-1166-476C-B2BB-89C02937695A}" type="pres">
      <dgm:prSet presAssocID="{480EBE82-AD9E-43EA-9C33-2E7C3E77F4CC}" presName="tx1" presStyleLbl="revTx" presStyleIdx="5" presStyleCnt="14"/>
      <dgm:spPr/>
    </dgm:pt>
    <dgm:pt modelId="{FB2B8B93-A0DD-4B00-8758-9CA3531886E7}" type="pres">
      <dgm:prSet presAssocID="{480EBE82-AD9E-43EA-9C33-2E7C3E77F4CC}" presName="vert1" presStyleCnt="0"/>
      <dgm:spPr/>
    </dgm:pt>
    <dgm:pt modelId="{B73A6862-3EFF-4481-B2A3-464BDDFBCCF6}" type="pres">
      <dgm:prSet presAssocID="{1E1398C4-85CF-4848-8247-6D890524081A}" presName="thickLine" presStyleLbl="alignNode1" presStyleIdx="6" presStyleCnt="14"/>
      <dgm:spPr/>
    </dgm:pt>
    <dgm:pt modelId="{EF71C1E2-2BB3-42E6-A2DC-6104F8FB80C4}" type="pres">
      <dgm:prSet presAssocID="{1E1398C4-85CF-4848-8247-6D890524081A}" presName="horz1" presStyleCnt="0"/>
      <dgm:spPr/>
    </dgm:pt>
    <dgm:pt modelId="{425D513E-8A6C-4FC5-9CE8-D8FE515BA285}" type="pres">
      <dgm:prSet presAssocID="{1E1398C4-85CF-4848-8247-6D890524081A}" presName="tx1" presStyleLbl="revTx" presStyleIdx="6" presStyleCnt="14"/>
      <dgm:spPr/>
    </dgm:pt>
    <dgm:pt modelId="{4E6D3073-8AB5-4CD5-92BA-2B10896E51B8}" type="pres">
      <dgm:prSet presAssocID="{1E1398C4-85CF-4848-8247-6D890524081A}" presName="vert1" presStyleCnt="0"/>
      <dgm:spPr/>
    </dgm:pt>
    <dgm:pt modelId="{B6A9C655-A0F7-4618-9017-5FA79F1806A4}" type="pres">
      <dgm:prSet presAssocID="{08C9BF70-FF94-4FEC-9583-BF12478DB695}" presName="thickLine" presStyleLbl="alignNode1" presStyleIdx="7" presStyleCnt="14"/>
      <dgm:spPr/>
    </dgm:pt>
    <dgm:pt modelId="{5927F003-A6D9-4C01-8E3F-1EC2715395AA}" type="pres">
      <dgm:prSet presAssocID="{08C9BF70-FF94-4FEC-9583-BF12478DB695}" presName="horz1" presStyleCnt="0"/>
      <dgm:spPr/>
    </dgm:pt>
    <dgm:pt modelId="{EC123E74-26A6-40A7-998B-16E78C86B9A4}" type="pres">
      <dgm:prSet presAssocID="{08C9BF70-FF94-4FEC-9583-BF12478DB695}" presName="tx1" presStyleLbl="revTx" presStyleIdx="7" presStyleCnt="14"/>
      <dgm:spPr/>
    </dgm:pt>
    <dgm:pt modelId="{D3BEB43B-2305-46B1-8BD5-F470725802AE}" type="pres">
      <dgm:prSet presAssocID="{08C9BF70-FF94-4FEC-9583-BF12478DB695}" presName="vert1" presStyleCnt="0"/>
      <dgm:spPr/>
    </dgm:pt>
    <dgm:pt modelId="{913AE3C8-66BE-448A-B3B0-CE217BB960F0}" type="pres">
      <dgm:prSet presAssocID="{F1C73CD3-3F6E-4E3F-A8B3-46D81F1244D2}" presName="thickLine" presStyleLbl="alignNode1" presStyleIdx="8" presStyleCnt="14"/>
      <dgm:spPr/>
    </dgm:pt>
    <dgm:pt modelId="{83D2EE6B-3529-497E-BBBE-6A9484BB9975}" type="pres">
      <dgm:prSet presAssocID="{F1C73CD3-3F6E-4E3F-A8B3-46D81F1244D2}" presName="horz1" presStyleCnt="0"/>
      <dgm:spPr/>
    </dgm:pt>
    <dgm:pt modelId="{44005873-161E-4B99-B9CB-360C093AA2EE}" type="pres">
      <dgm:prSet presAssocID="{F1C73CD3-3F6E-4E3F-A8B3-46D81F1244D2}" presName="tx1" presStyleLbl="revTx" presStyleIdx="8" presStyleCnt="14"/>
      <dgm:spPr/>
    </dgm:pt>
    <dgm:pt modelId="{FBF5D7AA-4F3F-4CD6-A430-4147393731C3}" type="pres">
      <dgm:prSet presAssocID="{F1C73CD3-3F6E-4E3F-A8B3-46D81F1244D2}" presName="vert1" presStyleCnt="0"/>
      <dgm:spPr/>
    </dgm:pt>
    <dgm:pt modelId="{0B2F5DB8-5115-4E63-B7BB-278C45DA35DD}" type="pres">
      <dgm:prSet presAssocID="{1355250C-96FA-403A-BBDB-0653871F2C57}" presName="thickLine" presStyleLbl="alignNode1" presStyleIdx="9" presStyleCnt="14"/>
      <dgm:spPr/>
    </dgm:pt>
    <dgm:pt modelId="{C180210C-8259-4FED-A122-DC4D0A0D79A4}" type="pres">
      <dgm:prSet presAssocID="{1355250C-96FA-403A-BBDB-0653871F2C57}" presName="horz1" presStyleCnt="0"/>
      <dgm:spPr/>
    </dgm:pt>
    <dgm:pt modelId="{A3CC49F7-FFC1-4EC4-9F95-74F7770FB675}" type="pres">
      <dgm:prSet presAssocID="{1355250C-96FA-403A-BBDB-0653871F2C57}" presName="tx1" presStyleLbl="revTx" presStyleIdx="9" presStyleCnt="14"/>
      <dgm:spPr/>
    </dgm:pt>
    <dgm:pt modelId="{0A8344EA-6A47-43DE-8FF1-EEEE379E5D54}" type="pres">
      <dgm:prSet presAssocID="{1355250C-96FA-403A-BBDB-0653871F2C57}" presName="vert1" presStyleCnt="0"/>
      <dgm:spPr/>
    </dgm:pt>
    <dgm:pt modelId="{3F0AE94C-F0BC-47EE-8536-868C297EA26B}" type="pres">
      <dgm:prSet presAssocID="{798AEBC5-0619-41AB-A334-BA70A45302FD}" presName="thickLine" presStyleLbl="alignNode1" presStyleIdx="10" presStyleCnt="14"/>
      <dgm:spPr/>
    </dgm:pt>
    <dgm:pt modelId="{E151A611-19BC-48AC-A253-CB565917DDBF}" type="pres">
      <dgm:prSet presAssocID="{798AEBC5-0619-41AB-A334-BA70A45302FD}" presName="horz1" presStyleCnt="0"/>
      <dgm:spPr/>
    </dgm:pt>
    <dgm:pt modelId="{EC226D0E-1216-426C-9437-432DF3F7145B}" type="pres">
      <dgm:prSet presAssocID="{798AEBC5-0619-41AB-A334-BA70A45302FD}" presName="tx1" presStyleLbl="revTx" presStyleIdx="10" presStyleCnt="14"/>
      <dgm:spPr/>
    </dgm:pt>
    <dgm:pt modelId="{8DCAC1D8-AFEB-468F-999F-6A1C07CE1173}" type="pres">
      <dgm:prSet presAssocID="{798AEBC5-0619-41AB-A334-BA70A45302FD}" presName="vert1" presStyleCnt="0"/>
      <dgm:spPr/>
    </dgm:pt>
    <dgm:pt modelId="{A7BFBFF2-C6B2-4F39-A275-1D5C1037FAEB}" type="pres">
      <dgm:prSet presAssocID="{34AA2FB0-75F1-463E-B77B-874DA92FD66E}" presName="thickLine" presStyleLbl="alignNode1" presStyleIdx="11" presStyleCnt="14"/>
      <dgm:spPr/>
    </dgm:pt>
    <dgm:pt modelId="{5FB91DAA-BE1A-4E1F-806E-0107884D32A4}" type="pres">
      <dgm:prSet presAssocID="{34AA2FB0-75F1-463E-B77B-874DA92FD66E}" presName="horz1" presStyleCnt="0"/>
      <dgm:spPr/>
    </dgm:pt>
    <dgm:pt modelId="{7C6EC868-D2F9-43BA-B5E2-2C2FEA4C68B1}" type="pres">
      <dgm:prSet presAssocID="{34AA2FB0-75F1-463E-B77B-874DA92FD66E}" presName="tx1" presStyleLbl="revTx" presStyleIdx="11" presStyleCnt="14"/>
      <dgm:spPr/>
    </dgm:pt>
    <dgm:pt modelId="{C341376B-054E-417E-A82D-1F68A77332BD}" type="pres">
      <dgm:prSet presAssocID="{34AA2FB0-75F1-463E-B77B-874DA92FD66E}" presName="vert1" presStyleCnt="0"/>
      <dgm:spPr/>
    </dgm:pt>
    <dgm:pt modelId="{03087D12-702F-4B81-9395-668CABC40A99}" type="pres">
      <dgm:prSet presAssocID="{CF0F1B9A-CE44-45CD-A108-65C0C6DFE6D9}" presName="thickLine" presStyleLbl="alignNode1" presStyleIdx="12" presStyleCnt="14"/>
      <dgm:spPr/>
    </dgm:pt>
    <dgm:pt modelId="{5B68A832-BF25-4E5D-8B56-8D24CE8C9A49}" type="pres">
      <dgm:prSet presAssocID="{CF0F1B9A-CE44-45CD-A108-65C0C6DFE6D9}" presName="horz1" presStyleCnt="0"/>
      <dgm:spPr/>
    </dgm:pt>
    <dgm:pt modelId="{FC928423-09DF-4DFE-80B5-038342867156}" type="pres">
      <dgm:prSet presAssocID="{CF0F1B9A-CE44-45CD-A108-65C0C6DFE6D9}" presName="tx1" presStyleLbl="revTx" presStyleIdx="12" presStyleCnt="14"/>
      <dgm:spPr/>
    </dgm:pt>
    <dgm:pt modelId="{0AEC8C4E-FF02-422D-B2AE-B269D0A626A3}" type="pres">
      <dgm:prSet presAssocID="{CF0F1B9A-CE44-45CD-A108-65C0C6DFE6D9}" presName="vert1" presStyleCnt="0"/>
      <dgm:spPr/>
    </dgm:pt>
    <dgm:pt modelId="{7CC9515C-06E5-4F89-921C-4CA4FDC1E2C4}" type="pres">
      <dgm:prSet presAssocID="{894DA421-262A-4E83-B4E6-C219A691D24E}" presName="thickLine" presStyleLbl="alignNode1" presStyleIdx="13" presStyleCnt="14"/>
      <dgm:spPr/>
    </dgm:pt>
    <dgm:pt modelId="{E02B8216-9A22-4881-B23D-187CBF6E0F65}" type="pres">
      <dgm:prSet presAssocID="{894DA421-262A-4E83-B4E6-C219A691D24E}" presName="horz1" presStyleCnt="0"/>
      <dgm:spPr/>
    </dgm:pt>
    <dgm:pt modelId="{E0E854A4-59E8-4258-8D3F-AAC76F414C21}" type="pres">
      <dgm:prSet presAssocID="{894DA421-262A-4E83-B4E6-C219A691D24E}" presName="tx1" presStyleLbl="revTx" presStyleIdx="13" presStyleCnt="14"/>
      <dgm:spPr/>
    </dgm:pt>
    <dgm:pt modelId="{EE06DA67-42B9-454F-9A9B-C6779549A0F9}" type="pres">
      <dgm:prSet presAssocID="{894DA421-262A-4E83-B4E6-C219A691D24E}" presName="vert1" presStyleCnt="0"/>
      <dgm:spPr/>
    </dgm:pt>
  </dgm:ptLst>
  <dgm:cxnLst>
    <dgm:cxn modelId="{E86A5F0E-8933-4A6E-802A-6AD6867D5058}" type="presOf" srcId="{820E8C06-E7AD-4BF8-AABE-5015799C63C0}" destId="{440CC33E-C0A1-472D-8836-B8D2E4554464}" srcOrd="0" destOrd="0" presId="urn:microsoft.com/office/officeart/2008/layout/LinedList"/>
    <dgm:cxn modelId="{853F661B-4998-432A-A778-6196485D64D8}" srcId="{F07DB3D3-47A4-4E08-8590-8CBD1240EFE8}" destId="{08C9BF70-FF94-4FEC-9583-BF12478DB695}" srcOrd="7" destOrd="0" parTransId="{33084965-35FD-4D5F-8674-782E3F494DD9}" sibTransId="{8009B2F3-2233-4005-8FFA-81C283201838}"/>
    <dgm:cxn modelId="{EBC0E93B-9158-4790-8B6F-9ADCF966762F}" type="presOf" srcId="{1E1398C4-85CF-4848-8247-6D890524081A}" destId="{425D513E-8A6C-4FC5-9CE8-D8FE515BA285}" srcOrd="0" destOrd="0" presId="urn:microsoft.com/office/officeart/2008/layout/LinedList"/>
    <dgm:cxn modelId="{E5692F48-FC49-493C-99EC-69939418E708}" type="presOf" srcId="{F275874D-77BB-4C28-8CC2-7915EDCBAD24}" destId="{290663D7-77E8-48FB-BFCF-CC94C77E6286}" srcOrd="0" destOrd="0" presId="urn:microsoft.com/office/officeart/2008/layout/LinedList"/>
    <dgm:cxn modelId="{E0939B6D-6AAD-4F8E-A87C-5256FCC2186C}" srcId="{F07DB3D3-47A4-4E08-8590-8CBD1240EFE8}" destId="{13AFE8E2-1858-4797-97F4-575E15D9C891}" srcOrd="3" destOrd="0" parTransId="{275C0787-9CE3-48DD-AB9E-6B8FBDAB050A}" sibTransId="{BBA4E4DC-AF09-4BCE-A603-1CEEF090A799}"/>
    <dgm:cxn modelId="{1E36E155-16E3-4D41-AC7B-2709C3209E85}" srcId="{F07DB3D3-47A4-4E08-8590-8CBD1240EFE8}" destId="{F275874D-77BB-4C28-8CC2-7915EDCBAD24}" srcOrd="4" destOrd="0" parTransId="{AD071BB9-B39D-433F-903A-48AA0AF35400}" sibTransId="{2582BA95-CDEA-4AE2-876E-3E67E81F1D0D}"/>
    <dgm:cxn modelId="{C1D79E79-A358-43EF-84B1-4E1C483840D9}" srcId="{F07DB3D3-47A4-4E08-8590-8CBD1240EFE8}" destId="{480EBE82-AD9E-43EA-9C33-2E7C3E77F4CC}" srcOrd="5" destOrd="0" parTransId="{B4A33BA0-4940-45B3-90C9-DA49ABEF88B1}" sibTransId="{2E58A882-CAE1-4AB3-8932-4C4D43F83F5D}"/>
    <dgm:cxn modelId="{34680B7B-93C8-416B-A9C4-76E684B26DFE}" type="presOf" srcId="{34AA2FB0-75F1-463E-B77B-874DA92FD66E}" destId="{7C6EC868-D2F9-43BA-B5E2-2C2FEA4C68B1}" srcOrd="0" destOrd="0" presId="urn:microsoft.com/office/officeart/2008/layout/LinedList"/>
    <dgm:cxn modelId="{45183084-6AF1-4B98-9222-83DDAB9FB190}" type="presOf" srcId="{480EBE82-AD9E-43EA-9C33-2E7C3E77F4CC}" destId="{C8551EAF-1166-476C-B2BB-89C02937695A}" srcOrd="0" destOrd="0" presId="urn:microsoft.com/office/officeart/2008/layout/LinedList"/>
    <dgm:cxn modelId="{E32B8F8F-A6D6-4E72-AFE1-5F36A5AC0538}" type="presOf" srcId="{1355250C-96FA-403A-BBDB-0653871F2C57}" destId="{A3CC49F7-FFC1-4EC4-9F95-74F7770FB675}" srcOrd="0" destOrd="0" presId="urn:microsoft.com/office/officeart/2008/layout/LinedList"/>
    <dgm:cxn modelId="{58F7FC8F-67F4-4A58-97B6-2443560A84E9}" type="presOf" srcId="{798AEBC5-0619-41AB-A334-BA70A45302FD}" destId="{EC226D0E-1216-426C-9437-432DF3F7145B}" srcOrd="0" destOrd="0" presId="urn:microsoft.com/office/officeart/2008/layout/LinedList"/>
    <dgm:cxn modelId="{5D89A795-2419-4F98-A4BF-44D58794D4F2}" type="presOf" srcId="{66348706-D1E1-4875-B4F1-47556E252AA6}" destId="{84A25223-CFCF-4423-9FD2-14DD8B48E841}" srcOrd="0" destOrd="0" presId="urn:microsoft.com/office/officeart/2008/layout/LinedList"/>
    <dgm:cxn modelId="{CB2FC695-0572-41A3-90EE-B9AC79D98025}" srcId="{F07DB3D3-47A4-4E08-8590-8CBD1240EFE8}" destId="{798AEBC5-0619-41AB-A334-BA70A45302FD}" srcOrd="10" destOrd="0" parTransId="{6C5AFAD7-1484-491B-8488-FBC2D2ACEFA9}" sibTransId="{D48FE28E-55DA-48BE-9B95-2A89A89138FA}"/>
    <dgm:cxn modelId="{60817CB2-4E6B-43F5-9CF0-8CDD3A645353}" srcId="{F07DB3D3-47A4-4E08-8590-8CBD1240EFE8}" destId="{1355250C-96FA-403A-BBDB-0653871F2C57}" srcOrd="9" destOrd="0" parTransId="{49F169EC-FC5E-4696-8875-C88C52854C8B}" sibTransId="{A7F256CD-9544-4AE1-97DA-E0AD35566388}"/>
    <dgm:cxn modelId="{84E5D3B4-0FF0-4172-BA59-B4EFBD90ED29}" type="presOf" srcId="{92325763-AC8F-45FD-B108-7CE88558892F}" destId="{ACEB7F4A-09D9-4424-811B-001725B9A76D}" srcOrd="0" destOrd="0" presId="urn:microsoft.com/office/officeart/2008/layout/LinedList"/>
    <dgm:cxn modelId="{219B31B6-54FF-4260-BD3B-86947A339D0B}" srcId="{F07DB3D3-47A4-4E08-8590-8CBD1240EFE8}" destId="{66348706-D1E1-4875-B4F1-47556E252AA6}" srcOrd="2" destOrd="0" parTransId="{69F0D857-DC93-4A95-BE6D-FE14140EAC9C}" sibTransId="{B65AE4BB-D07D-4FCD-943A-2E7746CDEEF2}"/>
    <dgm:cxn modelId="{AC9E4AC0-C4FD-43EF-A5EB-28C15EDF77DC}" srcId="{F07DB3D3-47A4-4E08-8590-8CBD1240EFE8}" destId="{1E1398C4-85CF-4848-8247-6D890524081A}" srcOrd="6" destOrd="0" parTransId="{3EEAB4A0-2109-46F9-AE90-50A76215174F}" sibTransId="{2FEF524D-20D9-4C6C-8C2C-8F5B9E293CE3}"/>
    <dgm:cxn modelId="{A32866C1-D1E3-4AC2-AF05-C282C637F6EB}" srcId="{F07DB3D3-47A4-4E08-8590-8CBD1240EFE8}" destId="{820E8C06-E7AD-4BF8-AABE-5015799C63C0}" srcOrd="1" destOrd="0" parTransId="{63FA700A-7865-42AD-828F-9AE96756C079}" sibTransId="{0E1D702A-0E0C-4088-8948-7D1C9F25F7D4}"/>
    <dgm:cxn modelId="{6F0BE6C6-9CB4-485F-863A-00EFB803A8F4}" srcId="{F07DB3D3-47A4-4E08-8590-8CBD1240EFE8}" destId="{92325763-AC8F-45FD-B108-7CE88558892F}" srcOrd="0" destOrd="0" parTransId="{34A1025B-79FA-4A0A-B4D5-F7D470BAA478}" sibTransId="{6078C1E0-CB59-4B6C-B6C7-675B6D8B7FBF}"/>
    <dgm:cxn modelId="{AADF81C9-84B2-402C-8517-8A8BF11EA569}" type="presOf" srcId="{F1C73CD3-3F6E-4E3F-A8B3-46D81F1244D2}" destId="{44005873-161E-4B99-B9CB-360C093AA2EE}" srcOrd="0" destOrd="0" presId="urn:microsoft.com/office/officeart/2008/layout/LinedList"/>
    <dgm:cxn modelId="{2D59EBD7-01E6-4081-BA44-451146AE1229}" type="presOf" srcId="{08C9BF70-FF94-4FEC-9583-BF12478DB695}" destId="{EC123E74-26A6-40A7-998B-16E78C86B9A4}" srcOrd="0" destOrd="0" presId="urn:microsoft.com/office/officeart/2008/layout/LinedList"/>
    <dgm:cxn modelId="{A1D42ED8-CAC6-4A98-928A-D6E86ED5A1C9}" srcId="{F07DB3D3-47A4-4E08-8590-8CBD1240EFE8}" destId="{34AA2FB0-75F1-463E-B77B-874DA92FD66E}" srcOrd="11" destOrd="0" parTransId="{B4D6381B-E3E2-4DCB-941C-99B0FB9F627D}" sibTransId="{FD6D3F49-0D27-425B-8409-2D81461AFE93}"/>
    <dgm:cxn modelId="{E9C143D8-834A-44B8-B167-FA240F63D59D}" srcId="{F07DB3D3-47A4-4E08-8590-8CBD1240EFE8}" destId="{CF0F1B9A-CE44-45CD-A108-65C0C6DFE6D9}" srcOrd="12" destOrd="0" parTransId="{4DDA0ED8-87C2-43C0-B878-B9A3EFBC7A22}" sibTransId="{8890DAD6-22E7-48D7-A13D-9D8DC970170B}"/>
    <dgm:cxn modelId="{3C5B06DB-EBAA-4367-B237-D63C002C6FC3}" type="presOf" srcId="{13AFE8E2-1858-4797-97F4-575E15D9C891}" destId="{4F5D0EFA-3CF2-4AED-A223-714A4FE97496}" srcOrd="0" destOrd="0" presId="urn:microsoft.com/office/officeart/2008/layout/LinedList"/>
    <dgm:cxn modelId="{EEDD52E2-E267-4C2F-9D72-A27E36C31BE1}" srcId="{F07DB3D3-47A4-4E08-8590-8CBD1240EFE8}" destId="{F1C73CD3-3F6E-4E3F-A8B3-46D81F1244D2}" srcOrd="8" destOrd="0" parTransId="{C0307A9C-4309-4C16-B25E-C91B4716789D}" sibTransId="{34E77D6D-61C2-496F-BC09-E6E04B5C9085}"/>
    <dgm:cxn modelId="{E84E70E5-8DD5-4FD7-8D01-55BFB65424EE}" type="presOf" srcId="{894DA421-262A-4E83-B4E6-C219A691D24E}" destId="{E0E854A4-59E8-4258-8D3F-AAC76F414C21}" srcOrd="0" destOrd="0" presId="urn:microsoft.com/office/officeart/2008/layout/LinedList"/>
    <dgm:cxn modelId="{F838CAED-DF54-4588-B63D-C4ADC8828DE6}" type="presOf" srcId="{F07DB3D3-47A4-4E08-8590-8CBD1240EFE8}" destId="{6AD31A60-FD5A-478C-BCBE-34DB8D3A7E19}" srcOrd="0" destOrd="0" presId="urn:microsoft.com/office/officeart/2008/layout/LinedList"/>
    <dgm:cxn modelId="{4555DCF8-D7FB-4153-9B0A-A5CC8A73E9B3}" type="presOf" srcId="{CF0F1B9A-CE44-45CD-A108-65C0C6DFE6D9}" destId="{FC928423-09DF-4DFE-80B5-038342867156}" srcOrd="0" destOrd="0" presId="urn:microsoft.com/office/officeart/2008/layout/LinedList"/>
    <dgm:cxn modelId="{89DCFAF9-F5F6-41C6-B6EA-0C05870AC5D6}" srcId="{F07DB3D3-47A4-4E08-8590-8CBD1240EFE8}" destId="{894DA421-262A-4E83-B4E6-C219A691D24E}" srcOrd="13" destOrd="0" parTransId="{01F51806-C078-41BE-97B0-4E5C347E4C2C}" sibTransId="{E1A92FBB-A551-44EF-8D7C-B76FC63A8380}"/>
    <dgm:cxn modelId="{0AF3637B-AAA8-4592-B76C-079991DADEA1}" type="presParOf" srcId="{6AD31A60-FD5A-478C-BCBE-34DB8D3A7E19}" destId="{F785BD68-CE8A-41FF-9DC7-59FDF1D58F77}" srcOrd="0" destOrd="0" presId="urn:microsoft.com/office/officeart/2008/layout/LinedList"/>
    <dgm:cxn modelId="{20E3C0BA-238F-4F58-AE17-92A43CC26C7C}" type="presParOf" srcId="{6AD31A60-FD5A-478C-BCBE-34DB8D3A7E19}" destId="{866C50FB-DC44-4B91-AAC9-865B20746951}" srcOrd="1" destOrd="0" presId="urn:microsoft.com/office/officeart/2008/layout/LinedList"/>
    <dgm:cxn modelId="{CCECAF35-A537-445A-88D2-DDC063F53C8D}" type="presParOf" srcId="{866C50FB-DC44-4B91-AAC9-865B20746951}" destId="{ACEB7F4A-09D9-4424-811B-001725B9A76D}" srcOrd="0" destOrd="0" presId="urn:microsoft.com/office/officeart/2008/layout/LinedList"/>
    <dgm:cxn modelId="{448D281A-A8D0-41C1-9D78-761E0D8FA768}" type="presParOf" srcId="{866C50FB-DC44-4B91-AAC9-865B20746951}" destId="{57A3B717-E640-446E-B353-F28F39CE82C6}" srcOrd="1" destOrd="0" presId="urn:microsoft.com/office/officeart/2008/layout/LinedList"/>
    <dgm:cxn modelId="{FC09705E-28CF-4A82-9D37-EC9819DDE0F9}" type="presParOf" srcId="{6AD31A60-FD5A-478C-BCBE-34DB8D3A7E19}" destId="{64109890-4EB1-4234-A458-F8F05B754E31}" srcOrd="2" destOrd="0" presId="urn:microsoft.com/office/officeart/2008/layout/LinedList"/>
    <dgm:cxn modelId="{565E8F8F-0A62-4F0D-AF58-D6958BAF2B0D}" type="presParOf" srcId="{6AD31A60-FD5A-478C-BCBE-34DB8D3A7E19}" destId="{116C3BFB-D1DE-4A4D-AA6F-5C4B56D73CD9}" srcOrd="3" destOrd="0" presId="urn:microsoft.com/office/officeart/2008/layout/LinedList"/>
    <dgm:cxn modelId="{A4792608-A3D6-495C-9F26-A33B4686FDF6}" type="presParOf" srcId="{116C3BFB-D1DE-4A4D-AA6F-5C4B56D73CD9}" destId="{440CC33E-C0A1-472D-8836-B8D2E4554464}" srcOrd="0" destOrd="0" presId="urn:microsoft.com/office/officeart/2008/layout/LinedList"/>
    <dgm:cxn modelId="{032B260C-EB8A-4F55-89FB-11CC151A719A}" type="presParOf" srcId="{116C3BFB-D1DE-4A4D-AA6F-5C4B56D73CD9}" destId="{6161F4B0-7F16-4198-9E4B-D4D035DAFBB7}" srcOrd="1" destOrd="0" presId="urn:microsoft.com/office/officeart/2008/layout/LinedList"/>
    <dgm:cxn modelId="{1DCAD6F7-2325-4787-A2C5-BB51BF7F3497}" type="presParOf" srcId="{6AD31A60-FD5A-478C-BCBE-34DB8D3A7E19}" destId="{0606B787-4507-4DC1-BC64-6CDADFE6D3AA}" srcOrd="4" destOrd="0" presId="urn:microsoft.com/office/officeart/2008/layout/LinedList"/>
    <dgm:cxn modelId="{52253CFC-EAF0-49D4-9928-67872C0356EE}" type="presParOf" srcId="{6AD31A60-FD5A-478C-BCBE-34DB8D3A7E19}" destId="{22E20865-BB11-4F2D-B2FE-2D6542C54FF3}" srcOrd="5" destOrd="0" presId="urn:microsoft.com/office/officeart/2008/layout/LinedList"/>
    <dgm:cxn modelId="{7686D567-33A7-4BD0-A842-E3685D9BB3AA}" type="presParOf" srcId="{22E20865-BB11-4F2D-B2FE-2D6542C54FF3}" destId="{84A25223-CFCF-4423-9FD2-14DD8B48E841}" srcOrd="0" destOrd="0" presId="urn:microsoft.com/office/officeart/2008/layout/LinedList"/>
    <dgm:cxn modelId="{B5DEDA95-7848-4BC1-858C-4AF5693840CE}" type="presParOf" srcId="{22E20865-BB11-4F2D-B2FE-2D6542C54FF3}" destId="{8D6A497B-8052-4CC8-9004-0B96EF1F543F}" srcOrd="1" destOrd="0" presId="urn:microsoft.com/office/officeart/2008/layout/LinedList"/>
    <dgm:cxn modelId="{58C5C95B-B183-42B6-A482-4945C0F6B135}" type="presParOf" srcId="{6AD31A60-FD5A-478C-BCBE-34DB8D3A7E19}" destId="{740EC904-74A0-4EB9-830B-3E718F912AA2}" srcOrd="6" destOrd="0" presId="urn:microsoft.com/office/officeart/2008/layout/LinedList"/>
    <dgm:cxn modelId="{9A3CC040-5CA7-4189-A273-49CC2640958C}" type="presParOf" srcId="{6AD31A60-FD5A-478C-BCBE-34DB8D3A7E19}" destId="{5FA4FCB1-FCD8-4D6C-8E3B-84B4FDF0A213}" srcOrd="7" destOrd="0" presId="urn:microsoft.com/office/officeart/2008/layout/LinedList"/>
    <dgm:cxn modelId="{A4159099-4F1C-46D3-A510-A459F5E10142}" type="presParOf" srcId="{5FA4FCB1-FCD8-4D6C-8E3B-84B4FDF0A213}" destId="{4F5D0EFA-3CF2-4AED-A223-714A4FE97496}" srcOrd="0" destOrd="0" presId="urn:microsoft.com/office/officeart/2008/layout/LinedList"/>
    <dgm:cxn modelId="{B90BD583-6509-4053-8ADD-B685CA7CC721}" type="presParOf" srcId="{5FA4FCB1-FCD8-4D6C-8E3B-84B4FDF0A213}" destId="{07ED4851-77CF-4EFF-80F9-7D09CC662F82}" srcOrd="1" destOrd="0" presId="urn:microsoft.com/office/officeart/2008/layout/LinedList"/>
    <dgm:cxn modelId="{6A9DD436-AC9C-4712-AC5A-32B7A3B7D383}" type="presParOf" srcId="{6AD31A60-FD5A-478C-BCBE-34DB8D3A7E19}" destId="{9B613714-8AC5-4E14-AB9A-55AF3CF3E345}" srcOrd="8" destOrd="0" presId="urn:microsoft.com/office/officeart/2008/layout/LinedList"/>
    <dgm:cxn modelId="{644ACB2F-3912-4C47-8EE1-E672A7EB52AB}" type="presParOf" srcId="{6AD31A60-FD5A-478C-BCBE-34DB8D3A7E19}" destId="{93186667-1520-4A38-93CA-9A3BDFE49659}" srcOrd="9" destOrd="0" presId="urn:microsoft.com/office/officeart/2008/layout/LinedList"/>
    <dgm:cxn modelId="{C5083188-6C2C-4BF7-966E-3C0A95BC0803}" type="presParOf" srcId="{93186667-1520-4A38-93CA-9A3BDFE49659}" destId="{290663D7-77E8-48FB-BFCF-CC94C77E6286}" srcOrd="0" destOrd="0" presId="urn:microsoft.com/office/officeart/2008/layout/LinedList"/>
    <dgm:cxn modelId="{33B8A804-6E97-4786-B17E-897D88ABAE43}" type="presParOf" srcId="{93186667-1520-4A38-93CA-9A3BDFE49659}" destId="{F2C925F8-EF66-4F78-9253-363DCC1A3BCE}" srcOrd="1" destOrd="0" presId="urn:microsoft.com/office/officeart/2008/layout/LinedList"/>
    <dgm:cxn modelId="{D70D7A98-6C40-404D-8E58-F878D55B65F0}" type="presParOf" srcId="{6AD31A60-FD5A-478C-BCBE-34DB8D3A7E19}" destId="{2F22F4C9-8EDA-4138-872F-BFF0397BA278}" srcOrd="10" destOrd="0" presId="urn:microsoft.com/office/officeart/2008/layout/LinedList"/>
    <dgm:cxn modelId="{B7D4BBDD-92DC-4747-A331-8E3BABACCF10}" type="presParOf" srcId="{6AD31A60-FD5A-478C-BCBE-34DB8D3A7E19}" destId="{A5B26143-F4C9-4DA0-B3D4-E7666CBDA22E}" srcOrd="11" destOrd="0" presId="urn:microsoft.com/office/officeart/2008/layout/LinedList"/>
    <dgm:cxn modelId="{E75D4608-1E6B-49BF-82BF-9D608A75CA06}" type="presParOf" srcId="{A5B26143-F4C9-4DA0-B3D4-E7666CBDA22E}" destId="{C8551EAF-1166-476C-B2BB-89C02937695A}" srcOrd="0" destOrd="0" presId="urn:microsoft.com/office/officeart/2008/layout/LinedList"/>
    <dgm:cxn modelId="{E7669E85-11C8-4B0B-9594-76B35BD1435B}" type="presParOf" srcId="{A5B26143-F4C9-4DA0-B3D4-E7666CBDA22E}" destId="{FB2B8B93-A0DD-4B00-8758-9CA3531886E7}" srcOrd="1" destOrd="0" presId="urn:microsoft.com/office/officeart/2008/layout/LinedList"/>
    <dgm:cxn modelId="{B97F8482-9204-45A7-AFDA-19289E2900A4}" type="presParOf" srcId="{6AD31A60-FD5A-478C-BCBE-34DB8D3A7E19}" destId="{B73A6862-3EFF-4481-B2A3-464BDDFBCCF6}" srcOrd="12" destOrd="0" presId="urn:microsoft.com/office/officeart/2008/layout/LinedList"/>
    <dgm:cxn modelId="{25AE184A-C3E8-4426-A663-7C863FD5352F}" type="presParOf" srcId="{6AD31A60-FD5A-478C-BCBE-34DB8D3A7E19}" destId="{EF71C1E2-2BB3-42E6-A2DC-6104F8FB80C4}" srcOrd="13" destOrd="0" presId="urn:microsoft.com/office/officeart/2008/layout/LinedList"/>
    <dgm:cxn modelId="{3ECA9494-F0B6-418D-9239-C8CA97352A1F}" type="presParOf" srcId="{EF71C1E2-2BB3-42E6-A2DC-6104F8FB80C4}" destId="{425D513E-8A6C-4FC5-9CE8-D8FE515BA285}" srcOrd="0" destOrd="0" presId="urn:microsoft.com/office/officeart/2008/layout/LinedList"/>
    <dgm:cxn modelId="{65AB2A7C-DF7C-47CE-9B16-7E2F298737A2}" type="presParOf" srcId="{EF71C1E2-2BB3-42E6-A2DC-6104F8FB80C4}" destId="{4E6D3073-8AB5-4CD5-92BA-2B10896E51B8}" srcOrd="1" destOrd="0" presId="urn:microsoft.com/office/officeart/2008/layout/LinedList"/>
    <dgm:cxn modelId="{8D55ACC0-195C-4507-82B2-9EAB9D25BD8B}" type="presParOf" srcId="{6AD31A60-FD5A-478C-BCBE-34DB8D3A7E19}" destId="{B6A9C655-A0F7-4618-9017-5FA79F1806A4}" srcOrd="14" destOrd="0" presId="urn:microsoft.com/office/officeart/2008/layout/LinedList"/>
    <dgm:cxn modelId="{C679678A-B39E-4F38-AC71-A26F55B5DE32}" type="presParOf" srcId="{6AD31A60-FD5A-478C-BCBE-34DB8D3A7E19}" destId="{5927F003-A6D9-4C01-8E3F-1EC2715395AA}" srcOrd="15" destOrd="0" presId="urn:microsoft.com/office/officeart/2008/layout/LinedList"/>
    <dgm:cxn modelId="{F437FF37-9728-43D4-AB82-7C15189D88CB}" type="presParOf" srcId="{5927F003-A6D9-4C01-8E3F-1EC2715395AA}" destId="{EC123E74-26A6-40A7-998B-16E78C86B9A4}" srcOrd="0" destOrd="0" presId="urn:microsoft.com/office/officeart/2008/layout/LinedList"/>
    <dgm:cxn modelId="{F95CAAD3-7C5A-42CF-A22E-5EDF00D12388}" type="presParOf" srcId="{5927F003-A6D9-4C01-8E3F-1EC2715395AA}" destId="{D3BEB43B-2305-46B1-8BD5-F470725802AE}" srcOrd="1" destOrd="0" presId="urn:microsoft.com/office/officeart/2008/layout/LinedList"/>
    <dgm:cxn modelId="{922DF583-2BE7-4FA9-91D8-2B284BF2DF37}" type="presParOf" srcId="{6AD31A60-FD5A-478C-BCBE-34DB8D3A7E19}" destId="{913AE3C8-66BE-448A-B3B0-CE217BB960F0}" srcOrd="16" destOrd="0" presId="urn:microsoft.com/office/officeart/2008/layout/LinedList"/>
    <dgm:cxn modelId="{D8A9279C-9CA0-408C-98D2-F25E9432D2C5}" type="presParOf" srcId="{6AD31A60-FD5A-478C-BCBE-34DB8D3A7E19}" destId="{83D2EE6B-3529-497E-BBBE-6A9484BB9975}" srcOrd="17" destOrd="0" presId="urn:microsoft.com/office/officeart/2008/layout/LinedList"/>
    <dgm:cxn modelId="{27266DCA-1DBF-42EB-AFE4-896E2942FA5F}" type="presParOf" srcId="{83D2EE6B-3529-497E-BBBE-6A9484BB9975}" destId="{44005873-161E-4B99-B9CB-360C093AA2EE}" srcOrd="0" destOrd="0" presId="urn:microsoft.com/office/officeart/2008/layout/LinedList"/>
    <dgm:cxn modelId="{87E20734-5222-49F9-8B4B-A46F66DC7C1C}" type="presParOf" srcId="{83D2EE6B-3529-497E-BBBE-6A9484BB9975}" destId="{FBF5D7AA-4F3F-4CD6-A430-4147393731C3}" srcOrd="1" destOrd="0" presId="urn:microsoft.com/office/officeart/2008/layout/LinedList"/>
    <dgm:cxn modelId="{5050C4C9-2AC4-4747-9083-F845F927C4BF}" type="presParOf" srcId="{6AD31A60-FD5A-478C-BCBE-34DB8D3A7E19}" destId="{0B2F5DB8-5115-4E63-B7BB-278C45DA35DD}" srcOrd="18" destOrd="0" presId="urn:microsoft.com/office/officeart/2008/layout/LinedList"/>
    <dgm:cxn modelId="{26DAE850-1773-478A-8570-FE6F12DA16A2}" type="presParOf" srcId="{6AD31A60-FD5A-478C-BCBE-34DB8D3A7E19}" destId="{C180210C-8259-4FED-A122-DC4D0A0D79A4}" srcOrd="19" destOrd="0" presId="urn:microsoft.com/office/officeart/2008/layout/LinedList"/>
    <dgm:cxn modelId="{8030E144-014F-4B2D-8D12-6995D5B8B217}" type="presParOf" srcId="{C180210C-8259-4FED-A122-DC4D0A0D79A4}" destId="{A3CC49F7-FFC1-4EC4-9F95-74F7770FB675}" srcOrd="0" destOrd="0" presId="urn:microsoft.com/office/officeart/2008/layout/LinedList"/>
    <dgm:cxn modelId="{8ECFE3ED-0C02-4DC9-89E7-CC9DA7DF5E94}" type="presParOf" srcId="{C180210C-8259-4FED-A122-DC4D0A0D79A4}" destId="{0A8344EA-6A47-43DE-8FF1-EEEE379E5D54}" srcOrd="1" destOrd="0" presId="urn:microsoft.com/office/officeart/2008/layout/LinedList"/>
    <dgm:cxn modelId="{BF53034F-147D-4842-914B-81233BAC212D}" type="presParOf" srcId="{6AD31A60-FD5A-478C-BCBE-34DB8D3A7E19}" destId="{3F0AE94C-F0BC-47EE-8536-868C297EA26B}" srcOrd="20" destOrd="0" presId="urn:microsoft.com/office/officeart/2008/layout/LinedList"/>
    <dgm:cxn modelId="{38A6EB7A-69B4-47A3-880A-52F02E360B0D}" type="presParOf" srcId="{6AD31A60-FD5A-478C-BCBE-34DB8D3A7E19}" destId="{E151A611-19BC-48AC-A253-CB565917DDBF}" srcOrd="21" destOrd="0" presId="urn:microsoft.com/office/officeart/2008/layout/LinedList"/>
    <dgm:cxn modelId="{E535EC00-5C6D-4C33-A891-B74523336BC3}" type="presParOf" srcId="{E151A611-19BC-48AC-A253-CB565917DDBF}" destId="{EC226D0E-1216-426C-9437-432DF3F7145B}" srcOrd="0" destOrd="0" presId="urn:microsoft.com/office/officeart/2008/layout/LinedList"/>
    <dgm:cxn modelId="{620B84BD-196C-4993-BFC2-53E9E7F39344}" type="presParOf" srcId="{E151A611-19BC-48AC-A253-CB565917DDBF}" destId="{8DCAC1D8-AFEB-468F-999F-6A1C07CE1173}" srcOrd="1" destOrd="0" presId="urn:microsoft.com/office/officeart/2008/layout/LinedList"/>
    <dgm:cxn modelId="{4DC31453-0FAF-4778-BD3C-5E76189B224B}" type="presParOf" srcId="{6AD31A60-FD5A-478C-BCBE-34DB8D3A7E19}" destId="{A7BFBFF2-C6B2-4F39-A275-1D5C1037FAEB}" srcOrd="22" destOrd="0" presId="urn:microsoft.com/office/officeart/2008/layout/LinedList"/>
    <dgm:cxn modelId="{179B77B5-1F09-41F1-86A2-5B7A3DC6F2A5}" type="presParOf" srcId="{6AD31A60-FD5A-478C-BCBE-34DB8D3A7E19}" destId="{5FB91DAA-BE1A-4E1F-806E-0107884D32A4}" srcOrd="23" destOrd="0" presId="urn:microsoft.com/office/officeart/2008/layout/LinedList"/>
    <dgm:cxn modelId="{86E909D1-DE0B-4F5D-AC98-7AD7C6F0B5F9}" type="presParOf" srcId="{5FB91DAA-BE1A-4E1F-806E-0107884D32A4}" destId="{7C6EC868-D2F9-43BA-B5E2-2C2FEA4C68B1}" srcOrd="0" destOrd="0" presId="urn:microsoft.com/office/officeart/2008/layout/LinedList"/>
    <dgm:cxn modelId="{E7B4A08C-ADD4-4A91-9E7F-F7C9D1AF50B1}" type="presParOf" srcId="{5FB91DAA-BE1A-4E1F-806E-0107884D32A4}" destId="{C341376B-054E-417E-A82D-1F68A77332BD}" srcOrd="1" destOrd="0" presId="urn:microsoft.com/office/officeart/2008/layout/LinedList"/>
    <dgm:cxn modelId="{886338A8-2275-4CEE-BD26-05079E534F9E}" type="presParOf" srcId="{6AD31A60-FD5A-478C-BCBE-34DB8D3A7E19}" destId="{03087D12-702F-4B81-9395-668CABC40A99}" srcOrd="24" destOrd="0" presId="urn:microsoft.com/office/officeart/2008/layout/LinedList"/>
    <dgm:cxn modelId="{DA57D674-55F8-4D03-8339-5C5CE8F9420B}" type="presParOf" srcId="{6AD31A60-FD5A-478C-BCBE-34DB8D3A7E19}" destId="{5B68A832-BF25-4E5D-8B56-8D24CE8C9A49}" srcOrd="25" destOrd="0" presId="urn:microsoft.com/office/officeart/2008/layout/LinedList"/>
    <dgm:cxn modelId="{8FB830B0-2D34-4580-AB8A-397B3C1AF966}" type="presParOf" srcId="{5B68A832-BF25-4E5D-8B56-8D24CE8C9A49}" destId="{FC928423-09DF-4DFE-80B5-038342867156}" srcOrd="0" destOrd="0" presId="urn:microsoft.com/office/officeart/2008/layout/LinedList"/>
    <dgm:cxn modelId="{0858E156-781F-4BFB-9C18-CF86E477AE5A}" type="presParOf" srcId="{5B68A832-BF25-4E5D-8B56-8D24CE8C9A49}" destId="{0AEC8C4E-FF02-422D-B2AE-B269D0A626A3}" srcOrd="1" destOrd="0" presId="urn:microsoft.com/office/officeart/2008/layout/LinedList"/>
    <dgm:cxn modelId="{E1E0C5E4-2C70-40AD-9E1A-7D19C526D269}" type="presParOf" srcId="{6AD31A60-FD5A-478C-BCBE-34DB8D3A7E19}" destId="{7CC9515C-06E5-4F89-921C-4CA4FDC1E2C4}" srcOrd="26" destOrd="0" presId="urn:microsoft.com/office/officeart/2008/layout/LinedList"/>
    <dgm:cxn modelId="{B2FA689B-78E9-4827-B217-624D337817FD}" type="presParOf" srcId="{6AD31A60-FD5A-478C-BCBE-34DB8D3A7E19}" destId="{E02B8216-9A22-4881-B23D-187CBF6E0F65}" srcOrd="27" destOrd="0" presId="urn:microsoft.com/office/officeart/2008/layout/LinedList"/>
    <dgm:cxn modelId="{90D79ECF-69FF-487C-8B33-654011EA36B1}" type="presParOf" srcId="{E02B8216-9A22-4881-B23D-187CBF6E0F65}" destId="{E0E854A4-59E8-4258-8D3F-AAC76F414C21}" srcOrd="0" destOrd="0" presId="urn:microsoft.com/office/officeart/2008/layout/LinedList"/>
    <dgm:cxn modelId="{09826A52-1CD9-4F17-A9F5-93BD0B982D2B}" type="presParOf" srcId="{E02B8216-9A22-4881-B23D-187CBF6E0F65}" destId="{EE06DA67-42B9-454F-9A9B-C6779549A0F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85BD68-CE8A-41FF-9DC7-59FDF1D58F77}">
      <dsp:nvSpPr>
        <dsp:cNvPr id="0" name=""/>
        <dsp:cNvSpPr/>
      </dsp:nvSpPr>
      <dsp:spPr>
        <a:xfrm>
          <a:off x="0" y="810"/>
          <a:ext cx="762690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EB7F4A-09D9-4424-811B-001725B9A76D}">
      <dsp:nvSpPr>
        <dsp:cNvPr id="0" name=""/>
        <dsp:cNvSpPr/>
      </dsp:nvSpPr>
      <dsp:spPr>
        <a:xfrm>
          <a:off x="0" y="810"/>
          <a:ext cx="7626909" cy="473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Gender</a:t>
          </a:r>
          <a:r>
            <a:rPr lang="en-US" sz="1300" kern="1200"/>
            <a:t>: Gender of the student (male/female)</a:t>
          </a:r>
        </a:p>
      </dsp:txBody>
      <dsp:txXfrm>
        <a:off x="0" y="810"/>
        <a:ext cx="7626909" cy="473886"/>
      </dsp:txXfrm>
    </dsp:sp>
    <dsp:sp modelId="{64109890-4EB1-4234-A458-F8F05B754E31}">
      <dsp:nvSpPr>
        <dsp:cNvPr id="0" name=""/>
        <dsp:cNvSpPr/>
      </dsp:nvSpPr>
      <dsp:spPr>
        <a:xfrm>
          <a:off x="0" y="474696"/>
          <a:ext cx="762690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0CC33E-C0A1-472D-8836-B8D2E4554464}">
      <dsp:nvSpPr>
        <dsp:cNvPr id="0" name=""/>
        <dsp:cNvSpPr/>
      </dsp:nvSpPr>
      <dsp:spPr>
        <a:xfrm>
          <a:off x="0" y="474696"/>
          <a:ext cx="7626909" cy="473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 err="1"/>
            <a:t>EthnicGroup</a:t>
          </a:r>
          <a:r>
            <a:rPr lang="en-US" sz="1300" kern="1200" dirty="0"/>
            <a:t>: Ethnic group of the student (group A to E)</a:t>
          </a:r>
        </a:p>
      </dsp:txBody>
      <dsp:txXfrm>
        <a:off x="0" y="474696"/>
        <a:ext cx="7626909" cy="473886"/>
      </dsp:txXfrm>
    </dsp:sp>
    <dsp:sp modelId="{0606B787-4507-4DC1-BC64-6CDADFE6D3AA}">
      <dsp:nvSpPr>
        <dsp:cNvPr id="0" name=""/>
        <dsp:cNvSpPr/>
      </dsp:nvSpPr>
      <dsp:spPr>
        <a:xfrm>
          <a:off x="0" y="948582"/>
          <a:ext cx="7626909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A25223-CFCF-4423-9FD2-14DD8B48E841}">
      <dsp:nvSpPr>
        <dsp:cNvPr id="0" name=""/>
        <dsp:cNvSpPr/>
      </dsp:nvSpPr>
      <dsp:spPr>
        <a:xfrm>
          <a:off x="0" y="948582"/>
          <a:ext cx="7626909" cy="473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 err="1"/>
            <a:t>ParentEduc</a:t>
          </a:r>
          <a:r>
            <a:rPr lang="en-US" sz="1300" kern="1200" dirty="0"/>
            <a:t>: Parent(s) education background (from </a:t>
          </a:r>
          <a:r>
            <a:rPr lang="en-US" sz="1300" kern="1200" dirty="0" err="1"/>
            <a:t>some_highschool</a:t>
          </a:r>
          <a:r>
            <a:rPr lang="en-US" sz="1300" kern="1200" dirty="0"/>
            <a:t> to master's degree)</a:t>
          </a:r>
        </a:p>
      </dsp:txBody>
      <dsp:txXfrm>
        <a:off x="0" y="948582"/>
        <a:ext cx="7626909" cy="473886"/>
      </dsp:txXfrm>
    </dsp:sp>
    <dsp:sp modelId="{740EC904-74A0-4EB9-830B-3E718F912AA2}">
      <dsp:nvSpPr>
        <dsp:cNvPr id="0" name=""/>
        <dsp:cNvSpPr/>
      </dsp:nvSpPr>
      <dsp:spPr>
        <a:xfrm>
          <a:off x="0" y="1422469"/>
          <a:ext cx="7626909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5D0EFA-3CF2-4AED-A223-714A4FE97496}">
      <dsp:nvSpPr>
        <dsp:cNvPr id="0" name=""/>
        <dsp:cNvSpPr/>
      </dsp:nvSpPr>
      <dsp:spPr>
        <a:xfrm>
          <a:off x="0" y="1422469"/>
          <a:ext cx="7626909" cy="473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 err="1"/>
            <a:t>LunchType</a:t>
          </a:r>
          <a:r>
            <a:rPr lang="en-US" sz="1300" kern="1200" dirty="0"/>
            <a:t>: School lunch type (standard or free/reduced)</a:t>
          </a:r>
        </a:p>
      </dsp:txBody>
      <dsp:txXfrm>
        <a:off x="0" y="1422469"/>
        <a:ext cx="7626909" cy="473886"/>
      </dsp:txXfrm>
    </dsp:sp>
    <dsp:sp modelId="{9B613714-8AC5-4E14-AB9A-55AF3CF3E345}">
      <dsp:nvSpPr>
        <dsp:cNvPr id="0" name=""/>
        <dsp:cNvSpPr/>
      </dsp:nvSpPr>
      <dsp:spPr>
        <a:xfrm>
          <a:off x="0" y="1896355"/>
          <a:ext cx="7626909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0663D7-77E8-48FB-BFCF-CC94C77E6286}">
      <dsp:nvSpPr>
        <dsp:cNvPr id="0" name=""/>
        <dsp:cNvSpPr/>
      </dsp:nvSpPr>
      <dsp:spPr>
        <a:xfrm>
          <a:off x="0" y="1896355"/>
          <a:ext cx="7626909" cy="473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 err="1"/>
            <a:t>TestPrep</a:t>
          </a:r>
          <a:r>
            <a:rPr lang="en-US" sz="1300" kern="1200" dirty="0"/>
            <a:t>: Test preparation course followed (completed or none)</a:t>
          </a:r>
        </a:p>
      </dsp:txBody>
      <dsp:txXfrm>
        <a:off x="0" y="1896355"/>
        <a:ext cx="7626909" cy="473886"/>
      </dsp:txXfrm>
    </dsp:sp>
    <dsp:sp modelId="{2F22F4C9-8EDA-4138-872F-BFF0397BA278}">
      <dsp:nvSpPr>
        <dsp:cNvPr id="0" name=""/>
        <dsp:cNvSpPr/>
      </dsp:nvSpPr>
      <dsp:spPr>
        <a:xfrm>
          <a:off x="0" y="2370241"/>
          <a:ext cx="762690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51EAF-1166-476C-B2BB-89C02937695A}">
      <dsp:nvSpPr>
        <dsp:cNvPr id="0" name=""/>
        <dsp:cNvSpPr/>
      </dsp:nvSpPr>
      <dsp:spPr>
        <a:xfrm>
          <a:off x="0" y="2370241"/>
          <a:ext cx="7626909" cy="473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 err="1"/>
            <a:t>ParentMaritalStatus</a:t>
          </a:r>
          <a:r>
            <a:rPr lang="en-US" sz="1300" kern="1200" dirty="0"/>
            <a:t>: Parent(s) marital status (married/single/widowed/divorced)</a:t>
          </a:r>
        </a:p>
      </dsp:txBody>
      <dsp:txXfrm>
        <a:off x="0" y="2370241"/>
        <a:ext cx="7626909" cy="473886"/>
      </dsp:txXfrm>
    </dsp:sp>
    <dsp:sp modelId="{B73A6862-3EFF-4481-B2A3-464BDDFBCCF6}">
      <dsp:nvSpPr>
        <dsp:cNvPr id="0" name=""/>
        <dsp:cNvSpPr/>
      </dsp:nvSpPr>
      <dsp:spPr>
        <a:xfrm>
          <a:off x="0" y="2844128"/>
          <a:ext cx="762690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5D513E-8A6C-4FC5-9CE8-D8FE515BA285}">
      <dsp:nvSpPr>
        <dsp:cNvPr id="0" name=""/>
        <dsp:cNvSpPr/>
      </dsp:nvSpPr>
      <dsp:spPr>
        <a:xfrm>
          <a:off x="0" y="2844128"/>
          <a:ext cx="7626909" cy="473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PracticeSport</a:t>
          </a:r>
          <a:r>
            <a:rPr lang="en-US" sz="1300" kern="1200"/>
            <a:t>: How often the student parctice sport (never/sometimes/regularly))</a:t>
          </a:r>
        </a:p>
      </dsp:txBody>
      <dsp:txXfrm>
        <a:off x="0" y="2844128"/>
        <a:ext cx="7626909" cy="473886"/>
      </dsp:txXfrm>
    </dsp:sp>
    <dsp:sp modelId="{B6A9C655-A0F7-4618-9017-5FA79F1806A4}">
      <dsp:nvSpPr>
        <dsp:cNvPr id="0" name=""/>
        <dsp:cNvSpPr/>
      </dsp:nvSpPr>
      <dsp:spPr>
        <a:xfrm>
          <a:off x="0" y="3318014"/>
          <a:ext cx="7626909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123E74-26A6-40A7-998B-16E78C86B9A4}">
      <dsp:nvSpPr>
        <dsp:cNvPr id="0" name=""/>
        <dsp:cNvSpPr/>
      </dsp:nvSpPr>
      <dsp:spPr>
        <a:xfrm>
          <a:off x="0" y="3318014"/>
          <a:ext cx="7626909" cy="473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 err="1"/>
            <a:t>IsFirstChild</a:t>
          </a:r>
          <a:r>
            <a:rPr lang="en-US" sz="1300" kern="1200" dirty="0"/>
            <a:t>: If the child is first child in the family or not (yes/no)</a:t>
          </a:r>
        </a:p>
      </dsp:txBody>
      <dsp:txXfrm>
        <a:off x="0" y="3318014"/>
        <a:ext cx="7626909" cy="473886"/>
      </dsp:txXfrm>
    </dsp:sp>
    <dsp:sp modelId="{913AE3C8-66BE-448A-B3B0-CE217BB960F0}">
      <dsp:nvSpPr>
        <dsp:cNvPr id="0" name=""/>
        <dsp:cNvSpPr/>
      </dsp:nvSpPr>
      <dsp:spPr>
        <a:xfrm>
          <a:off x="0" y="3791900"/>
          <a:ext cx="7626909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005873-161E-4B99-B9CB-360C093AA2EE}">
      <dsp:nvSpPr>
        <dsp:cNvPr id="0" name=""/>
        <dsp:cNvSpPr/>
      </dsp:nvSpPr>
      <dsp:spPr>
        <a:xfrm>
          <a:off x="0" y="3791900"/>
          <a:ext cx="7626909" cy="473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 err="1"/>
            <a:t>NrSiblings</a:t>
          </a:r>
          <a:r>
            <a:rPr lang="en-US" sz="1300" kern="1200" dirty="0"/>
            <a:t>: Number of siblings the student has (0 to 7)</a:t>
          </a:r>
        </a:p>
      </dsp:txBody>
      <dsp:txXfrm>
        <a:off x="0" y="3791900"/>
        <a:ext cx="7626909" cy="473886"/>
      </dsp:txXfrm>
    </dsp:sp>
    <dsp:sp modelId="{0B2F5DB8-5115-4E63-B7BB-278C45DA35DD}">
      <dsp:nvSpPr>
        <dsp:cNvPr id="0" name=""/>
        <dsp:cNvSpPr/>
      </dsp:nvSpPr>
      <dsp:spPr>
        <a:xfrm>
          <a:off x="0" y="4265787"/>
          <a:ext cx="7626909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CC49F7-FFC1-4EC4-9F95-74F7770FB675}">
      <dsp:nvSpPr>
        <dsp:cNvPr id="0" name=""/>
        <dsp:cNvSpPr/>
      </dsp:nvSpPr>
      <dsp:spPr>
        <a:xfrm>
          <a:off x="0" y="4265787"/>
          <a:ext cx="7626909" cy="473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 err="1"/>
            <a:t>TransportMeans</a:t>
          </a:r>
          <a:r>
            <a:rPr lang="en-US" sz="1300" kern="1200" dirty="0"/>
            <a:t>: Means of transport to school (</a:t>
          </a:r>
          <a:r>
            <a:rPr lang="en-US" sz="1300" kern="1200" dirty="0" err="1"/>
            <a:t>schoolbus</a:t>
          </a:r>
          <a:r>
            <a:rPr lang="en-US" sz="1300" kern="1200" dirty="0"/>
            <a:t>/private)</a:t>
          </a:r>
        </a:p>
      </dsp:txBody>
      <dsp:txXfrm>
        <a:off x="0" y="4265787"/>
        <a:ext cx="7626909" cy="473886"/>
      </dsp:txXfrm>
    </dsp:sp>
    <dsp:sp modelId="{3F0AE94C-F0BC-47EE-8536-868C297EA26B}">
      <dsp:nvSpPr>
        <dsp:cNvPr id="0" name=""/>
        <dsp:cNvSpPr/>
      </dsp:nvSpPr>
      <dsp:spPr>
        <a:xfrm>
          <a:off x="0" y="4739673"/>
          <a:ext cx="762690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226D0E-1216-426C-9437-432DF3F7145B}">
      <dsp:nvSpPr>
        <dsp:cNvPr id="0" name=""/>
        <dsp:cNvSpPr/>
      </dsp:nvSpPr>
      <dsp:spPr>
        <a:xfrm>
          <a:off x="0" y="4739673"/>
          <a:ext cx="7626909" cy="473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 err="1"/>
            <a:t>WklyStudyHours</a:t>
          </a:r>
          <a:r>
            <a:rPr lang="en-US" sz="1300" kern="1200" dirty="0"/>
            <a:t>: Weekly self-study hours(less that 5hrs; between 5 and 10hrs; more than 10hrs)</a:t>
          </a:r>
        </a:p>
      </dsp:txBody>
      <dsp:txXfrm>
        <a:off x="0" y="4739673"/>
        <a:ext cx="7626909" cy="473886"/>
      </dsp:txXfrm>
    </dsp:sp>
    <dsp:sp modelId="{A7BFBFF2-C6B2-4F39-A275-1D5C1037FAEB}">
      <dsp:nvSpPr>
        <dsp:cNvPr id="0" name=""/>
        <dsp:cNvSpPr/>
      </dsp:nvSpPr>
      <dsp:spPr>
        <a:xfrm>
          <a:off x="0" y="5213559"/>
          <a:ext cx="762690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6EC868-D2F9-43BA-B5E2-2C2FEA4C68B1}">
      <dsp:nvSpPr>
        <dsp:cNvPr id="0" name=""/>
        <dsp:cNvSpPr/>
      </dsp:nvSpPr>
      <dsp:spPr>
        <a:xfrm>
          <a:off x="0" y="5213559"/>
          <a:ext cx="7626909" cy="473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 err="1"/>
            <a:t>MathScore</a:t>
          </a:r>
          <a:r>
            <a:rPr lang="en-US" sz="1300" kern="1200" dirty="0"/>
            <a:t>: math test score(0-100)</a:t>
          </a:r>
        </a:p>
      </dsp:txBody>
      <dsp:txXfrm>
        <a:off x="0" y="5213559"/>
        <a:ext cx="7626909" cy="473886"/>
      </dsp:txXfrm>
    </dsp:sp>
    <dsp:sp modelId="{03087D12-702F-4B81-9395-668CABC40A99}">
      <dsp:nvSpPr>
        <dsp:cNvPr id="0" name=""/>
        <dsp:cNvSpPr/>
      </dsp:nvSpPr>
      <dsp:spPr>
        <a:xfrm>
          <a:off x="0" y="5687446"/>
          <a:ext cx="7626909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928423-09DF-4DFE-80B5-038342867156}">
      <dsp:nvSpPr>
        <dsp:cNvPr id="0" name=""/>
        <dsp:cNvSpPr/>
      </dsp:nvSpPr>
      <dsp:spPr>
        <a:xfrm>
          <a:off x="0" y="5687446"/>
          <a:ext cx="7626909" cy="473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ReadingScore</a:t>
          </a:r>
          <a:r>
            <a:rPr lang="en-US" sz="1300" kern="1200"/>
            <a:t>: reading test score(0-100)</a:t>
          </a:r>
        </a:p>
      </dsp:txBody>
      <dsp:txXfrm>
        <a:off x="0" y="5687446"/>
        <a:ext cx="7626909" cy="473886"/>
      </dsp:txXfrm>
    </dsp:sp>
    <dsp:sp modelId="{7CC9515C-06E5-4F89-921C-4CA4FDC1E2C4}">
      <dsp:nvSpPr>
        <dsp:cNvPr id="0" name=""/>
        <dsp:cNvSpPr/>
      </dsp:nvSpPr>
      <dsp:spPr>
        <a:xfrm>
          <a:off x="0" y="6161332"/>
          <a:ext cx="7626909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E854A4-59E8-4258-8D3F-AAC76F414C21}">
      <dsp:nvSpPr>
        <dsp:cNvPr id="0" name=""/>
        <dsp:cNvSpPr/>
      </dsp:nvSpPr>
      <dsp:spPr>
        <a:xfrm>
          <a:off x="0" y="6161332"/>
          <a:ext cx="7626909" cy="473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 err="1"/>
            <a:t>WritingScore</a:t>
          </a:r>
          <a:r>
            <a:rPr lang="en-US" sz="1300" kern="1200" dirty="0"/>
            <a:t>: writing test score(0-100)</a:t>
          </a:r>
        </a:p>
      </dsp:txBody>
      <dsp:txXfrm>
        <a:off x="0" y="6161332"/>
        <a:ext cx="7626909" cy="4738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352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6/21/2024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6/21/2024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730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6/21/2024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013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6/21/2024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326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6/21/2024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546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6/21/2024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175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6/21/2024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546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6/21/2024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14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248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505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669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48" r:id="rId6"/>
    <p:sldLayoutId id="2147483744" r:id="rId7"/>
    <p:sldLayoutId id="2147483745" r:id="rId8"/>
    <p:sldLayoutId id="2147483746" r:id="rId9"/>
    <p:sldLayoutId id="2147483747" r:id="rId10"/>
    <p:sldLayoutId id="214748374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linkedin.com/in/neha-roy-6469311b2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AC71AB-6A78-5466-BCAD-6CF625A37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32361" y="640080"/>
            <a:ext cx="5082392" cy="279429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Student Performance </a:t>
            </a:r>
            <a:br>
              <a:rPr lang="en-US" sz="3000" dirty="0">
                <a:solidFill>
                  <a:srgbClr val="FFFFFF"/>
                </a:solidFill>
              </a:rPr>
            </a:br>
            <a:r>
              <a:rPr lang="en-US" sz="3000" dirty="0">
                <a:solidFill>
                  <a:srgbClr val="FFFFFF"/>
                </a:solidFill>
              </a:rPr>
              <a:t>Dataset</a:t>
            </a:r>
            <a:br>
              <a:rPr lang="en-US" sz="3000" dirty="0"/>
            </a:br>
            <a:r>
              <a:rPr lang="en-US" sz="3000" dirty="0">
                <a:solidFill>
                  <a:srgbClr val="FFFFFF"/>
                </a:solidFill>
              </a:rPr>
              <a:t>Exploratory Data Analysis</a:t>
            </a:r>
            <a:endParaRPr lang="en-US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Does Better Nutrition Impact Student Performance? | Moultrie County Health  Department">
            <a:extLst>
              <a:ext uri="{FF2B5EF4-FFF2-40B4-BE49-F238E27FC236}">
                <a16:creationId xmlns:a16="http://schemas.microsoft.com/office/drawing/2014/main" id="{164E5ABA-BD52-08A9-F074-8F002D0BC9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74" r="11473" b="-1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C6F819-61A4-5BCA-7786-33EC0904F9F5}"/>
              </a:ext>
            </a:extLst>
          </p:cNvPr>
          <p:cNvSpPr txBox="1"/>
          <p:nvPr/>
        </p:nvSpPr>
        <p:spPr>
          <a:xfrm>
            <a:off x="200283" y="3881147"/>
            <a:ext cx="380288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           Neha Roy (Data Analyst)</a:t>
            </a:r>
          </a:p>
          <a:p>
            <a:r>
              <a:rPr lang="en-US" dirty="0"/>
              <a:t>       </a:t>
            </a:r>
          </a:p>
        </p:txBody>
      </p:sp>
      <p:pic>
        <p:nvPicPr>
          <p:cNvPr id="5" name="Picture 4" descr="Profile Template | PosterMyWall">
            <a:extLst>
              <a:ext uri="{FF2B5EF4-FFF2-40B4-BE49-F238E27FC236}">
                <a16:creationId xmlns:a16="http://schemas.microsoft.com/office/drawing/2014/main" id="{D18E44E9-5BC6-E834-FD51-3C856CDAB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930" y="3827930"/>
            <a:ext cx="445994" cy="401170"/>
          </a:xfrm>
          <a:prstGeom prst="rect">
            <a:avLst/>
          </a:prstGeom>
        </p:spPr>
      </p:pic>
      <p:pic>
        <p:nvPicPr>
          <p:cNvPr id="8" name="Picture 7" descr="github&quot; Icon - Download for free – Iconduck">
            <a:extLst>
              <a:ext uri="{FF2B5EF4-FFF2-40B4-BE49-F238E27FC236}">
                <a16:creationId xmlns:a16="http://schemas.microsoft.com/office/drawing/2014/main" id="{51853D2A-F998-8671-A120-65B20172C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930" y="4343401"/>
            <a:ext cx="434789" cy="3899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3FF32B-322F-1D9D-C69B-24138C13DD30}"/>
              </a:ext>
            </a:extLst>
          </p:cNvPr>
          <p:cNvSpPr txBox="1"/>
          <p:nvPr/>
        </p:nvSpPr>
        <p:spPr>
          <a:xfrm>
            <a:off x="834215" y="4421521"/>
            <a:ext cx="359619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/>
              <a:t>https://github.com/Neha2001roy</a:t>
            </a:r>
          </a:p>
        </p:txBody>
      </p:sp>
      <p:pic>
        <p:nvPicPr>
          <p:cNvPr id="10" name="Picture 9" descr="File:LinkedIn logo initials.png - Wikipedia">
            <a:extLst>
              <a:ext uri="{FF2B5EF4-FFF2-40B4-BE49-F238E27FC236}">
                <a16:creationId xmlns:a16="http://schemas.microsoft.com/office/drawing/2014/main" id="{2DAD0D67-74C9-CCE5-1B7C-2DE1A99ADC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930" y="4892489"/>
            <a:ext cx="434787" cy="3787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C58339B-1D0D-22CC-1F6C-C7E120BB1192}"/>
              </a:ext>
            </a:extLst>
          </p:cNvPr>
          <p:cNvSpPr txBox="1"/>
          <p:nvPr/>
        </p:nvSpPr>
        <p:spPr>
          <a:xfrm>
            <a:off x="823010" y="4895193"/>
            <a:ext cx="4006368" cy="8925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ea typeface="+mn-lt"/>
                <a:cs typeface="+mn-lt"/>
                <a:hlinkClick r:id="rId6"/>
              </a:rPr>
              <a:t>www.linkedin.com/in/neha-roy-6469311b2</a:t>
            </a:r>
            <a:endParaRPr lang="en-US" sz="1400"/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254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A5162924-9F09-0B47-3D56-4E37723207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4" r="-489" b="2234"/>
          <a:stretch/>
        </p:blipFill>
        <p:spPr>
          <a:xfrm>
            <a:off x="134751" y="1121"/>
            <a:ext cx="4481560" cy="6384911"/>
          </a:xfrm>
          <a:prstGeom prst="rect">
            <a:avLst/>
          </a:prstGeom>
        </p:spPr>
      </p:pic>
      <p:pic>
        <p:nvPicPr>
          <p:cNvPr id="3" name="Picture 2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C7C9CB34-21AA-FEC8-E251-58D4D056D4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21" r="-147" b="-695"/>
          <a:stretch/>
        </p:blipFill>
        <p:spPr>
          <a:xfrm>
            <a:off x="5405158" y="528638"/>
            <a:ext cx="5805243" cy="1632187"/>
          </a:xfrm>
          <a:prstGeom prst="rect">
            <a:avLst/>
          </a:prstGeom>
        </p:spPr>
      </p:pic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E76C68EF-DDFF-607F-21DD-805AD6A048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1516" y="3425078"/>
            <a:ext cx="5804087" cy="178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989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44A37DD3-1B84-4776-94E1-C0AAA5C0F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EE1F20-BCCB-F278-8A04-416848E2DBC6}"/>
              </a:ext>
            </a:extLst>
          </p:cNvPr>
          <p:cNvSpPr txBox="1"/>
          <p:nvPr/>
        </p:nvSpPr>
        <p:spPr>
          <a:xfrm>
            <a:off x="828675" y="5120639"/>
            <a:ext cx="7137263" cy="128016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STEP 3: Data Exploration &amp; Visualization</a:t>
            </a:r>
          </a:p>
        </p:txBody>
      </p:sp>
      <p:pic>
        <p:nvPicPr>
          <p:cNvPr id="2" name="Picture 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A6404FF-DBC5-443E-329F-652A6B8DC9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2" r="-247" b="389"/>
          <a:stretch/>
        </p:blipFill>
        <p:spPr>
          <a:xfrm>
            <a:off x="643468" y="806074"/>
            <a:ext cx="5130782" cy="33009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A8FFF91-66CB-6F80-ABF2-AD43113725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60" r="795" b="1290"/>
          <a:stretch/>
        </p:blipFill>
        <p:spPr>
          <a:xfrm>
            <a:off x="6417716" y="643467"/>
            <a:ext cx="4968115" cy="3626191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7480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graph&#10;&#10;Description automatically generated">
            <a:extLst>
              <a:ext uri="{FF2B5EF4-FFF2-40B4-BE49-F238E27FC236}">
                <a16:creationId xmlns:a16="http://schemas.microsoft.com/office/drawing/2014/main" id="{CED56864-A7AE-6E5E-6716-63B3F54EF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" y="2420"/>
            <a:ext cx="11965952" cy="634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10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1AB37C66-C6EE-0DE3-80D3-C65100D9EE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7" t="-11765" r="-368" b="190"/>
          <a:stretch/>
        </p:blipFill>
        <p:spPr>
          <a:xfrm>
            <a:off x="331559" y="-28885"/>
            <a:ext cx="11472852" cy="601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507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612C627-5206-3314-DCE9-083DCDF60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714" y="905933"/>
            <a:ext cx="7874576" cy="50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275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0BA5665-9598-4383-8F19-52182CBB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C777A6-9696-47DF-BA90-40895EFCE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05B094-D180-41FA-B209-8388E9F7D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of standard lunch type and lunch type&#10;&#10;Description automatically generated">
            <a:extLst>
              <a:ext uri="{FF2B5EF4-FFF2-40B4-BE49-F238E27FC236}">
                <a16:creationId xmlns:a16="http://schemas.microsoft.com/office/drawing/2014/main" id="{660AC99E-B15E-2D12-D2E9-C9555E878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772" y="1551192"/>
            <a:ext cx="5092361" cy="3755615"/>
          </a:xfrm>
          <a:prstGeom prst="rect">
            <a:avLst/>
          </a:prstGeom>
        </p:spPr>
      </p:pic>
      <p:pic>
        <p:nvPicPr>
          <p:cNvPr id="2" name="Picture 1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DDBBEBA0-EBDF-9B2F-E626-5F5AC412C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173" y="2086059"/>
            <a:ext cx="5092361" cy="268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346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0BA5665-9598-4383-8F19-52182CBB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C777A6-9696-47DF-BA90-40895EFCE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05B094-D180-41FA-B209-8388E9F7D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973614-46FB-C33C-2B61-6B563F01E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772" y="1551192"/>
            <a:ext cx="5092361" cy="3755615"/>
          </a:xfrm>
          <a:prstGeom prst="rect">
            <a:avLst/>
          </a:prstGeom>
        </p:spPr>
      </p:pic>
      <p:pic>
        <p:nvPicPr>
          <p:cNvPr id="2" name="Picture 1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D234D2FC-96A3-4087-98DD-4B6AC7A1E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173" y="1916723"/>
            <a:ext cx="5092361" cy="302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570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52BD35A-BC99-4831-A358-06E2CEB96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noFill/>
          <a:ln w="698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D9C8BA0C-A654-E0E5-7DB2-E5508C12B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28" y="750047"/>
            <a:ext cx="10748529" cy="48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3378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52BD35A-BC99-4831-A358-06E2CEB96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 w="698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color palette with different shades of purple and orange&#10;&#10;Description automatically generated">
            <a:extLst>
              <a:ext uri="{FF2B5EF4-FFF2-40B4-BE49-F238E27FC236}">
                <a16:creationId xmlns:a16="http://schemas.microsoft.com/office/drawing/2014/main" id="{4468C4BD-A8CD-900B-5DBA-6B1C891F10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60" r="-107" b="692"/>
          <a:stretch/>
        </p:blipFill>
        <p:spPr>
          <a:xfrm>
            <a:off x="2767899" y="905933"/>
            <a:ext cx="6688205" cy="50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154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A0ADAC81-A95E-507A-C74C-F8AE6452A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" y="159658"/>
            <a:ext cx="12189501" cy="594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4334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0370B-6E2D-C893-4EA7-B067B49E8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About the dataset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80EF40-690D-EE02-6940-BB734912A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546224"/>
            <a:ext cx="3448259" cy="3342747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This dataset includes scores from three test scores of students at a (fictional) public school and a variety of personal and socio-economic factors that may have interaction effects upon them.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9" name="Picture 18" descr="Bubble sheet test paper and pencil">
            <a:extLst>
              <a:ext uri="{FF2B5EF4-FFF2-40B4-BE49-F238E27FC236}">
                <a16:creationId xmlns:a16="http://schemas.microsoft.com/office/drawing/2014/main" id="{5FAE6547-041C-4F18-AAD1-BD7A4B3E59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77" r="-5" b="-5"/>
          <a:stretch/>
        </p:blipFill>
        <p:spPr>
          <a:xfrm>
            <a:off x="4654296" y="10"/>
            <a:ext cx="753770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3032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52BD35A-BC99-4831-A358-06E2CEB96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noFill/>
          <a:ln w="698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D4480966-6B21-00C2-3CB9-AF108D712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909" y="905933"/>
            <a:ext cx="5584186" cy="50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8898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6A442BB-DB73-FC24-5374-B7CC38034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660414"/>
            <a:ext cx="10905066" cy="501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5752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52A9F44-67B9-C2FA-FAE6-7220D6B83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10" y="349398"/>
            <a:ext cx="11267923" cy="538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6967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screen with red and white text&#10;&#10;Description automatically generated">
            <a:extLst>
              <a:ext uri="{FF2B5EF4-FFF2-40B4-BE49-F238E27FC236}">
                <a16:creationId xmlns:a16="http://schemas.microsoft.com/office/drawing/2014/main" id="{D2213411-7E6D-CABE-4925-698D39DF1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145" y="2775519"/>
            <a:ext cx="6040751" cy="892753"/>
          </a:xfrm>
          <a:prstGeom prst="rect">
            <a:avLst/>
          </a:prstGeom>
        </p:spPr>
      </p:pic>
      <p:pic>
        <p:nvPicPr>
          <p:cNvPr id="5" name="Picture 4" descr="A black screen with red and white text&#10;&#10;Description automatically generated">
            <a:extLst>
              <a:ext uri="{FF2B5EF4-FFF2-40B4-BE49-F238E27FC236}">
                <a16:creationId xmlns:a16="http://schemas.microsoft.com/office/drawing/2014/main" id="{F2EB3D8E-E841-87C9-F1A1-DE28C1873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6645" y="4076405"/>
            <a:ext cx="5581888" cy="1094713"/>
          </a:xfrm>
          <a:prstGeom prst="rect">
            <a:avLst/>
          </a:prstGeom>
        </p:spPr>
      </p:pic>
      <p:pic>
        <p:nvPicPr>
          <p:cNvPr id="6" name="Picture 5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89838DFC-858F-BC38-6499-BEE33207A5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372" y="1395850"/>
            <a:ext cx="4832611" cy="9016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1CF37F-DD67-16FE-8978-4651F568B58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26" r="-142" b="-2703"/>
          <a:stretch/>
        </p:blipFill>
        <p:spPr>
          <a:xfrm>
            <a:off x="2035931" y="463171"/>
            <a:ext cx="8495084" cy="46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5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96C8BAF-68F3-4B78-B238-35DF5D865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F4CD6D0-5A87-4BA2-A13A-0E40511C3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4774" y="699565"/>
            <a:ext cx="3553132" cy="5156200"/>
            <a:chOff x="7807230" y="2012810"/>
            <a:chExt cx="3251252" cy="345986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877EAC0-2063-444D-8EE9-72FED2E03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C155BF8-661A-4F4A-B4EC-923105C69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 descr="A diagram of a graph&#10;&#10;Description automatically generated">
            <a:extLst>
              <a:ext uri="{FF2B5EF4-FFF2-40B4-BE49-F238E27FC236}">
                <a16:creationId xmlns:a16="http://schemas.microsoft.com/office/drawing/2014/main" id="{4CC4809B-E35A-A729-6569-5803645681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6" b="887"/>
          <a:stretch/>
        </p:blipFill>
        <p:spPr>
          <a:xfrm>
            <a:off x="706568" y="2109177"/>
            <a:ext cx="3209544" cy="2336975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E9537076-EF48-4F72-9164-FD8260D55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19434" y="699565"/>
            <a:ext cx="3553132" cy="5156200"/>
            <a:chOff x="7807230" y="2012810"/>
            <a:chExt cx="3251252" cy="345986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89673CB-C48B-4D05-B6E4-B88CD5BAA0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6C31A20-B341-476E-8C04-A26C87E1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1" descr="A diagram of a graph&#10;&#10;Description automatically generated">
            <a:extLst>
              <a:ext uri="{FF2B5EF4-FFF2-40B4-BE49-F238E27FC236}">
                <a16:creationId xmlns:a16="http://schemas.microsoft.com/office/drawing/2014/main" id="{5A1A377C-C67B-F554-339C-9C908D8BA1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97" r="1008" b="-201"/>
          <a:stretch/>
        </p:blipFill>
        <p:spPr>
          <a:xfrm>
            <a:off x="4487333" y="2046992"/>
            <a:ext cx="3209544" cy="2461346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6EFC3492-86BD-4D75-B5B4-C2DBFE0BD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04093" y="699565"/>
            <a:ext cx="3553132" cy="5156200"/>
            <a:chOff x="7807230" y="2012810"/>
            <a:chExt cx="3251252" cy="345986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72E5074-2516-4705-BFF1-F508394A0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2259E4C-F24C-4180-AEC3-76255D535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diagram of a graph&#10;&#10;Description automatically generated">
            <a:extLst>
              <a:ext uri="{FF2B5EF4-FFF2-40B4-BE49-F238E27FC236}">
                <a16:creationId xmlns:a16="http://schemas.microsoft.com/office/drawing/2014/main" id="{9FA33108-5DFF-703F-A6C0-B640E4A0D3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31" t="1186" r="4469" b="795"/>
          <a:stretch/>
        </p:blipFill>
        <p:spPr>
          <a:xfrm>
            <a:off x="8275887" y="2066692"/>
            <a:ext cx="3209544" cy="24219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01AE42-C39A-CAE5-6095-5EED9D74AF68}"/>
              </a:ext>
            </a:extLst>
          </p:cNvPr>
          <p:cNvSpPr txBox="1"/>
          <p:nvPr/>
        </p:nvSpPr>
        <p:spPr>
          <a:xfrm>
            <a:off x="846666" y="1028095"/>
            <a:ext cx="29935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MATH SCORE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9922DD-FFDF-5796-E4B7-09B07F75D37C}"/>
              </a:ext>
            </a:extLst>
          </p:cNvPr>
          <p:cNvSpPr txBox="1"/>
          <p:nvPr/>
        </p:nvSpPr>
        <p:spPr>
          <a:xfrm>
            <a:off x="4600636" y="1028095"/>
            <a:ext cx="29935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READING SCORE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667488-EF04-5769-B1B8-60A83FBA1187}"/>
              </a:ext>
            </a:extLst>
          </p:cNvPr>
          <p:cNvSpPr txBox="1"/>
          <p:nvPr/>
        </p:nvSpPr>
        <p:spPr>
          <a:xfrm>
            <a:off x="8377018" y="1028094"/>
            <a:ext cx="29935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WRITING SCORE</a:t>
            </a:r>
          </a:p>
        </p:txBody>
      </p:sp>
    </p:spTree>
    <p:extLst>
      <p:ext uri="{BB962C8B-B14F-4D97-AF65-F5344CB8AC3E}">
        <p14:creationId xmlns:p14="http://schemas.microsoft.com/office/powerpoint/2010/main" val="41140094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678D6617-35E2-B777-2F70-0FA98E0598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" t="22078" b="313"/>
          <a:stretch/>
        </p:blipFill>
        <p:spPr>
          <a:xfrm>
            <a:off x="4900327" y="1906524"/>
            <a:ext cx="7077469" cy="18513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FBAE629-5105-6196-1AF6-99DE0A86C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10" y="1228341"/>
            <a:ext cx="4672202" cy="48239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8107BE7-2B1D-645C-363C-FE9582C243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132" y="228849"/>
            <a:ext cx="11057051" cy="55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182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FB80F922-7F83-AB3F-67EE-90EDF72C4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698" y="2291603"/>
            <a:ext cx="7044577" cy="15015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85B3C2-9C02-0BA7-BE9C-6CF3DAD1D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17" y="577944"/>
            <a:ext cx="4553510" cy="570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8301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3AEAEF5-C888-FEA3-5CE9-AAFACE2B6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827" y="2037230"/>
            <a:ext cx="7103406" cy="167415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0B82AE1-42B4-6C0F-CCD4-CC82D8ABC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47" y="610160"/>
            <a:ext cx="4295775" cy="535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9731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52BD35A-BC99-4831-A358-06E2CEB96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noFill/>
          <a:ln w="698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44D9AF49-B8CA-0774-F8B7-9C5C597C4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439" y="704228"/>
            <a:ext cx="8620683" cy="545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4943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96C8BAF-68F3-4B78-B238-35DF5D865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F4CD6D0-5A87-4BA2-A13A-0E40511C3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4774" y="699565"/>
            <a:ext cx="3553132" cy="5156200"/>
            <a:chOff x="7807230" y="2012810"/>
            <a:chExt cx="3251252" cy="345986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877EAC0-2063-444D-8EE9-72FED2E03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C155BF8-661A-4F4A-B4EC-923105C69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E93FE23C-09EE-FE79-50BB-10E72FED2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68" y="1259084"/>
            <a:ext cx="3209544" cy="4037162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E9537076-EF48-4F72-9164-FD8260D55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19434" y="699565"/>
            <a:ext cx="3553132" cy="5156200"/>
            <a:chOff x="7807230" y="2012810"/>
            <a:chExt cx="3251252" cy="345986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89673CB-C48B-4D05-B6E4-B88CD5BAA0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6C31A20-B341-476E-8C04-A26C87E1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A3032F8-50BF-6DB5-8871-9604219C1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333" y="1265412"/>
            <a:ext cx="3209544" cy="4024506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6EFC3492-86BD-4D75-B5B4-C2DBFE0BD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04093" y="699565"/>
            <a:ext cx="3553132" cy="5156200"/>
            <a:chOff x="7807230" y="2012810"/>
            <a:chExt cx="3251252" cy="345986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72E5074-2516-4705-BFF1-F508394A0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2259E4C-F24C-4180-AEC3-76255D535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3DCA2F67-95FC-9F69-7055-D4BCB8D8C4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87" y="1277949"/>
            <a:ext cx="3209544" cy="399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316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DCFB34-FC37-9CF6-E618-6FF771E8C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Data Features:</a:t>
            </a:r>
          </a:p>
        </p:txBody>
      </p:sp>
      <p:graphicFrame>
        <p:nvGraphicFramePr>
          <p:cNvPr id="30" name="Content Placeholder 2">
            <a:extLst>
              <a:ext uri="{FF2B5EF4-FFF2-40B4-BE49-F238E27FC236}">
                <a16:creationId xmlns:a16="http://schemas.microsoft.com/office/drawing/2014/main" id="{276E7263-A3C9-94A6-52E6-0A5786C0A5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5419012"/>
              </p:ext>
            </p:extLst>
          </p:nvPr>
        </p:nvGraphicFramePr>
        <p:xfrm>
          <a:off x="4316040" y="202734"/>
          <a:ext cx="7626909" cy="6636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24289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A415EE-C42B-F000-48BA-5C28E2148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en-US" dirty="0"/>
              <a:t>SUMMARY:</a:t>
            </a:r>
          </a:p>
        </p:txBody>
      </p:sp>
      <p:pic>
        <p:nvPicPr>
          <p:cNvPr id="5" name="Picture 4" descr="Large skydiving group mid-air">
            <a:extLst>
              <a:ext uri="{FF2B5EF4-FFF2-40B4-BE49-F238E27FC236}">
                <a16:creationId xmlns:a16="http://schemas.microsoft.com/office/drawing/2014/main" id="{12EBBB6A-D6EB-0638-6027-3691D6E9BC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52" r="27637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808B2-FBA7-A0FF-662F-F74E109E3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8103" y="1917701"/>
            <a:ext cx="5949988" cy="4724596"/>
          </a:xfrm>
        </p:spPr>
        <p:txBody>
          <a:bodyPr vert="horz" lIns="0" tIns="45720" rIns="0" bIns="45720" rtlCol="0" anchor="t">
            <a:noAutofit/>
          </a:bodyPr>
          <a:lstStyle/>
          <a:p>
            <a:pPr marL="342900" indent="-342900">
              <a:lnSpc>
                <a:spcPct val="110000"/>
              </a:lnSpc>
              <a:buAutoNum type="arabicPeriod"/>
            </a:pPr>
            <a:r>
              <a:rPr lang="en-US" sz="1200" dirty="0"/>
              <a:t>There were many null values, which was been replaced by their mode values.</a:t>
            </a: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en-US" sz="1200" dirty="0"/>
              <a:t>The count of males were lesser than the females.</a:t>
            </a: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en-US" sz="1200" dirty="0"/>
              <a:t>The distribution of group C in ethnic group was the highest i.e. 36.1% and group A was the least.</a:t>
            </a: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en-US" sz="1200" dirty="0"/>
              <a:t>It was visualized that the student's score were highest, if their parents had a master degree and the score were less when the parent had only the high school degree.</a:t>
            </a: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en-US" sz="1200" dirty="0"/>
              <a:t>The count of standard type of lunch were more than the  free/reduced type.</a:t>
            </a: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en-US" sz="1200" dirty="0"/>
              <a:t>It was observed that less number of students were prepared for the test.</a:t>
            </a: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en-US" sz="1200" dirty="0"/>
              <a:t>It was seen that there was no significant effect of parent's marital status with the math, reading and writing score.</a:t>
            </a: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en-US" sz="1200" dirty="0"/>
              <a:t>There is no significant relation between the scores obtained by students who played sports regularly, play sometimes or never play sports.</a:t>
            </a: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en-US" sz="1200" dirty="0"/>
              <a:t>It was seen that students </a:t>
            </a:r>
            <a:r>
              <a:rPr lang="en-US" sz="1200" err="1"/>
              <a:t>score less</a:t>
            </a:r>
            <a:r>
              <a:rPr lang="en-US" sz="1200" dirty="0"/>
              <a:t> marks in </a:t>
            </a:r>
            <a:r>
              <a:rPr lang="en-US" sz="1200" err="1"/>
              <a:t>maths</a:t>
            </a:r>
            <a:r>
              <a:rPr lang="en-US" sz="1200" dirty="0"/>
              <a:t> as compared to reading and writing.</a:t>
            </a: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en-US" sz="1200" dirty="0"/>
              <a:t>The ethnic group E scores highest and group A scores the least.</a:t>
            </a:r>
          </a:p>
          <a:p>
            <a:pPr marL="342900" indent="-342900">
              <a:lnSpc>
                <a:spcPct val="110000"/>
              </a:lnSpc>
              <a:buAutoNum type="arabicPeriod"/>
            </a:pPr>
            <a:endParaRPr lang="en-US" sz="900"/>
          </a:p>
          <a:p>
            <a:pPr marL="342900" indent="-342900">
              <a:lnSpc>
                <a:spcPct val="110000"/>
              </a:lnSpc>
              <a:buAutoNum type="arabicPeriod"/>
            </a:pPr>
            <a:endParaRPr lang="en-US" sz="900"/>
          </a:p>
          <a:p>
            <a:pPr marL="342900" indent="-342900">
              <a:lnSpc>
                <a:spcPct val="110000"/>
              </a:lnSpc>
              <a:buAutoNum type="arabicPeriod"/>
            </a:pPr>
            <a:endParaRPr lang="en-US" sz="900"/>
          </a:p>
          <a:p>
            <a:pPr marL="342900" indent="-342900">
              <a:lnSpc>
                <a:spcPct val="110000"/>
              </a:lnSpc>
              <a:buAutoNum type="arabicPeriod"/>
            </a:pPr>
            <a:endParaRPr lang="en-US" sz="900"/>
          </a:p>
          <a:p>
            <a:pPr marL="342900" indent="-342900">
              <a:lnSpc>
                <a:spcPct val="110000"/>
              </a:lnSpc>
              <a:buAutoNum type="arabicPeriod"/>
            </a:pPr>
            <a:endParaRPr lang="en-US" sz="900"/>
          </a:p>
          <a:p>
            <a:pPr marL="342900" indent="-342900">
              <a:lnSpc>
                <a:spcPct val="110000"/>
              </a:lnSpc>
              <a:buAutoNum type="arabicPeriod"/>
            </a:pPr>
            <a:endParaRPr lang="en-US" sz="900"/>
          </a:p>
          <a:p>
            <a:pPr marL="342900" indent="-342900">
              <a:lnSpc>
                <a:spcPct val="110000"/>
              </a:lnSpc>
              <a:buAutoNum type="arabicPeriod"/>
            </a:pP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5717457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F43A89-FF65-44A9-BE4C-DC7389FF9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BC4341-33FB-4D46-A7B4-62039B616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394C5B-B8DE-4221-8CA4-A30237DB3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Thank You Background&quot; Images – Browse 12,375 Stock Photos, Vectors, and  Video | Adobe Stock">
            <a:extLst>
              <a:ext uri="{FF2B5EF4-FFF2-40B4-BE49-F238E27FC236}">
                <a16:creationId xmlns:a16="http://schemas.microsoft.com/office/drawing/2014/main" id="{0406F61C-BC49-5B5C-3609-4FEC28A161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65" r="8758"/>
          <a:stretch/>
        </p:blipFill>
        <p:spPr>
          <a:xfrm>
            <a:off x="842772" y="841248"/>
            <a:ext cx="10506456" cy="517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983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A1A498-924F-CEEF-FC20-52C7653B5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783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Objective </a:t>
            </a:r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A6F67756-42E9-19F5-A848-36604E7B2B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13" r="25773" b="-3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00864" y="2353592"/>
            <a:ext cx="5669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9A1EA-6824-1891-FFB2-386ED14D7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784" y="2546224"/>
            <a:ext cx="5977938" cy="3342747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The objective of analyzing the Student Performance dataset is multifaceted, aimed at understanding, exploring, and utilizing the data to gain insights into factors affecting student academic achievement. </a:t>
            </a:r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088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600434-B8F2-152C-3283-DA2D3860061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605896"/>
            <a:ext cx="3642309" cy="56462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Essential libraries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560F1-70A2-8169-B4B5-44DB8E79095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231958" y="135249"/>
            <a:ext cx="5923721" cy="6509060"/>
          </a:xfrm>
        </p:spPr>
        <p:txBody>
          <a:bodyPr vert="horz" lIns="0" tIns="45720" rIns="0" bIns="45720" rtlCol="0" anchor="ctr">
            <a:noAutofit/>
          </a:bodyPr>
          <a:lstStyle/>
          <a:p>
            <a:pPr marL="342900" indent="-342900">
              <a:lnSpc>
                <a:spcPct val="90000"/>
              </a:lnSpc>
              <a:buFont typeface="Calibri" panose="020F0502020204030204" pitchFamily="34" charset="0"/>
              <a:buAutoNum type="arabicPeriod"/>
            </a:pPr>
            <a:endParaRPr lang="en-US" sz="1700"/>
          </a:p>
          <a:p>
            <a:pPr marL="342900" indent="-342900">
              <a:lnSpc>
                <a:spcPct val="90000"/>
              </a:lnSpc>
              <a:buFont typeface="Calibri" panose="020F0502020204030204" pitchFamily="34" charset="0"/>
              <a:buAutoNum type="arabicPeriod"/>
            </a:pPr>
            <a:endParaRPr lang="en-US" sz="2000" dirty="0"/>
          </a:p>
          <a:p>
            <a:pPr marL="342900" indent="-342900">
              <a:lnSpc>
                <a:spcPct val="90000"/>
              </a:lnSpc>
              <a:buFont typeface="Calibri" panose="020F0502020204030204" pitchFamily="34" charset="0"/>
              <a:buAutoNum type="arabicPeriod"/>
            </a:pPr>
            <a:r>
              <a:rPr lang="en-US" sz="2000" dirty="0"/>
              <a:t>Pandas : It is a powerful library for data manipulation and analysis. It provides data structure like </a:t>
            </a:r>
            <a:r>
              <a:rPr lang="en-US" sz="2000" dirty="0" err="1"/>
              <a:t>DataFrame</a:t>
            </a:r>
            <a:r>
              <a:rPr lang="en-US" sz="2000" dirty="0"/>
              <a:t> and Series, which are essential for working with structured data.</a:t>
            </a:r>
          </a:p>
          <a:p>
            <a:pPr marL="342900" indent="-342900">
              <a:lnSpc>
                <a:spcPct val="90000"/>
              </a:lnSpc>
              <a:buFont typeface="Calibri" panose="020F0502020204030204" pitchFamily="34" charset="0"/>
              <a:buAutoNum type="arabicPeriod"/>
            </a:pPr>
            <a:r>
              <a:rPr lang="en-US" sz="2000" err="1"/>
              <a:t>Numpy</a:t>
            </a:r>
            <a:r>
              <a:rPr lang="en-US" sz="2000" dirty="0"/>
              <a:t> : it is a fundamental package for numerical computing in python.</a:t>
            </a:r>
          </a:p>
          <a:p>
            <a:pPr marL="342900" indent="-342900">
              <a:lnSpc>
                <a:spcPct val="90000"/>
              </a:lnSpc>
              <a:buFont typeface="Calibri" panose="020F0502020204030204" pitchFamily="34" charset="0"/>
              <a:buAutoNum type="arabicPeriod"/>
            </a:pPr>
            <a:r>
              <a:rPr lang="en-US" sz="2000" dirty="0" err="1"/>
              <a:t>Matplotlib.pyplot</a:t>
            </a:r>
            <a:r>
              <a:rPr lang="en-US" sz="2000" dirty="0"/>
              <a:t>: it is a comprehensive library for creating static, animated and interactive visualizations in python.</a:t>
            </a:r>
          </a:p>
          <a:p>
            <a:pPr marL="342900" indent="-342900">
              <a:lnSpc>
                <a:spcPct val="90000"/>
              </a:lnSpc>
              <a:buFont typeface="Calibri" panose="020F0502020204030204" pitchFamily="34" charset="0"/>
              <a:buAutoNum type="arabicPeriod"/>
            </a:pPr>
            <a:r>
              <a:rPr lang="en-US" sz="2000" dirty="0"/>
              <a:t>Seaborn: it is a python visualization library based on matplotlib. </a:t>
            </a:r>
          </a:p>
          <a:p>
            <a:pPr marL="342900" indent="-342900">
              <a:lnSpc>
                <a:spcPct val="90000"/>
              </a:lnSpc>
              <a:buFont typeface="Calibri" panose="020F0502020204030204" pitchFamily="34" charset="0"/>
              <a:buAutoNum type="arabicPeriod"/>
            </a:pPr>
            <a:r>
              <a:rPr lang="en-US" sz="2000" dirty="0"/>
              <a:t>Import warnings: This line imports the warnings module which provides functions to issue warnings.</a:t>
            </a:r>
          </a:p>
          <a:p>
            <a:pPr marL="342900" indent="-342900">
              <a:lnSpc>
                <a:spcPct val="90000"/>
              </a:lnSpc>
              <a:buFont typeface="Calibri" panose="020F0502020204030204" pitchFamily="34" charset="0"/>
              <a:buAutoNum type="arabicPeriod"/>
            </a:pPr>
            <a:r>
              <a:rPr lang="en-US" sz="2000" err="1"/>
              <a:t>Warnings.filterwarnings</a:t>
            </a:r>
            <a:r>
              <a:rPr lang="en-US" sz="2000" dirty="0"/>
              <a:t>("ignore"): This line sets up a filter to ignore all warnings.</a:t>
            </a:r>
          </a:p>
          <a:p>
            <a:pPr marL="342900" indent="-342900">
              <a:lnSpc>
                <a:spcPct val="90000"/>
              </a:lnSpc>
              <a:buFont typeface="Calibri" panose="020F0502020204030204" pitchFamily="34" charset="0"/>
              <a:buAutoNum type="arabicPeriod"/>
            </a:pPr>
            <a:endParaRPr lang="en-US" sz="1700"/>
          </a:p>
          <a:p>
            <a:pPr marL="342900" indent="-342900">
              <a:lnSpc>
                <a:spcPct val="90000"/>
              </a:lnSpc>
              <a:buFont typeface="Calibri" panose="020F0502020204030204" pitchFamily="34" charset="0"/>
              <a:buAutoNum type="arabicPeriod"/>
            </a:pPr>
            <a:endParaRPr lang="en-US" sz="1700"/>
          </a:p>
          <a:p>
            <a:pPr marL="342900" indent="-342900">
              <a:lnSpc>
                <a:spcPct val="90000"/>
              </a:lnSpc>
              <a:buFont typeface="Calibri" panose="020F0502020204030204" pitchFamily="34" charset="0"/>
              <a:buAutoNum type="arabicPeriod"/>
            </a:pP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191437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44A37DD3-1B84-4776-94E1-C0AAA5C0F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09E1D-EE1E-1EE1-CE08-CD72B2DB8DFD}"/>
              </a:ext>
            </a:extLst>
          </p:cNvPr>
          <p:cNvSpPr txBox="1"/>
          <p:nvPr/>
        </p:nvSpPr>
        <p:spPr>
          <a:xfrm>
            <a:off x="828675" y="5120639"/>
            <a:ext cx="7137263" cy="128016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b="1" spc="-5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STEP 1: Exploratory Data Analysis - Data Collection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B9ECCB2-3DED-BA70-4DEA-14C1ECFE9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8" y="1597157"/>
            <a:ext cx="5130782" cy="1718811"/>
          </a:xfrm>
          <a:prstGeom prst="rect">
            <a:avLst/>
          </a:prstGeom>
        </p:spPr>
      </p:pic>
      <p:pic>
        <p:nvPicPr>
          <p:cNvPr id="2" name="Picture 1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9E7738EF-B8D5-3EF7-AECC-4BC9889EA7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36" r="-596"/>
          <a:stretch/>
        </p:blipFill>
        <p:spPr>
          <a:xfrm>
            <a:off x="6417716" y="1157171"/>
            <a:ext cx="5130778" cy="2598782"/>
          </a:xfrm>
          <a:prstGeom prst="rect">
            <a:avLst/>
          </a:prstGeom>
        </p:spPr>
      </p:pic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928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4C5A9E5-0F35-4AA6-AF26-B90A2D47B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black screen&#10;&#10;Description automatically generated">
            <a:extLst>
              <a:ext uri="{FF2B5EF4-FFF2-40B4-BE49-F238E27FC236}">
                <a16:creationId xmlns:a16="http://schemas.microsoft.com/office/drawing/2014/main" id="{C58D6BFD-7A16-E1EE-CB15-31CD58D05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636" y="3434442"/>
            <a:ext cx="3157635" cy="3021391"/>
          </a:xfrm>
          <a:prstGeom prst="rect">
            <a:avLst/>
          </a:prstGeom>
        </p:spPr>
      </p:pic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69DF0800-EB84-C9AE-85F8-6360BAEB0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8" y="191522"/>
            <a:ext cx="12185951" cy="32419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0BC3489-C3CF-4390-987A-9726B9687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93595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75ED05A-0937-7324-21B4-AAA33DD48213}"/>
              </a:ext>
            </a:extLst>
          </p:cNvPr>
          <p:cNvSpPr txBox="1"/>
          <p:nvPr/>
        </p:nvSpPr>
        <p:spPr>
          <a:xfrm>
            <a:off x="858064" y="2639380"/>
            <a:ext cx="3205049" cy="3229714"/>
          </a:xfrm>
          <a:prstGeom prst="rect">
            <a:avLst/>
          </a:prstGeom>
        </p:spPr>
        <p:txBody>
          <a:bodyPr rot="0" spcFirstLastPara="0" vertOverflow="overflow" horzOverflow="overflow" vert="horz" lIns="0" tIns="45720" rIns="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There are total 30,641 rows and 15 columns in which  we have 1 float, 4 integer, and 10 object type column containing categorical data. </a:t>
            </a:r>
          </a:p>
        </p:txBody>
      </p:sp>
      <p:pic>
        <p:nvPicPr>
          <p:cNvPr id="2" name="Picture 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5544CEA-EF46-F5D9-75F6-2BB0AEDA07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862" r="-2" b="6614"/>
          <a:stretch/>
        </p:blipFill>
        <p:spPr>
          <a:xfrm>
            <a:off x="4578016" y="4732"/>
            <a:ext cx="7614921" cy="6379826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9997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3629A82A-3DE1-4736-F897-2F59A61A58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6" r="50522" b="-74"/>
          <a:stretch/>
        </p:blipFill>
        <p:spPr>
          <a:xfrm>
            <a:off x="2869782" y="161686"/>
            <a:ext cx="6106153" cy="4246114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2F9C61D6-37CC-4AD4-83C3-022D0887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51037"/>
            <a:ext cx="12192000" cy="23069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65C904-893B-6520-BE41-B5C022BE9127}"/>
              </a:ext>
            </a:extLst>
          </p:cNvPr>
          <p:cNvSpPr txBox="1"/>
          <p:nvPr/>
        </p:nvSpPr>
        <p:spPr>
          <a:xfrm>
            <a:off x="632900" y="4905662"/>
            <a:ext cx="7330353" cy="154117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STEP 2: Data Cleaning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067498-5992-8DDB-B455-78905B538743}"/>
              </a:ext>
            </a:extLst>
          </p:cNvPr>
          <p:cNvSpPr txBox="1"/>
          <p:nvPr/>
        </p:nvSpPr>
        <p:spPr>
          <a:xfrm>
            <a:off x="8187187" y="4547682"/>
            <a:ext cx="4694206" cy="231316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cap="all" spc="200">
                <a:solidFill>
                  <a:srgbClr val="FFFFFF"/>
                </a:solidFill>
              </a:rPr>
              <a:t>Since there was an unnecessary column named "Unnamed: 0", we had to drop it.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669285E-35F6-4010-B084-229A80845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47" y="5676251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52911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RightStep">
      <a:dk1>
        <a:srgbClr val="000000"/>
      </a:dk1>
      <a:lt1>
        <a:srgbClr val="FFFFFF"/>
      </a:lt1>
      <a:dk2>
        <a:srgbClr val="1E2D36"/>
      </a:dk2>
      <a:lt2>
        <a:srgbClr val="E2E3E8"/>
      </a:lt2>
      <a:accent1>
        <a:srgbClr val="A8A27B"/>
      </a:accent1>
      <a:accent2>
        <a:srgbClr val="97A86D"/>
      </a:accent2>
      <a:accent3>
        <a:srgbClr val="8AAA7D"/>
      </a:accent3>
      <a:accent4>
        <a:srgbClr val="72AE79"/>
      </a:accent4>
      <a:accent5>
        <a:srgbClr val="7BA994"/>
      </a:accent5>
      <a:accent6>
        <a:srgbClr val="6FAAA8"/>
      </a:accent6>
      <a:hlink>
        <a:srgbClr val="6972AE"/>
      </a:hlink>
      <a:folHlink>
        <a:srgbClr val="7F7F7F"/>
      </a:folHlink>
    </a:clrScheme>
    <a:fontScheme name="Retrospect">
      <a:majorFont>
        <a:latin typeface="Arial Nova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RetrospectVTI</vt:lpstr>
      <vt:lpstr>Student Performance  Dataset Exploratory Data Analysis</vt:lpstr>
      <vt:lpstr>About the dataset</vt:lpstr>
      <vt:lpstr>Data Features:</vt:lpstr>
      <vt:lpstr>Objective </vt:lpstr>
      <vt:lpstr>Essential libraries used: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727</cp:revision>
  <dcterms:created xsi:type="dcterms:W3CDTF">2024-06-19T14:48:43Z</dcterms:created>
  <dcterms:modified xsi:type="dcterms:W3CDTF">2024-06-21T12:59:27Z</dcterms:modified>
</cp:coreProperties>
</file>