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72" r:id="rId5"/>
    <p:sldId id="262" r:id="rId6"/>
    <p:sldId id="260" r:id="rId7"/>
    <p:sldId id="261" r:id="rId8"/>
    <p:sldId id="273" r:id="rId9"/>
    <p:sldId id="274" r:id="rId10"/>
    <p:sldId id="280" r:id="rId11"/>
    <p:sldId id="281" r:id="rId12"/>
    <p:sldId id="277" r:id="rId13"/>
    <p:sldId id="269" r:id="rId14"/>
    <p:sldId id="263" r:id="rId15"/>
    <p:sldId id="271" r:id="rId16"/>
    <p:sldId id="282" r:id="rId1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orman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5435" autoAdjust="0"/>
  </p:normalViewPr>
  <p:slideViewPr>
    <p:cSldViewPr>
      <p:cViewPr varScale="1">
        <p:scale>
          <a:sx n="58" d="100"/>
          <a:sy n="58" d="100"/>
        </p:scale>
        <p:origin x="10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0523A12-06DB-4F82-AFB3-984B24C50F9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C82B482-FF67-4A7C-8669-08277D4B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C153514-8826-45E7-BBE0-8AFA5C8908E2}" type="datetimeFigureOut">
              <a:rPr lang="en-ZA" smtClean="0"/>
              <a:t>2019/01/19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53E3962-E9CD-458E-B69C-5D529C8354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34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587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902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81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97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962-E9CD-458E-B69C-5D529C8354CC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87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636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2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2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25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0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92237B-8AB0-4A52-8528-5057302ABC87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876534-5DBF-40EA-8AA8-13FBB910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2302" y="1143000"/>
            <a:ext cx="8458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RONAQ Co-Operative Ban</a:t>
            </a:r>
            <a:r>
              <a:rPr lang="en-US" sz="4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k</a:t>
            </a:r>
            <a:r>
              <a:rPr lang="en-US" sz="4000" b="1" dirty="0">
                <a:latin typeface="Comic Sans MS" panose="030F0702030302020204" pitchFamily="66" charset="0"/>
              </a:rPr>
              <a:t>	</a:t>
            </a:r>
            <a:endParaRPr lang="en-US" sz="4400" b="1" dirty="0"/>
          </a:p>
          <a:p>
            <a:r>
              <a:rPr lang="en-US" sz="1400" b="1" dirty="0"/>
              <a:t>			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Team: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M.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Qasim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Charolia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Neha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Bhutkar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IN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achel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Mathias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Supervisor :  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Mrs.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Muskan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Gulrajani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9618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10910"/>
              </p:ext>
            </p:extLst>
          </p:nvPr>
        </p:nvGraphicFramePr>
        <p:xfrm>
          <a:off x="0" y="1981200"/>
          <a:ext cx="9144000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9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Field Name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 dirty="0">
                          <a:effectLst/>
                        </a:rPr>
                        <a:t>Data Type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 dirty="0">
                          <a:effectLst/>
                        </a:rPr>
                        <a:t>Length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 dirty="0" err="1">
                          <a:effectLst/>
                        </a:rPr>
                        <a:t>Nullable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SURNAME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INITIAL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ACCOUNTTYPE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SEX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D.O.B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MOBILENO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TELEPHONENO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dirty="0">
                          <a:effectLst/>
                        </a:rPr>
                        <a:t>PK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ID_PASSPORT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143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CUSTOMERS TABLE</a:t>
            </a:r>
          </a:p>
        </p:txBody>
      </p:sp>
    </p:spTree>
    <p:extLst>
      <p:ext uri="{BB962C8B-B14F-4D97-AF65-F5344CB8AC3E}">
        <p14:creationId xmlns:p14="http://schemas.microsoft.com/office/powerpoint/2010/main" val="8933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55930"/>
              </p:ext>
            </p:extLst>
          </p:nvPr>
        </p:nvGraphicFramePr>
        <p:xfrm>
          <a:off x="-2" y="2362199"/>
          <a:ext cx="9144001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effectLst/>
                        </a:rPr>
                        <a:t>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effectLst/>
                        </a:rPr>
                        <a:t>Field Name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effectLst/>
                        </a:rPr>
                        <a:t>Data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effectLst/>
                        </a:rPr>
                        <a:t>Length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Nullabe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dirty="0">
                          <a:effectLst/>
                        </a:rPr>
                        <a:t>PK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ACCOUNTNO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ACCOUNTTYPE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ACCOUNTHOLDER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DATEOPENED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BRANCHCODE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DATEAPPROVED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ACCOUNTBALANCE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DECIMAL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APPROVED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DISAPPROVED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295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ACCOUNTS TABLE</a:t>
            </a:r>
          </a:p>
        </p:txBody>
      </p:sp>
    </p:spTree>
    <p:extLst>
      <p:ext uri="{BB962C8B-B14F-4D97-AF65-F5344CB8AC3E}">
        <p14:creationId xmlns:p14="http://schemas.microsoft.com/office/powerpoint/2010/main" val="42493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121245" y="2318932"/>
            <a:ext cx="2351032" cy="11112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Balance</a:t>
            </a:r>
          </a:p>
          <a:p>
            <a:pPr algn="ctr"/>
            <a:r>
              <a:rPr lang="en-US" sz="1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Sufficient?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3245725" y="3635923"/>
            <a:ext cx="2088275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Make</a:t>
            </a:r>
          </a:p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Payment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245725" y="4572000"/>
            <a:ext cx="210207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Update </a:t>
            </a:r>
          </a:p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Balance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245726" y="5483773"/>
            <a:ext cx="2102069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Send data</a:t>
            </a:r>
          </a:p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To Transaction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522982" y="2603463"/>
            <a:ext cx="1600200" cy="5595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Insufficient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52400" y="4638018"/>
            <a:ext cx="1600200" cy="694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Update Beneficiary Account</a:t>
            </a:r>
          </a:p>
        </p:txBody>
      </p:sp>
      <p:cxnSp>
        <p:nvCxnSpPr>
          <p:cNvPr id="11" name="Straight Connector 10"/>
          <p:cNvCxnSpPr>
            <a:stCxn id="2" idx="2"/>
            <a:endCxn id="3" idx="0"/>
          </p:cNvCxnSpPr>
          <p:nvPr/>
        </p:nvCxnSpPr>
        <p:spPr>
          <a:xfrm flipH="1">
            <a:off x="4289863" y="3430228"/>
            <a:ext cx="6898" cy="205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4" idx="0"/>
          </p:cNvCxnSpPr>
          <p:nvPr/>
        </p:nvCxnSpPr>
        <p:spPr>
          <a:xfrm>
            <a:off x="4289863" y="4321723"/>
            <a:ext cx="6897" cy="250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3"/>
            <a:endCxn id="7" idx="1"/>
          </p:cNvCxnSpPr>
          <p:nvPr/>
        </p:nvCxnSpPr>
        <p:spPr>
          <a:xfrm>
            <a:off x="5472277" y="2874580"/>
            <a:ext cx="1050705" cy="8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96758" y="2505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1768" y="325492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1143000"/>
            <a:ext cx="413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Process of Beneficiary Payment</a:t>
            </a:r>
          </a:p>
        </p:txBody>
      </p:sp>
      <p:sp>
        <p:nvSpPr>
          <p:cNvPr id="6" name="Flowchart: Direct Access Storage 5"/>
          <p:cNvSpPr/>
          <p:nvPr/>
        </p:nvSpPr>
        <p:spPr>
          <a:xfrm>
            <a:off x="6522982" y="5181600"/>
            <a:ext cx="1828800" cy="1447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Base</a:t>
            </a:r>
          </a:p>
        </p:txBody>
      </p: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5345822" y="5897618"/>
            <a:ext cx="1177160" cy="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756462" y="1543110"/>
            <a:ext cx="1066800" cy="6666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Start</a:t>
            </a:r>
          </a:p>
        </p:txBody>
      </p:sp>
      <p:cxnSp>
        <p:nvCxnSpPr>
          <p:cNvPr id="38" name="Straight Connector 37"/>
          <p:cNvCxnSpPr>
            <a:stCxn id="36" idx="2"/>
            <a:endCxn id="2" idx="0"/>
          </p:cNvCxnSpPr>
          <p:nvPr/>
        </p:nvCxnSpPr>
        <p:spPr>
          <a:xfrm>
            <a:off x="4289862" y="2209800"/>
            <a:ext cx="6899" cy="10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2"/>
            <a:endCxn id="5" idx="0"/>
          </p:cNvCxnSpPr>
          <p:nvPr/>
        </p:nvCxnSpPr>
        <p:spPr>
          <a:xfrm>
            <a:off x="4296760" y="5181600"/>
            <a:ext cx="1" cy="30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Alternate Process 86"/>
          <p:cNvSpPr/>
          <p:nvPr/>
        </p:nvSpPr>
        <p:spPr>
          <a:xfrm>
            <a:off x="3797846" y="6298324"/>
            <a:ext cx="984032" cy="5005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End</a:t>
            </a:r>
          </a:p>
        </p:txBody>
      </p:sp>
      <p:cxnSp>
        <p:nvCxnSpPr>
          <p:cNvPr id="89" name="Straight Connector 88"/>
          <p:cNvCxnSpPr>
            <a:stCxn id="5" idx="2"/>
            <a:endCxn id="87" idx="0"/>
          </p:cNvCxnSpPr>
          <p:nvPr/>
        </p:nvCxnSpPr>
        <p:spPr>
          <a:xfrm flipH="1">
            <a:off x="4289862" y="6093373"/>
            <a:ext cx="6899" cy="20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</p:cNvCxnSpPr>
          <p:nvPr/>
        </p:nvCxnSpPr>
        <p:spPr>
          <a:xfrm>
            <a:off x="1752600" y="4985352"/>
            <a:ext cx="1493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8566"/>
              </p:ext>
            </p:extLst>
          </p:nvPr>
        </p:nvGraphicFramePr>
        <p:xfrm>
          <a:off x="0" y="1636929"/>
          <a:ext cx="9144000" cy="52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9366">
                <a:tc>
                  <a:txBody>
                    <a:bodyPr/>
                    <a:lstStyle/>
                    <a:p>
                      <a:r>
                        <a:rPr lang="en-US" sz="3600" dirty="0"/>
                        <a:t>Project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Documentation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49">
                <a:tc>
                  <a:txBody>
                    <a:bodyPr/>
                    <a:lstStyle/>
                    <a:p>
                      <a:r>
                        <a:rPr lang="en-US" sz="3200" dirty="0"/>
                        <a:t>Project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2012 03 30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328">
                <a:tc>
                  <a:txBody>
                    <a:bodyPr/>
                    <a:lstStyle/>
                    <a:p>
                      <a:r>
                        <a:rPr lang="en-US" sz="3200" dirty="0"/>
                        <a:t>Project Design</a:t>
                      </a:r>
                      <a:r>
                        <a:rPr lang="en-US" sz="3200" baseline="0" dirty="0"/>
                        <a:t> and Development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2012 06 21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49">
                <a:tc>
                  <a:txBody>
                    <a:bodyPr/>
                    <a:lstStyle/>
                    <a:p>
                      <a:r>
                        <a:rPr lang="en-US" sz="3200" dirty="0"/>
                        <a:t>Project</a:t>
                      </a:r>
                      <a:r>
                        <a:rPr lang="en-US" sz="3200" baseline="0" dirty="0"/>
                        <a:t> Implementation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2012 08 31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478">
                <a:tc>
                  <a:txBody>
                    <a:bodyPr/>
                    <a:lstStyle/>
                    <a:p>
                      <a:r>
                        <a:rPr lang="en-US" sz="3200" dirty="0"/>
                        <a:t>Project</a:t>
                      </a:r>
                      <a:r>
                        <a:rPr lang="en-US" sz="3200" baseline="0" dirty="0"/>
                        <a:t> Testing, Evaluation and Presentation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2012 11 02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0510" y="990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Abstract of Project Plan</a:t>
            </a:r>
          </a:p>
        </p:txBody>
      </p:sp>
    </p:spTree>
    <p:extLst>
      <p:ext uri="{BB962C8B-B14F-4D97-AF65-F5344CB8AC3E}">
        <p14:creationId xmlns:p14="http://schemas.microsoft.com/office/powerpoint/2010/main" val="17576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38" y="2438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http://mym.wikispaces.com/Internet+banking+Conclusion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ZA" dirty="0"/>
              <a:t>Barry Williams.(2008).www.databaseanswers.org/</a:t>
            </a:r>
            <a:r>
              <a:rPr lang="en-ZA" dirty="0" err="1"/>
              <a:t>data_models</a:t>
            </a:r>
            <a:r>
              <a:rPr lang="en-ZA" dirty="0"/>
              <a:t>/</a:t>
            </a:r>
            <a:r>
              <a:rPr lang="en-ZA" dirty="0" err="1"/>
              <a:t>online_banking</a:t>
            </a:r>
            <a:endParaRPr lang="en-ZA" dirty="0"/>
          </a:p>
          <a:p>
            <a:r>
              <a:rPr lang="en-ZA" dirty="0"/>
              <a:t>         /facts.ht</a:t>
            </a:r>
          </a:p>
          <a:p>
            <a:endParaRPr lang="en-ZA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ZA" dirty="0"/>
              <a:t>Seminarprojects.com/Thread-insurance-on-internet—9437</a:t>
            </a:r>
          </a:p>
          <a:p>
            <a:pPr marL="342900" indent="-342900">
              <a:buFont typeface="Courier New" pitchFamily="49" charset="0"/>
              <a:buChar char="o"/>
            </a:pPr>
            <a:endParaRPr lang="en-ZA" b="1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ZA" dirty="0"/>
              <a:t>http://www.scribd.com/pgailani/d/36880246-Synopsis-</a:t>
            </a:r>
            <a:r>
              <a:rPr lang="en-ZA" b="1" dirty="0"/>
              <a:t> </a:t>
            </a:r>
            <a:r>
              <a:rPr lang="en-ZA" dirty="0"/>
              <a:t>Internet-Banking</a:t>
            </a:r>
          </a:p>
          <a:p>
            <a:pPr marL="342900" indent="-342900">
              <a:buFont typeface="Courier New" pitchFamily="49" charset="0"/>
              <a:buChar char="o"/>
            </a:pPr>
            <a:endParaRPr lang="en-ZA" b="1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ZA" b="1" dirty="0"/>
              <a:t> </a:t>
            </a:r>
            <a:r>
              <a:rPr lang="en-ZA" dirty="0"/>
              <a:t>http://smartbisplan.com/Internet-banking-for-many-benefits/</a:t>
            </a:r>
            <a:endParaRPr lang="en-ZA" b="1" dirty="0"/>
          </a:p>
          <a:p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139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44543"/>
            <a:ext cx="44919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 PROTOTYPE DEMO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194" y="25146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4000" dirty="0"/>
              <a:t> Registration/Opening a new Account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4000" dirty="0"/>
              <a:t> Balance Enquiry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4000" dirty="0"/>
              <a:t> Paying a Beneficiary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4000" dirty="0"/>
              <a:t> Security Feature</a:t>
            </a:r>
          </a:p>
        </p:txBody>
      </p:sp>
    </p:spTree>
    <p:extLst>
      <p:ext uri="{BB962C8B-B14F-4D97-AF65-F5344CB8AC3E}">
        <p14:creationId xmlns:p14="http://schemas.microsoft.com/office/powerpoint/2010/main" val="225897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9967DC-98B5-4078-8AE7-EF896C54C25F}"/>
              </a:ext>
            </a:extLst>
          </p:cNvPr>
          <p:cNvSpPr/>
          <p:nvPr/>
        </p:nvSpPr>
        <p:spPr>
          <a:xfrm>
            <a:off x="3276600" y="342900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“Talent wins games, but teamwork and intelligence wins championships”</a:t>
            </a:r>
            <a:endParaRPr lang="en-IN" sz="28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FCFDA6-188B-4967-A619-54308E0AD7B5}"/>
              </a:ext>
            </a:extLst>
          </p:cNvPr>
          <p:cNvSpPr/>
          <p:nvPr/>
        </p:nvSpPr>
        <p:spPr>
          <a:xfrm>
            <a:off x="2832776" y="1592336"/>
            <a:ext cx="3478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33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614218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064841"/>
            <a:ext cx="86872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 Black" panose="020B0A04020102020204" pitchFamily="34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 Black" panose="020B0A04020102020204" pitchFamily="34" charset="0"/>
              </a:rPr>
              <a:t>Technologies used for project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 Black" panose="020B0A04020102020204" pitchFamily="34" charset="0"/>
              </a:rPr>
              <a:t>ER Diagram and workflow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 Black" panose="020B0A04020102020204" pitchFamily="34" charset="0"/>
              </a:rPr>
              <a:t>User Interface Specification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 Black" panose="020B0A04020102020204" pitchFamily="34" charset="0"/>
              </a:rPr>
              <a:t>Thank You</a:t>
            </a:r>
            <a:endParaRPr lang="en-US" sz="28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16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685" y="457200"/>
            <a:ext cx="4336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Introduction</a:t>
            </a:r>
          </a:p>
          <a:p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19773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     RONAQ Co-Operative bank is a bank owned by its customers.  Co-operative banks work on the principle of  “No Profit No Loss”.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The main reason why  a  Co-Operative bank came into existence is it helps to uplift the middle class people and people working in rural areas.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Our project mainly focuses  on providing the services which will cater the basic financial needs of the rural areas, like online transactions and loan facility.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A user friendly interface for naïve users.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62600"/>
            <a:ext cx="501343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6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38B07-A894-465A-9F54-6DD4920E0C00}"/>
              </a:ext>
            </a:extLst>
          </p:cNvPr>
          <p:cNvSpPr/>
          <p:nvPr/>
        </p:nvSpPr>
        <p:spPr>
          <a:xfrm>
            <a:off x="879764" y="762000"/>
            <a:ext cx="9130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Technologies used for project</a:t>
            </a:r>
            <a:r>
              <a:rPr lang="en-US" sz="4000" b="1" i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D5F05-452B-4E63-8DF6-AB43609DD153}"/>
              </a:ext>
            </a:extLst>
          </p:cNvPr>
          <p:cNvSpPr txBox="1"/>
          <p:nvPr/>
        </p:nvSpPr>
        <p:spPr>
          <a:xfrm>
            <a:off x="1066800" y="20574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We have implemented this project using Spring MVC framework to achieve  simplification and flexibility.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Along with that we have used Hibernate, which is an ORM tool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We are providing a simple and user friendly User Interface, focusing on our naive clients.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We have used Apache Maven, a powerful project management tool, which supports uniform build.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687614" y="1643555"/>
            <a:ext cx="0" cy="490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428404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Er</a:t>
            </a:r>
            <a:r>
              <a:rPr lang="en-US" sz="4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-Diagram</a:t>
            </a:r>
            <a:endParaRPr lang="en-US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178BA-948F-40C2-B906-7557B563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764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224497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</a:p>
        </p:txBody>
      </p:sp>
      <p:pic>
        <p:nvPicPr>
          <p:cNvPr id="1026" name="Picture 2" descr="C:\Users\TOOKIYO\Desktop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50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" y="838200"/>
            <a:ext cx="836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   </a:t>
            </a:r>
            <a:r>
              <a:rPr lang="en-US" sz="4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User Interface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5558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-26276" y="14433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Registration Page as well as opening a new account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3999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145576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Registration Page as well as opening a new account (Continue..)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3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1045779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Transactions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51575"/>
            <a:ext cx="8610600" cy="52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2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11885</TotalTime>
  <Words>472</Words>
  <Application>Microsoft Office PowerPoint</Application>
  <PresentationFormat>On-screen Show (4:3)</PresentationFormat>
  <Paragraphs>199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Comic Sans MS</vt:lpstr>
      <vt:lpstr>Corbel</vt:lpstr>
      <vt:lpstr>Courier New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Vshadmin</cp:lastModifiedBy>
  <cp:revision>83</cp:revision>
  <cp:lastPrinted>2012-06-20T12:14:40Z</cp:lastPrinted>
  <dcterms:created xsi:type="dcterms:W3CDTF">2012-03-29T08:44:52Z</dcterms:created>
  <dcterms:modified xsi:type="dcterms:W3CDTF">2019-01-19T13:07:42Z</dcterms:modified>
</cp:coreProperties>
</file>