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62" r:id="rId4"/>
    <p:sldId id="263" r:id="rId5"/>
    <p:sldId id="264" r:id="rId6"/>
    <p:sldId id="265" r:id="rId7"/>
    <p:sldId id="266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67" r:id="rId17"/>
    <p:sldId id="268" r:id="rId18"/>
    <p:sldId id="272" r:id="rId19"/>
    <p:sldId id="269" r:id="rId20"/>
    <p:sldId id="282" r:id="rId21"/>
    <p:sldId id="283" r:id="rId22"/>
    <p:sldId id="270" r:id="rId23"/>
    <p:sldId id="273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C3F0-5D95-401A-90E7-AC6D4B964D1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870B-DA2E-4C31-A91D-EC535DF6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4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C3F0-5D95-401A-90E7-AC6D4B964D1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870B-DA2E-4C31-A91D-EC535DF6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6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C3F0-5D95-401A-90E7-AC6D4B964D1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870B-DA2E-4C31-A91D-EC535DF6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6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C3F0-5D95-401A-90E7-AC6D4B964D1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870B-DA2E-4C31-A91D-EC535DF6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6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C3F0-5D95-401A-90E7-AC6D4B964D1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870B-DA2E-4C31-A91D-EC535DF6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2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C3F0-5D95-401A-90E7-AC6D4B964D1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870B-DA2E-4C31-A91D-EC535DF6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6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C3F0-5D95-401A-90E7-AC6D4B964D1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870B-DA2E-4C31-A91D-EC535DF6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8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C3F0-5D95-401A-90E7-AC6D4B964D1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870B-DA2E-4C31-A91D-EC535DF6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1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C3F0-5D95-401A-90E7-AC6D4B964D1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870B-DA2E-4C31-A91D-EC535DF6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6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C3F0-5D95-401A-90E7-AC6D4B964D1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870B-DA2E-4C31-A91D-EC535DF6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C3F0-5D95-401A-90E7-AC6D4B964D1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870B-DA2E-4C31-A91D-EC535DF6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8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3C3F0-5D95-401A-90E7-AC6D4B964D1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2870B-DA2E-4C31-A91D-EC535DF6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2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fi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0911" y="1184857"/>
            <a:ext cx="88091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INTERNSHIP </a:t>
            </a:r>
            <a:r>
              <a:rPr lang="en-US" sz="8000" b="1" dirty="0" smtClean="0">
                <a:solidFill>
                  <a:schemeClr val="bg1"/>
                </a:solidFill>
              </a:rPr>
              <a:t>PRESENTATION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45486" y="3837904"/>
            <a:ext cx="29086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CST318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58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3487" y="450761"/>
            <a:ext cx="10824600" cy="6605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u="sng" dirty="0" smtClean="0"/>
              <a:t>What is Bootstrap?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Bootstrap</a:t>
            </a:r>
            <a:r>
              <a:rPr lang="en-US" sz="2400" dirty="0"/>
              <a:t> is a free and </a:t>
            </a:r>
            <a:r>
              <a:rPr lang="en-US" sz="2400" dirty="0" smtClean="0"/>
              <a:t>open-source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Bootstrap is</a:t>
            </a:r>
            <a:r>
              <a:rPr lang="en-US" sz="2400" dirty="0"/>
              <a:t> CSS </a:t>
            </a:r>
            <a:r>
              <a:rPr lang="en-US" sz="2400" dirty="0" smtClean="0"/>
              <a:t>framework</a:t>
            </a:r>
            <a:r>
              <a:rPr lang="en-US" sz="2400" dirty="0"/>
              <a:t> directed </a:t>
            </a:r>
            <a:r>
              <a:rPr lang="en-US" sz="2400" dirty="0" smtClean="0"/>
              <a:t>at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responsive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It is used in mobile-first</a:t>
            </a:r>
            <a:r>
              <a:rPr lang="en-US" sz="2400" dirty="0"/>
              <a:t> front-end 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    web development</a:t>
            </a:r>
            <a:r>
              <a:rPr lang="en-US" sz="2400" dirty="0"/>
              <a:t>.</a:t>
            </a:r>
            <a:r>
              <a:rPr lang="en-US" sz="2400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contains CSS- and (optionally) </a:t>
            </a:r>
            <a:r>
              <a:rPr lang="en-US" sz="2400" dirty="0" smtClean="0"/>
              <a:t>JavaScript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-</a:t>
            </a:r>
            <a:r>
              <a:rPr lang="en-US" sz="2400" dirty="0"/>
              <a:t>based </a:t>
            </a:r>
            <a:r>
              <a:rPr lang="en-US" sz="2400" dirty="0" smtClean="0"/>
              <a:t>design templates </a:t>
            </a:r>
            <a:r>
              <a:rPr lang="en-US" sz="2400" dirty="0"/>
              <a:t>for typography, 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     forms</a:t>
            </a:r>
            <a:r>
              <a:rPr lang="en-US" sz="2400" dirty="0"/>
              <a:t>, buttons, </a:t>
            </a:r>
            <a:r>
              <a:rPr lang="en-US" sz="2400" dirty="0" smtClean="0"/>
              <a:t>navigation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 other </a:t>
            </a:r>
            <a:r>
              <a:rPr lang="en-US" sz="2400" dirty="0"/>
              <a:t>interface components.</a:t>
            </a:r>
          </a:p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605" y="450762"/>
            <a:ext cx="4095482" cy="349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77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425" y="437882"/>
            <a:ext cx="108053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u="sng" dirty="0" smtClean="0"/>
              <a:t>What is </a:t>
            </a:r>
            <a:r>
              <a:rPr lang="en-US" sz="3200" b="1" u="sng" dirty="0" err="1" smtClean="0"/>
              <a:t>Javascript</a:t>
            </a:r>
            <a:r>
              <a:rPr lang="en-US" sz="3200" b="1" u="sng" dirty="0" smtClean="0"/>
              <a:t>?</a:t>
            </a:r>
            <a:endParaRPr lang="en-US" sz="3200" u="sng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JavaScript</a:t>
            </a:r>
            <a:r>
              <a:rPr lang="en-US" sz="2000" dirty="0"/>
              <a:t> </a:t>
            </a:r>
            <a:r>
              <a:rPr lang="en-US" sz="2000" dirty="0" smtClean="0"/>
              <a:t>is </a:t>
            </a:r>
            <a:r>
              <a:rPr lang="en-US" sz="2000" dirty="0"/>
              <a:t>a programming </a:t>
            </a:r>
            <a:r>
              <a:rPr lang="en-US" sz="2000" dirty="0" smtClean="0"/>
              <a:t>language</a:t>
            </a:r>
            <a:endParaRPr lang="en-US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that </a:t>
            </a:r>
            <a:r>
              <a:rPr lang="en-US" sz="2000" dirty="0"/>
              <a:t>conforms to the </a:t>
            </a:r>
            <a:r>
              <a:rPr lang="en-US" sz="2000" dirty="0" err="1" smtClean="0"/>
              <a:t>ECMAScript</a:t>
            </a:r>
            <a:r>
              <a:rPr lang="en-US" sz="2000" dirty="0" smtClean="0"/>
              <a:t> specification.</a:t>
            </a:r>
            <a:r>
              <a:rPr lang="en-US" sz="2000" dirty="0"/>
              <a:t> 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JavaScript </a:t>
            </a:r>
            <a:r>
              <a:rPr lang="en-US" sz="2000" dirty="0"/>
              <a:t>is high-level, often just-in-time compiled,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   and</a:t>
            </a:r>
            <a:r>
              <a:rPr lang="en-US" sz="2000" dirty="0"/>
              <a:t> </a:t>
            </a:r>
            <a:r>
              <a:rPr lang="en-US" sz="2000" dirty="0" smtClean="0"/>
              <a:t>multi-paradigm.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JavaScript</a:t>
            </a:r>
            <a:r>
              <a:rPr lang="en-US" sz="2000" dirty="0" smtClean="0"/>
              <a:t> </a:t>
            </a:r>
            <a:r>
              <a:rPr lang="en-US" sz="2000" dirty="0"/>
              <a:t>has curly-bracket syntax, dynamic typing</a:t>
            </a:r>
            <a:r>
              <a:rPr lang="en-US" sz="2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/>
              <a:t> prototype-based object-orientation, and first-class functions.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837" y="659419"/>
            <a:ext cx="4610635" cy="360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62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9093" y="0"/>
            <a:ext cx="6401561" cy="729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What is PHP?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PHP is an acronym for "PHP: Hypertext Preprocessor"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PHP is a widely-used, open source scripting language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PHP scripts are executed on the 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PHP is free to download and </a:t>
            </a:r>
            <a:r>
              <a:rPr lang="en-US" dirty="0" smtClean="0"/>
              <a:t>use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PHP can generate dynamic page content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PHP can create, open, read, write, delete, and close files on </a:t>
            </a:r>
            <a:r>
              <a:rPr lang="en-US" dirty="0" smtClean="0"/>
              <a:t>the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PHP can collect form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PHP can send and receive cookies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PHP can add, delete, modify data in your 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PHP can be used to control user-access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PHP can encrypt </a:t>
            </a:r>
            <a:r>
              <a:rPr lang="en-US" dirty="0" smtClean="0"/>
              <a:t>data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/>
            </a:r>
            <a:br>
              <a:rPr lang="en-US" sz="3200" dirty="0"/>
            </a:br>
            <a:endParaRPr lang="en-US" sz="32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01" y="511667"/>
            <a:ext cx="3618964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65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426" y="463639"/>
            <a:ext cx="70962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What is </a:t>
            </a:r>
            <a:r>
              <a:rPr lang="en-US" sz="3200" b="1" u="sng" dirty="0" err="1"/>
              <a:t>A</a:t>
            </a:r>
            <a:r>
              <a:rPr lang="en-US" sz="3200" b="1" u="sng" dirty="0" err="1" smtClean="0"/>
              <a:t>ngularjs</a:t>
            </a:r>
            <a:r>
              <a:rPr lang="en-US" sz="3200" b="1" u="sng" dirty="0" smtClean="0"/>
              <a:t>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AngularJS</a:t>
            </a:r>
            <a:r>
              <a:rPr lang="en-US" dirty="0"/>
              <a:t> is a structural framework for dynamic web apps. </a:t>
            </a:r>
            <a:endParaRPr lang="en-US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lets you use HTML as your template language and lets you extend HTML's syntax to express your application's components clearly and </a:t>
            </a:r>
            <a:r>
              <a:rPr lang="en-US" dirty="0" smtClean="0"/>
              <a:t>succinctly.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AngularJS</a:t>
            </a:r>
            <a:r>
              <a:rPr lang="en-US" dirty="0" smtClean="0"/>
              <a:t> is </a:t>
            </a:r>
            <a:r>
              <a:rPr lang="en-US" dirty="0"/>
              <a:t>data binding and dependency injection eliminate much of the code you would otherwise have to write</a:t>
            </a:r>
            <a:r>
              <a:rPr lang="en-US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And it all happens within the browser, making it an ideal partner with any server technology.</a:t>
            </a:r>
          </a:p>
          <a:p>
            <a:r>
              <a:rPr lang="en-US" sz="3200" dirty="0"/>
              <a:t/>
            </a:r>
            <a:br>
              <a:rPr lang="en-US" sz="3200" dirty="0"/>
            </a:br>
            <a:endParaRPr lang="en-US" sz="32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082" y="854968"/>
            <a:ext cx="3953814" cy="307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98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8186" y="566670"/>
            <a:ext cx="11202753" cy="454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u="sng" dirty="0" smtClean="0"/>
              <a:t>What is angular?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Angular Language Service provides code </a:t>
            </a:r>
            <a:r>
              <a:rPr lang="en-US" sz="2000" dirty="0" smtClean="0"/>
              <a:t>editors.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It also provide </a:t>
            </a:r>
            <a:r>
              <a:rPr lang="en-US" sz="2000" dirty="0"/>
              <a:t>a way to get completions, errors</a:t>
            </a:r>
            <a:r>
              <a:rPr lang="en-US" sz="2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/>
              <a:t>hints, and navigation inside Angular templates. 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works with external templates in separate HTML </a:t>
            </a:r>
            <a:r>
              <a:rPr lang="en-US" sz="2000" dirty="0" smtClean="0"/>
              <a:t>files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  and </a:t>
            </a:r>
            <a:r>
              <a:rPr lang="en-US" sz="2000" dirty="0"/>
              <a:t>also with in-line templates.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/>
            </a:r>
            <a:br>
              <a:rPr lang="en-US" sz="3200" dirty="0"/>
            </a:br>
            <a:endParaRPr lang="en-US" sz="32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386" y="1133943"/>
            <a:ext cx="3078051" cy="280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4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0783" y="734096"/>
            <a:ext cx="749699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What is </a:t>
            </a:r>
            <a:r>
              <a:rPr lang="en-US" sz="3200" b="1" u="sng" dirty="0" err="1" smtClean="0"/>
              <a:t>Laravel</a:t>
            </a:r>
            <a:r>
              <a:rPr lang="en-US" sz="3200" b="1" u="sng" dirty="0" smtClean="0"/>
              <a:t>?</a:t>
            </a:r>
            <a:r>
              <a:rPr lang="en-US" sz="3200" dirty="0" smtClean="0"/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Laravel</a:t>
            </a:r>
            <a:r>
              <a:rPr lang="en-US" sz="2400" dirty="0" smtClean="0"/>
              <a:t> </a:t>
            </a:r>
            <a:r>
              <a:rPr lang="en-US" sz="2400" dirty="0"/>
              <a:t>supports different language to be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  used </a:t>
            </a:r>
            <a:r>
              <a:rPr lang="en-US" sz="2400" dirty="0"/>
              <a:t>in application. 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You </a:t>
            </a:r>
            <a:r>
              <a:rPr lang="en-US" sz="2400" dirty="0"/>
              <a:t>need to store all the strings of different language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  in </a:t>
            </a:r>
            <a:r>
              <a:rPr lang="en-US" sz="2400" dirty="0"/>
              <a:t>a file and these files are stored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  at</a:t>
            </a:r>
            <a:r>
              <a:rPr lang="en-US" sz="2400" dirty="0"/>
              <a:t> </a:t>
            </a:r>
            <a:r>
              <a:rPr lang="en-US" sz="2400" b="1" dirty="0"/>
              <a:t>resources/views</a:t>
            </a:r>
            <a:r>
              <a:rPr lang="en-US" sz="2400" dirty="0"/>
              <a:t> directory. 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You </a:t>
            </a:r>
            <a:r>
              <a:rPr lang="en-US" sz="2400" dirty="0"/>
              <a:t>should create a separate directory for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       each </a:t>
            </a:r>
            <a:r>
              <a:rPr lang="en-US" sz="2400" dirty="0"/>
              <a:t>supported language</a:t>
            </a:r>
            <a:r>
              <a:rPr lang="en-US" sz="2400" dirty="0" smtClean="0"/>
              <a:t>.</a:t>
            </a:r>
            <a:endParaRPr lang="en-US" sz="24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237" y="979397"/>
            <a:ext cx="2962140" cy="334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57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4716" y="95535"/>
            <a:ext cx="9853683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u="sng" dirty="0" smtClean="0"/>
              <a:t>Problem  Statement:</a:t>
            </a:r>
          </a:p>
          <a:p>
            <a:r>
              <a:rPr lang="en-US" sz="2800" dirty="0" smtClean="0"/>
              <a:t>   Q. Create login page</a:t>
            </a:r>
            <a:r>
              <a:rPr lang="en-US" sz="2800" u="sng" dirty="0" smtClean="0"/>
              <a:t>                                 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7" y="1678675"/>
            <a:ext cx="11573302" cy="500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7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2137" y="150125"/>
            <a:ext cx="8644289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/>
              <a:t>Q. Design Google Login Page Using HTML and CSS: 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85025"/>
            <a:ext cx="10058400" cy="559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8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672" y="682388"/>
            <a:ext cx="10484665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/>
              <a:t>Q. Create </a:t>
            </a:r>
            <a:r>
              <a:rPr lang="en-US" sz="4400" dirty="0" smtClean="0"/>
              <a:t>stripped row from</a:t>
            </a:r>
            <a:r>
              <a:rPr lang="en-US" sz="4400" dirty="0" smtClean="0"/>
              <a:t> using Bootstrap: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1" y="1747361"/>
            <a:ext cx="11109277" cy="463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6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4841" y="259645"/>
            <a:ext cx="11059759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Q. Create Login page and display information on that page</a:t>
            </a:r>
          </a:p>
          <a:p>
            <a:r>
              <a:rPr lang="en-US" sz="3600" dirty="0" smtClean="0"/>
              <a:t> using HTML and CSS,PHP: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21" y="1719618"/>
            <a:ext cx="10058400" cy="500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7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0005" y="3000777"/>
            <a:ext cx="35139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 Abstract</a:t>
            </a:r>
          </a:p>
          <a:p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5769735" y="399245"/>
            <a:ext cx="6306355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This </a:t>
            </a:r>
            <a:r>
              <a:rPr lang="en-US" sz="2800" dirty="0"/>
              <a:t>report is being presented as part of </a:t>
            </a:r>
            <a:r>
              <a:rPr lang="en-US" sz="2800" dirty="0" smtClean="0"/>
              <a:t>CST318 </a:t>
            </a:r>
            <a:r>
              <a:rPr lang="en-US" sz="2800" dirty="0"/>
              <a:t>course to describe the details of the </a:t>
            </a:r>
            <a:r>
              <a:rPr lang="en-US" sz="2800" dirty="0" smtClean="0"/>
              <a:t>Internship </a:t>
            </a:r>
            <a:r>
              <a:rPr lang="en-US" sz="2800" dirty="0"/>
              <a:t>done as part of the </a:t>
            </a:r>
            <a:r>
              <a:rPr lang="en-US" sz="2800" dirty="0" smtClean="0"/>
              <a:t>Summer Internship Process of the DKTE’s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TEI </a:t>
            </a:r>
            <a:r>
              <a:rPr lang="en-US" sz="2800" dirty="0" err="1" smtClean="0"/>
              <a:t>Ichalkaranji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769735" y="3811090"/>
            <a:ext cx="6267718" cy="258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            </a:t>
            </a:r>
            <a:r>
              <a:rPr lang="en-US" sz="2000" b="1" dirty="0" smtClean="0"/>
              <a:t>Name</a:t>
            </a:r>
            <a:r>
              <a:rPr lang="en-US" dirty="0" smtClean="0"/>
              <a:t>                                                                              </a:t>
            </a:r>
            <a:r>
              <a:rPr lang="en-US" sz="2000" b="1" dirty="0" smtClean="0"/>
              <a:t>PRN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1.Vrushali </a:t>
            </a:r>
            <a:r>
              <a:rPr lang="en-US" dirty="0" err="1" smtClean="0"/>
              <a:t>Magdum</a:t>
            </a:r>
            <a:r>
              <a:rPr lang="en-US" dirty="0" smtClean="0"/>
              <a:t>                                                              18UCS061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2.Neha Mahajan                                                                   18UCS063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3.Vaishnavi </a:t>
            </a:r>
            <a:r>
              <a:rPr lang="en-US" dirty="0" err="1" smtClean="0"/>
              <a:t>Mankapure</a:t>
            </a:r>
            <a:r>
              <a:rPr lang="en-US" dirty="0" smtClean="0"/>
              <a:t>                                                       18UCS065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4.Sumati </a:t>
            </a:r>
            <a:r>
              <a:rPr lang="en-US" dirty="0" err="1" smtClean="0"/>
              <a:t>Murgunde</a:t>
            </a:r>
            <a:r>
              <a:rPr lang="en-US" dirty="0" smtClean="0"/>
              <a:t>                                                              18UCS069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5.Shreya </a:t>
            </a:r>
            <a:r>
              <a:rPr lang="en-US" dirty="0" err="1" smtClean="0"/>
              <a:t>Patil</a:t>
            </a:r>
            <a:r>
              <a:rPr lang="en-US" dirty="0" smtClean="0"/>
              <a:t>                                                                         18UCS082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9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6062" y="257578"/>
            <a:ext cx="4645824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Q. Use of PHP Function: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19819"/>
            <a:ext cx="10058400" cy="529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43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94" y="1081824"/>
            <a:ext cx="10058400" cy="54020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031" y="186969"/>
            <a:ext cx="7061933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 smtClean="0"/>
              <a:t>Q. Create Login From Using PHP 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45484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2388" y="177420"/>
            <a:ext cx="10508776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Q. Create table and search name on that table using CSS and Angular </a:t>
            </a:r>
            <a:r>
              <a:rPr lang="en-US" sz="3600" dirty="0" err="1" smtClean="0"/>
              <a:t>Js</a:t>
            </a:r>
            <a:r>
              <a:rPr lang="en-US" sz="3600" dirty="0" smtClean="0"/>
              <a:t> and HTML:   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8" y="1660939"/>
            <a:ext cx="10508776" cy="491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1069" y="125413"/>
            <a:ext cx="8557145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Q. Create </a:t>
            </a:r>
            <a:r>
              <a:rPr lang="en-US" sz="3200" dirty="0" err="1" smtClean="0"/>
              <a:t>Mouserover</a:t>
            </a:r>
            <a:r>
              <a:rPr lang="en-US" sz="3200" dirty="0" smtClean="0"/>
              <a:t> event using </a:t>
            </a:r>
            <a:r>
              <a:rPr lang="en-US" sz="3200" dirty="0" err="1" smtClean="0"/>
              <a:t>AngularJs</a:t>
            </a:r>
            <a:r>
              <a:rPr lang="en-US" sz="3200" dirty="0" smtClean="0"/>
              <a:t>: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31" y="835600"/>
            <a:ext cx="11025117" cy="553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3" y="0"/>
            <a:ext cx="11539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4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527" y="78460"/>
            <a:ext cx="1219629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Internship at PHN Technology </a:t>
            </a:r>
            <a:r>
              <a:rPr lang="en-IN" sz="4000" dirty="0" smtClean="0"/>
              <a:t>Pvt </a:t>
            </a:r>
            <a:r>
              <a:rPr lang="en-IN" sz="4000" dirty="0"/>
              <a:t>. Ltd. Pune.</a:t>
            </a:r>
            <a:endParaRPr lang="en-US" sz="40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2732" y="994448"/>
            <a:ext cx="315823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u="sng" dirty="0"/>
              <a:t>About the company:</a:t>
            </a:r>
            <a:endParaRPr lang="en-US" sz="2800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2733" y="1700582"/>
            <a:ext cx="1141926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Established in the year 2013, PHN Technology Pvt Ltd in </a:t>
            </a:r>
            <a:r>
              <a:rPr lang="en-IN" dirty="0" err="1"/>
              <a:t>Dhankawadi</a:t>
            </a:r>
            <a:r>
              <a:rPr lang="en-IN" dirty="0"/>
              <a:t>, Pune is a top player in </a:t>
            </a:r>
            <a:r>
              <a:rPr lang="en-IN" dirty="0" smtClean="0"/>
              <a:t>the </a:t>
            </a:r>
            <a:r>
              <a:rPr lang="en-IN" dirty="0"/>
              <a:t>category </a:t>
            </a:r>
            <a:r>
              <a:rPr lang="en-IN" dirty="0" smtClean="0"/>
              <a:t>Computer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Training </a:t>
            </a:r>
            <a:r>
              <a:rPr lang="en-IN" dirty="0"/>
              <a:t>Institutes in the Pune. Created with vision to offer high </a:t>
            </a:r>
            <a:r>
              <a:rPr lang="en-IN" dirty="0" smtClean="0"/>
              <a:t>quality training </a:t>
            </a:r>
            <a:r>
              <a:rPr lang="en-IN" dirty="0"/>
              <a:t>services to individuals and the </a:t>
            </a:r>
            <a:r>
              <a:rPr lang="en-IN" dirty="0" smtClean="0"/>
              <a:t>corporates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in </a:t>
            </a:r>
            <a:r>
              <a:rPr lang="en-IN" dirty="0"/>
              <a:t>the field of Computer </a:t>
            </a:r>
            <a:r>
              <a:rPr lang="en-IN" dirty="0" smtClean="0"/>
              <a:t>infrastructure management</a:t>
            </a:r>
            <a:r>
              <a:rPr lang="en-IN" dirty="0"/>
              <a:t>. It is known to provide certification courses top service in </a:t>
            </a:r>
            <a:r>
              <a:rPr lang="en-IN" dirty="0" smtClean="0"/>
              <a:t>the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following categories</a:t>
            </a:r>
            <a:r>
              <a:rPr lang="en-IN" dirty="0"/>
              <a:t>: ‘Computer Training Institutes’, ‘Digital Marketing Training Institutes’, </a:t>
            </a:r>
            <a:r>
              <a:rPr lang="en-IN" dirty="0" smtClean="0"/>
              <a:t>‘</a:t>
            </a:r>
            <a:r>
              <a:rPr lang="en-IN" dirty="0"/>
              <a:t>Computer Training </a:t>
            </a:r>
            <a:r>
              <a:rPr lang="en-IN" dirty="0" smtClean="0"/>
              <a:t>Institutes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For </a:t>
            </a:r>
            <a:r>
              <a:rPr lang="en-IN" dirty="0"/>
              <a:t>Java’, ‘Computer Training Institutes For Python’, </a:t>
            </a:r>
            <a:r>
              <a:rPr lang="en-IN" dirty="0" smtClean="0"/>
              <a:t>‘</a:t>
            </a:r>
            <a:r>
              <a:rPr lang="en-IN" dirty="0"/>
              <a:t>Computer Training Institutes For Machine Learning’ </a:t>
            </a:r>
            <a:r>
              <a:rPr lang="en-IN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‘</a:t>
            </a:r>
            <a:r>
              <a:rPr lang="en-IN" dirty="0"/>
              <a:t>Computer Training Institutes For </a:t>
            </a:r>
            <a:r>
              <a:rPr lang="en-IN" dirty="0" smtClean="0"/>
              <a:t>Web Technology</a:t>
            </a:r>
            <a:r>
              <a:rPr lang="en-IN" dirty="0"/>
              <a:t>’, ‘Robotics’, ‘Computer Software Training Institutes</a:t>
            </a:r>
            <a:r>
              <a:rPr lang="en-IN" dirty="0" smtClean="0"/>
              <a:t>’,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</a:t>
            </a:r>
            <a:r>
              <a:rPr lang="en-IN" dirty="0"/>
              <a:t>‘Computer Training Institutes </a:t>
            </a:r>
            <a:r>
              <a:rPr lang="en-IN" dirty="0" smtClean="0"/>
              <a:t>For C </a:t>
            </a:r>
            <a:r>
              <a:rPr lang="en-IN" dirty="0"/>
              <a:t>Programming’, ‘ Website Development’, ‘Software Development’,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‘ </a:t>
            </a:r>
            <a:r>
              <a:rPr lang="en-IN" dirty="0"/>
              <a:t>Android Development’ 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46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2135" y="199313"/>
            <a:ext cx="749904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u="sng" dirty="0"/>
              <a:t>Company Division</a:t>
            </a:r>
            <a:r>
              <a:rPr lang="en-IN" sz="2800" u="sng" dirty="0" smtClean="0"/>
              <a:t>:</a:t>
            </a:r>
          </a:p>
          <a:p>
            <a:r>
              <a:rPr lang="en-IN" sz="2800" dirty="0" smtClean="0"/>
              <a:t>                                The </a:t>
            </a:r>
            <a:r>
              <a:rPr lang="en-IN" sz="2800" dirty="0"/>
              <a:t>company has two divisions: </a:t>
            </a:r>
            <a:endParaRPr lang="en-US" sz="2800" dirty="0"/>
          </a:p>
          <a:p>
            <a:endParaRPr lang="en-US" sz="28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50028" y="10303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3" y="1176760"/>
            <a:ext cx="4881092" cy="3039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9592" y="4314212"/>
            <a:ext cx="32885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 smtClean="0"/>
              <a:t>1.</a:t>
            </a:r>
            <a:r>
              <a:rPr lang="en-IN" sz="2400" b="1" dirty="0"/>
              <a:t> Training Division</a:t>
            </a:r>
            <a:endParaRPr lang="en-US" sz="2400" b="1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038" y="1176599"/>
            <a:ext cx="4971247" cy="30394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50038" y="4314212"/>
            <a:ext cx="460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IN" sz="2400" b="1" dirty="0" smtClean="0"/>
              <a:t>2.Project </a:t>
            </a:r>
            <a:r>
              <a:rPr lang="en-IN" sz="2400" b="1" dirty="0"/>
              <a:t>Handling Division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06063" y="4930947"/>
            <a:ext cx="7052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training division gives training of various aspects regarding Python </a:t>
            </a:r>
            <a:endParaRPr lang="en-IN" dirty="0" smtClean="0"/>
          </a:p>
          <a:p>
            <a:r>
              <a:rPr lang="en-IN" dirty="0" smtClean="0"/>
              <a:t>And Machine Learning services</a:t>
            </a:r>
            <a:r>
              <a:rPr lang="en-IN" dirty="0"/>
              <a:t>. </a:t>
            </a:r>
            <a:r>
              <a:rPr lang="en-IN" dirty="0" smtClean="0"/>
              <a:t>The </a:t>
            </a:r>
            <a:r>
              <a:rPr lang="en-IN" dirty="0"/>
              <a:t>other division viz. Project handling </a:t>
            </a:r>
            <a:endParaRPr lang="en-IN" dirty="0" smtClean="0"/>
          </a:p>
          <a:p>
            <a:r>
              <a:rPr lang="en-IN" dirty="0" smtClean="0"/>
              <a:t>division </a:t>
            </a:r>
            <a:r>
              <a:rPr lang="en-IN" dirty="0"/>
              <a:t>takes big project to complete and also to the </a:t>
            </a:r>
            <a:r>
              <a:rPr lang="en-IN" dirty="0" smtClean="0"/>
              <a:t>real-time</a:t>
            </a:r>
          </a:p>
          <a:p>
            <a:r>
              <a:rPr lang="en-IN" dirty="0" smtClean="0"/>
              <a:t>data </a:t>
            </a:r>
            <a:r>
              <a:rPr lang="en-IN" dirty="0"/>
              <a:t>analysis.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1065" y="515155"/>
            <a:ext cx="2318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Tools Used:</a:t>
            </a:r>
            <a:endParaRPr lang="en-US" sz="36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63" y="1313646"/>
            <a:ext cx="3519287" cy="17778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3164" y="3245476"/>
            <a:ext cx="37806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 smtClean="0"/>
              <a:t>1.Visual </a:t>
            </a:r>
            <a:r>
              <a:rPr lang="en-US" sz="2400" dirty="0"/>
              <a:t>studio management </a:t>
            </a:r>
            <a:endParaRPr lang="en-US" sz="2400" dirty="0" smtClean="0"/>
          </a:p>
          <a:p>
            <a:pPr lvl="0"/>
            <a:r>
              <a:rPr lang="en-US" sz="2400" dirty="0" smtClean="0"/>
              <a:t>system </a:t>
            </a:r>
            <a:r>
              <a:rPr lang="en-US" sz="2400" dirty="0"/>
              <a:t>2015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768" y="1313646"/>
            <a:ext cx="2562464" cy="17778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9882" y="3337809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2.XAMPP App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634" y="1313646"/>
            <a:ext cx="3943082" cy="17778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93655" y="3337809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3.Nodejs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62" y="4192712"/>
            <a:ext cx="3519287" cy="18217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3162" y="6251551"/>
            <a:ext cx="315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4.Sublime text editor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00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8035" y="334851"/>
            <a:ext cx="50509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/>
              <a:t>Working </a:t>
            </a:r>
            <a:r>
              <a:rPr lang="en-IN" sz="3200" u="sng" dirty="0" smtClean="0"/>
              <a:t>Methodology:</a:t>
            </a:r>
            <a:endParaRPr lang="en-US" sz="3200" u="sng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1673" y="1196625"/>
            <a:ext cx="1034173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               We were  </a:t>
            </a:r>
            <a:r>
              <a:rPr lang="en-IN" dirty="0"/>
              <a:t>supposed to work on the </a:t>
            </a:r>
            <a:r>
              <a:rPr lang="en-IN" dirty="0" smtClean="0"/>
              <a:t>Sublime Text Editor and Visual Studio code for coding purpose. </a:t>
            </a:r>
          </a:p>
          <a:p>
            <a:pPr fontAlgn="base">
              <a:lnSpc>
                <a:spcPct val="150000"/>
              </a:lnSpc>
            </a:pPr>
            <a:r>
              <a:rPr lang="en-US" dirty="0" smtClean="0"/>
              <a:t>Sublime </a:t>
            </a:r>
            <a:r>
              <a:rPr lang="en-US" dirty="0"/>
              <a:t>Text </a:t>
            </a:r>
            <a:r>
              <a:rPr lang="en-US" dirty="0" smtClean="0"/>
              <a:t>and </a:t>
            </a:r>
            <a:r>
              <a:rPr lang="en-US" dirty="0" err="1" smtClean="0"/>
              <a:t>VSCode</a:t>
            </a:r>
            <a:r>
              <a:rPr lang="en-US" dirty="0" smtClean="0"/>
              <a:t> are the </a:t>
            </a:r>
            <a:r>
              <a:rPr lang="en-US" dirty="0"/>
              <a:t>most popular code editors available right now. It is adored by many programmers for it's speed, simplicity, and rich plugin </a:t>
            </a:r>
            <a:r>
              <a:rPr lang="en-US" dirty="0" smtClean="0"/>
              <a:t>ecosystem. </a:t>
            </a:r>
            <a:r>
              <a:rPr lang="en-IN" dirty="0" smtClean="0"/>
              <a:t>All </a:t>
            </a:r>
            <a:r>
              <a:rPr lang="en-IN" dirty="0"/>
              <a:t>my work has to be saved there.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IN" dirty="0" smtClean="0"/>
              <a:t>              They </a:t>
            </a:r>
            <a:r>
              <a:rPr lang="en-IN" dirty="0"/>
              <a:t>used to give me some problems as a classwork and some as homework. That was helpful to improve our skills and confidence. Also they took our practise test to check our progress.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IN" dirty="0" smtClean="0"/>
              <a:t>             We </a:t>
            </a:r>
            <a:r>
              <a:rPr lang="en-IN" dirty="0"/>
              <a:t>were there for internship in </a:t>
            </a:r>
            <a:r>
              <a:rPr lang="en-IN" dirty="0" smtClean="0"/>
              <a:t>web technology including languages like HTML, CSS, PHP, </a:t>
            </a:r>
            <a:r>
              <a:rPr lang="en-IN" dirty="0" err="1" smtClean="0"/>
              <a:t>JavaScript,Bootstrap</a:t>
            </a:r>
            <a:r>
              <a:rPr lang="en-IN" dirty="0" err="1"/>
              <a:t>,</a:t>
            </a:r>
            <a:r>
              <a:rPr lang="en-IN" dirty="0" err="1" smtClean="0"/>
              <a:t>AngularJs,Angular</a:t>
            </a:r>
            <a:r>
              <a:rPr lang="en-IN" dirty="0" err="1" smtClean="0"/>
              <a:t>,</a:t>
            </a:r>
            <a:r>
              <a:rPr lang="en-IN" dirty="0" err="1" smtClean="0"/>
              <a:t>Laravel</a:t>
            </a:r>
            <a:r>
              <a:rPr lang="en-I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7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9995" y="407624"/>
            <a:ext cx="34930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u="sng" dirty="0"/>
              <a:t>About the </a:t>
            </a:r>
            <a:r>
              <a:rPr lang="en-IN" sz="3200" u="sng" dirty="0" smtClean="0"/>
              <a:t>Projects: </a:t>
            </a:r>
            <a:endParaRPr lang="en-US" sz="3200" u="sng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6421" y="1677022"/>
            <a:ext cx="8565449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We were required to work on the sublime text editor and </a:t>
            </a:r>
            <a:r>
              <a:rPr lang="en-US" dirty="0" err="1" smtClean="0"/>
              <a:t>VSCode</a:t>
            </a:r>
            <a:r>
              <a:rPr lang="en-US" dirty="0" smtClean="0"/>
              <a:t> .Our projects were           based on the web development and creating various websites, web </a:t>
            </a:r>
            <a:r>
              <a:rPr lang="en-US" dirty="0" err="1" smtClean="0"/>
              <a:t>pages.we</a:t>
            </a:r>
            <a:r>
              <a:rPr lang="en-US" dirty="0" smtClean="0"/>
              <a:t> completed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our projects Using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HTML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CSS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Bootstrap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 smtClean="0"/>
              <a:t>Javascript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PHP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Angular.js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7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5004" y="515155"/>
            <a:ext cx="6606862" cy="5584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/>
              <a:t>What is HTML?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HTML stands for Hyper Text Markup Language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HTML is the standard markup language for creating Web pages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HTML describes the structure of a Web page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HTML consists of a series of elements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HTML elements tell the browser how to display the content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HTML elements label pieces of content such as "this is a heading", "this is a paragraph",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"</a:t>
            </a:r>
            <a:r>
              <a:rPr lang="en-US" sz="2000" dirty="0"/>
              <a:t>this is a link", etc.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870" y="515156"/>
            <a:ext cx="3915175" cy="397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02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1820" y="489398"/>
            <a:ext cx="556145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/>
              <a:t>What is CSS?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CSS stands for Cascading Style </a:t>
            </a:r>
            <a:r>
              <a:rPr lang="en-US" sz="2000" dirty="0" smtClean="0"/>
              <a:t>Sheets.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CSS describes how HTML elements are </a:t>
            </a:r>
            <a:r>
              <a:rPr lang="en-US" sz="2000" dirty="0" smtClean="0"/>
              <a:t>to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/>
              <a:t>be displayed on screen, paper, or in other </a:t>
            </a:r>
            <a:r>
              <a:rPr lang="en-US" sz="2000" dirty="0" smtClean="0"/>
              <a:t>media.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CSS saves a lot of work. It can control the 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     layout </a:t>
            </a:r>
            <a:r>
              <a:rPr lang="en-US" sz="2000" dirty="0"/>
              <a:t>of multiple web pages all at </a:t>
            </a:r>
            <a:r>
              <a:rPr lang="en-US" sz="2000" dirty="0" smtClean="0"/>
              <a:t>once.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External </a:t>
            </a:r>
            <a:r>
              <a:rPr lang="en-US" sz="2000" dirty="0" err="1"/>
              <a:t>stylesheets</a:t>
            </a:r>
            <a:r>
              <a:rPr lang="en-US" sz="2000" dirty="0"/>
              <a:t> are stored in CSS </a:t>
            </a:r>
            <a:r>
              <a:rPr lang="en-US" sz="2000" dirty="0" smtClean="0"/>
              <a:t>files.</a:t>
            </a:r>
            <a:endParaRPr lang="en-US" sz="2000" dirty="0"/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409" y="528035"/>
            <a:ext cx="414699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15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924</Words>
  <Application>Microsoft Office PowerPoint</Application>
  <PresentationFormat>Widescreen</PresentationFormat>
  <Paragraphs>131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 REPORT</dc:title>
  <dc:creator>Windows User</dc:creator>
  <cp:lastModifiedBy>Windows User</cp:lastModifiedBy>
  <cp:revision>29</cp:revision>
  <dcterms:created xsi:type="dcterms:W3CDTF">2021-05-11T06:29:55Z</dcterms:created>
  <dcterms:modified xsi:type="dcterms:W3CDTF">2021-05-13T17:33:50Z</dcterms:modified>
</cp:coreProperties>
</file>