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Success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Internship Outcomes using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 (Handling missing values, encoding, scaling)</a:t>
            </a:r>
          </a:p>
          <a:p>
            <a:r>
              <a:t>2. Feature Selection</a:t>
            </a:r>
          </a:p>
          <a:p>
            <a:r>
              <a:t>3. Model Training (Logistic Regression, Random Forest, SVM)</a:t>
            </a:r>
          </a:p>
          <a:p>
            <a:r>
              <a:t>4. Model Evaluation (Accuracy, Precision, Recall)</a:t>
            </a:r>
          </a:p>
          <a:p>
            <a:r>
              <a:t>5. Feature Importance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