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sldIdLst>
    <p:sldId id="256" r:id="rId2"/>
    <p:sldId id="258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784" autoAdjust="0"/>
  </p:normalViewPr>
  <p:slideViewPr>
    <p:cSldViewPr snapToGrid="0">
      <p:cViewPr varScale="1">
        <p:scale>
          <a:sx n="70" d="100"/>
          <a:sy n="70" d="100"/>
        </p:scale>
        <p:origin x="11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95A4A-6DDF-4EE2-98B0-DD10981B9D5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4C0FD-50CE-4915-97E5-068F2637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41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estate market in Dubai has been one of the most attractive sectors attracting high investments from all over the world.</a:t>
            </a:r>
          </a:p>
          <a:p>
            <a:r>
              <a:rPr lang="en-US" dirty="0"/>
              <a:t>At the same time this sector has been notoriously volatile around the last decade, which also makes it a risky business.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With the pandemic easing, a lot of people are wondering if this is the right time to make an investment and will they be able to get proper returns in future?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Understanding the previous trend can help us understand the progression of the market in coming times.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4C0FD-50CE-4915-97E5-068F26377C6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46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Data contains the valuation of the properties as land, flats, shops and others in the various areas of Dubai, over the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4C0FD-50CE-4915-97E5-068F26377C6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29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54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8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8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6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9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8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4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4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3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skyscrapers">
            <a:extLst>
              <a:ext uri="{FF2B5EF4-FFF2-40B4-BE49-F238E27FC236}">
                <a16:creationId xmlns:a16="http://schemas.microsoft.com/office/drawing/2014/main" id="{564E2FE7-C5DC-4C38-89B0-42B669D3D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4812984" y="0"/>
            <a:ext cx="7379016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7682B-1CC2-4241-AB25-008E6038C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8994494" cy="1130980"/>
          </a:xfrm>
        </p:spPr>
        <p:txBody>
          <a:bodyPr anchor="b">
            <a:normAutofit/>
          </a:bodyPr>
          <a:lstStyle/>
          <a:p>
            <a:r>
              <a:rPr lang="en-IN" sz="3600" dirty="0">
                <a:solidFill>
                  <a:srgbClr val="0070C0"/>
                </a:solidFill>
              </a:rPr>
              <a:t>Real Estate of Dubai :</a:t>
            </a:r>
            <a:br>
              <a:rPr lang="en-IN" sz="3600" dirty="0">
                <a:solidFill>
                  <a:srgbClr val="0070C0"/>
                </a:solidFill>
              </a:rPr>
            </a:br>
            <a:r>
              <a:rPr lang="en-IN" sz="3600" dirty="0">
                <a:solidFill>
                  <a:srgbClr val="0070C0"/>
                </a:solidFill>
              </a:rPr>
              <a:t>prediction and trend-analysis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F3FBA-2571-44AA-86A2-606B354A9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2603718"/>
            <a:ext cx="7822641" cy="40294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600" b="1" dirty="0">
                <a:solidFill>
                  <a:srgbClr val="0070C0"/>
                </a:solidFill>
              </a:rPr>
              <a:t>Contributors: Team Indigo Eagles</a:t>
            </a:r>
          </a:p>
          <a:p>
            <a:pPr>
              <a:lnSpc>
                <a:spcPct val="100000"/>
              </a:lnSpc>
            </a:pPr>
            <a:r>
              <a:rPr lang="en-IN" sz="1600" b="1" dirty="0"/>
              <a:t>Deanne Fletcher</a:t>
            </a:r>
          </a:p>
          <a:p>
            <a:pPr>
              <a:lnSpc>
                <a:spcPct val="100000"/>
              </a:lnSpc>
            </a:pPr>
            <a:r>
              <a:rPr lang="en-IN" sz="1600" b="1" dirty="0"/>
              <a:t>Relocation Consultant, </a:t>
            </a:r>
          </a:p>
          <a:p>
            <a:pPr>
              <a:lnSpc>
                <a:spcPct val="100000"/>
              </a:lnSpc>
            </a:pPr>
            <a:r>
              <a:rPr lang="en-IN" sz="1600" b="1" dirty="0"/>
              <a:t>Intouch Relocations</a:t>
            </a:r>
          </a:p>
          <a:p>
            <a:pPr>
              <a:lnSpc>
                <a:spcPct val="100000"/>
              </a:lnSpc>
            </a:pPr>
            <a:endParaRPr lang="en-IN" sz="1600" b="1" dirty="0"/>
          </a:p>
          <a:p>
            <a:pPr>
              <a:lnSpc>
                <a:spcPct val="100000"/>
              </a:lnSpc>
            </a:pPr>
            <a:endParaRPr lang="en-IN" sz="1600" b="1" dirty="0"/>
          </a:p>
          <a:p>
            <a:pPr>
              <a:lnSpc>
                <a:spcPct val="100000"/>
              </a:lnSpc>
            </a:pPr>
            <a:r>
              <a:rPr lang="en-IN" sz="1600" b="1" dirty="0"/>
              <a:t>Neha Singh</a:t>
            </a:r>
          </a:p>
          <a:p>
            <a:pPr>
              <a:lnSpc>
                <a:spcPct val="100000"/>
              </a:lnSpc>
            </a:pPr>
            <a:r>
              <a:rPr lang="en-IN" sz="1600" b="1" dirty="0"/>
              <a:t>IT Specialist,</a:t>
            </a:r>
          </a:p>
          <a:p>
            <a:pPr>
              <a:lnSpc>
                <a:spcPct val="100000"/>
              </a:lnSpc>
            </a:pPr>
            <a:r>
              <a:rPr lang="en-IN" sz="1600" b="1" dirty="0"/>
              <a:t> Kings College Hospital</a:t>
            </a:r>
          </a:p>
          <a:p>
            <a:pPr>
              <a:lnSpc>
                <a:spcPct val="100000"/>
              </a:lnSpc>
            </a:pPr>
            <a:endParaRPr lang="en-IN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EC66F-D784-4BF7-B827-05E3FB59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500" y="4708567"/>
            <a:ext cx="1786484" cy="1781214"/>
          </a:xfrm>
          <a:prstGeom prst="rect">
            <a:avLst/>
          </a:prstGeom>
          <a:effectLst>
            <a:softEdge rad="2413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A61213-EE35-4FA5-BD04-EB2223F3B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741" y="2705112"/>
            <a:ext cx="1747907" cy="1860096"/>
          </a:xfrm>
          <a:prstGeom prst="rect">
            <a:avLst/>
          </a:prstGeom>
          <a:effectLst>
            <a:softEdge rad="279400"/>
          </a:effectLst>
        </p:spPr>
      </p:pic>
    </p:spTree>
    <p:extLst>
      <p:ext uri="{BB962C8B-B14F-4D97-AF65-F5344CB8AC3E}">
        <p14:creationId xmlns:p14="http://schemas.microsoft.com/office/powerpoint/2010/main" val="4458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16C4-B27A-4001-B9D9-4E2DEA02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765255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F52E-A51D-4798-89EF-C0B6A57AB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People are wondering if this is the right time to make an investment and will they be able to get proper returns in future?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People depend on word-of-mouth and real-estate agents, however opinions are biased and often does not reflect the realities of the market. 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Our study aims to provide insights to buyers, to enable them to make smart decisions, for both investment or live-in purchases.</a:t>
            </a:r>
          </a:p>
        </p:txBody>
      </p:sp>
    </p:spTree>
    <p:extLst>
      <p:ext uri="{BB962C8B-B14F-4D97-AF65-F5344CB8AC3E}">
        <p14:creationId xmlns:p14="http://schemas.microsoft.com/office/powerpoint/2010/main" val="330308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7F7F-E637-4866-8672-5D9FBB4E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9CB0-D594-4F18-99BE-A633E0ABB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provide a tool to the consumers, which can predict a valuation of the property based on its type, location and off-plan or ready property.</a:t>
            </a:r>
          </a:p>
          <a:p>
            <a:r>
              <a:rPr lang="en-IN" dirty="0"/>
              <a:t>We are training a machine learning model to understand the complexities of the market, analyse the trends and predict the future valuation trends.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3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6DE1-C572-4451-A598-E1BD98D6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and the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A746-0ACF-4792-A620-EB6ADECE9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81200"/>
            <a:ext cx="8223741" cy="41910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Dataset: </a:t>
            </a:r>
          </a:p>
          <a:p>
            <a:r>
              <a:rPr lang="en-IN" sz="2000" dirty="0"/>
              <a:t>Smart Dubai Open Data platform hosts open datasets published by the authority. </a:t>
            </a:r>
          </a:p>
          <a:p>
            <a:r>
              <a:rPr lang="en-IN" sz="2000" dirty="0"/>
              <a:t>We have used the Real estate Valuation dataset which had been last updated on 1</a:t>
            </a:r>
            <a:r>
              <a:rPr lang="en-IN" sz="2000" baseline="30000" dirty="0"/>
              <a:t>st</a:t>
            </a:r>
            <a:r>
              <a:rPr lang="en-IN" sz="2000" dirty="0"/>
              <a:t> July 2021, so it contains most updated records.</a:t>
            </a:r>
          </a:p>
          <a:p>
            <a:pPr marL="0" indent="0">
              <a:buNone/>
            </a:pPr>
            <a:r>
              <a:rPr lang="en-IN" b="1" dirty="0"/>
              <a:t>Pipeline: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C907C-0B75-41EE-8461-FCC8AD2A3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213" y="2640690"/>
            <a:ext cx="1981200" cy="9559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8CF009-49CD-41A3-85F0-14C7EB29EBC5}"/>
              </a:ext>
            </a:extLst>
          </p:cNvPr>
          <p:cNvSpPr/>
          <p:nvPr/>
        </p:nvSpPr>
        <p:spPr>
          <a:xfrm>
            <a:off x="1115568" y="4876801"/>
            <a:ext cx="10338845" cy="138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Data collection </a:t>
            </a:r>
            <a:r>
              <a:rPr lang="en-IN" sz="2000" dirty="0">
                <a:sym typeface="Wingdings" panose="05000000000000000000" pitchFamily="2" charset="2"/>
              </a:rPr>
              <a:t> Data cleaning  Feature Engineering and EDAML model selection and tuning  Sample Prediction</a:t>
            </a:r>
          </a:p>
          <a:p>
            <a:pPr algn="ct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292769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1D2A34"/>
      </a:dk2>
      <a:lt2>
        <a:srgbClr val="E3E2E8"/>
      </a:lt2>
      <a:accent1>
        <a:srgbClr val="9EA47C"/>
      </a:accent1>
      <a:accent2>
        <a:srgbClr val="8AA873"/>
      </a:accent2>
      <a:accent3>
        <a:srgbClr val="80AA7F"/>
      </a:accent3>
      <a:accent4>
        <a:srgbClr val="75AC8B"/>
      </a:accent4>
      <a:accent5>
        <a:srgbClr val="7EA79F"/>
      </a:accent5>
      <a:accent6>
        <a:srgbClr val="77A7B5"/>
      </a:accent6>
      <a:hlink>
        <a:srgbClr val="7469A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347</Words>
  <Application>Microsoft Office PowerPoint</Application>
  <PresentationFormat>Widescreen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Neue Haas Grotesk Text Pro</vt:lpstr>
      <vt:lpstr>Open Sans</vt:lpstr>
      <vt:lpstr>AccentBoxVTI</vt:lpstr>
      <vt:lpstr>Real Estate of Dubai : prediction and trend-analysis</vt:lpstr>
      <vt:lpstr>Problem Statement</vt:lpstr>
      <vt:lpstr>Solution</vt:lpstr>
      <vt:lpstr>Approach and the solution: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of Dubai : prediction and trend-analysis</dc:title>
  <dc:creator>Neha .</dc:creator>
  <cp:lastModifiedBy>Neha .</cp:lastModifiedBy>
  <cp:revision>7</cp:revision>
  <dcterms:created xsi:type="dcterms:W3CDTF">2021-07-27T04:40:50Z</dcterms:created>
  <dcterms:modified xsi:type="dcterms:W3CDTF">2021-08-05T14:59:10Z</dcterms:modified>
</cp:coreProperties>
</file>