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61" r:id="rId4"/>
    <p:sldId id="287" r:id="rId5"/>
    <p:sldId id="285" r:id="rId6"/>
    <p:sldId id="272" r:id="rId7"/>
    <p:sldId id="301" r:id="rId8"/>
    <p:sldId id="302" r:id="rId9"/>
    <p:sldId id="294" r:id="rId10"/>
    <p:sldId id="297" r:id="rId11"/>
    <p:sldId id="291" r:id="rId12"/>
    <p:sldId id="257" r:id="rId13"/>
    <p:sldId id="274" r:id="rId14"/>
    <p:sldId id="293" r:id="rId15"/>
    <p:sldId id="290" r:id="rId16"/>
    <p:sldId id="279" r:id="rId17"/>
    <p:sldId id="292" r:id="rId18"/>
    <p:sldId id="289" r:id="rId19"/>
    <p:sldId id="299" r:id="rId20"/>
    <p:sldId id="298" r:id="rId21"/>
    <p:sldId id="303" r:id="rId22"/>
    <p:sldId id="288" r:id="rId23"/>
    <p:sldId id="260" r:id="rId24"/>
  </p:sldIdLst>
  <p:sldSz cx="9144000" cy="5143500" type="screen16x9"/>
  <p:notesSz cx="6858000" cy="9144000"/>
  <p:embeddedFontLst>
    <p:embeddedFont>
      <p:font typeface="Roboto" pitchFamily="2" charset="0"/>
      <p:regular r:id="rId26"/>
      <p:bold r:id="rId27"/>
      <p:italic r:id="rId28"/>
      <p:boldItalic r:id="rId29"/>
    </p:embeddedFont>
    <p:embeddedFont>
      <p:font typeface="Montserrat" charset="0"/>
      <p:regular r:id="rId30"/>
      <p:bold r:id="rId31"/>
    </p:embeddedFont>
    <p:embeddedFont>
      <p:font typeface="Miriam" pitchFamily="34" charset="-79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9073CC6-E86B-4707-B355-ABF047DFF83F}">
  <a:tblStyle styleId="{09073CC6-E86B-4707-B355-ABF047DFF83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3712" autoAdjust="0"/>
  </p:normalViewPr>
  <p:slideViewPr>
    <p:cSldViewPr snapToGrid="0">
      <p:cViewPr>
        <p:scale>
          <a:sx n="75" d="100"/>
          <a:sy n="75" d="100"/>
        </p:scale>
        <p:origin x="-1032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0301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743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0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Shape 1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00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Shape 17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952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Shape 17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724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Shape 17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057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Shape 17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773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Shape 17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415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Shape 1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319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Shape 1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319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hape 1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Shape 1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1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Shape 1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01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Shape 1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1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Shape 1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3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Shape 1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21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Shape 17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Shape 1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88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Shape 1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4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23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Shape 17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Shape 1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9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2" name="Shape 12"/>
            <p:cNvSpPr/>
            <p:nvPr/>
          </p:nvSpPr>
          <p:spPr>
            <a:xfrm>
              <a:off x="3135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017029" y="180462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" name="Shape 15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0" t="0" r="0" b="0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" name="Shape 20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22" name="Shape 22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23" name="Shape 2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6" name="Shape 26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7" name="Shape 2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3" name="Shape 33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4" name="Shape 34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35" name="Shape 3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6" name="Shape 36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7" name="Shape 37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38" name="Shape 38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41" name="Shape 41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42" name="Shape 42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43" name="Shape 43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45" name="Shape 45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46" name="Shape 46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3" name="Shape 53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4" name="Shape 54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55" name="Shape 5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8" name="Shape 78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79" name="Shape 79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6" name="Shape 86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87" name="Shape 87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88" name="Shape 88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89" name="Shape 89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90" name="Shape 90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97" name="Shape 97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00" name="Shape 100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01" name="Shape 101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5" name="Shape 105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106" name="Shape 106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07" name="Shape 107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108" name="Shape 108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0" name="Shape 110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" name="Shape 111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12" name="Shape 112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7" name="Shape 117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8" name="Shape 118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" name="Shape 119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120" name="Shape 120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1" name="Shape 121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2" name="Shape 122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123" name="Shape 123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5" name="Shape 125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Shape 126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27" name="Shape 127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128" name="Shape 128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9" name="Shape 129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0" name="Shape 130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131" name="Shape 131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138" name="Shape 138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39" name="Shape 139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140" name="Shape 140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3" name="Shape 163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164" name="Shape 164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1" name="Shape 171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2" name="Shape 172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0" name="Shape 180"/>
            <p:cNvSpPr/>
            <p:nvPr/>
          </p:nvSpPr>
          <p:spPr>
            <a:xfrm>
              <a:off x="91527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9124314" y="1471215"/>
              <a:ext cx="340843" cy="340864"/>
            </a:xfrm>
            <a:custGeom>
              <a:avLst/>
              <a:gdLst/>
              <a:ahLst/>
              <a:cxnLst/>
              <a:rect l="0" t="0" r="0" b="0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88" name="Shape 188"/>
            <p:cNvSpPr/>
            <p:nvPr/>
          </p:nvSpPr>
          <p:spPr>
            <a:xfrm>
              <a:off x="3135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017029" y="180462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1" name="Shape 191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0" t="0" r="0" b="0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6" name="Shape 196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98" name="Shape 198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02" name="Shape 202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10" name="Shape 210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211" name="Shape 211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2" name="Shape 212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13" name="Shape 213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214" name="Shape 214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6" name="Shape 216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Shape 217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218" name="Shape 218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219" name="Shape 219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21" name="Shape 221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222" name="Shape 222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229" name="Shape 229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230" name="Shape 230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231" name="Shape 231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54" name="Shape 254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255" name="Shape 255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2" name="Shape 262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63" name="Shape 263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264" name="Shape 264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265" name="Shape 265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266" name="Shape 266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67" name="Shape 267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68" name="Shape 268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69" name="Shape 269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0" name="Shape 270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1" name="Shape 271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2" name="Shape 272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273" name="Shape 273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276" name="Shape 276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277" name="Shape 277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8" name="Shape 278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9" name="Shape 279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0" name="Shape 280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1" name="Shape 281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282" name="Shape 282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283" name="Shape 283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284" name="Shape 284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5" name="Shape 285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6" name="Shape 286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" name="Shape 287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288" name="Shape 288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9" name="Shape 289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0" name="Shape 290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1" name="Shape 291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2" name="Shape 292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3" name="Shape 293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4" name="Shape 294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5" name="Shape 295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296" name="Shape 296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7" name="Shape 297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" name="Shape 298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299" name="Shape 299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0" name="Shape 300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1" name="Shape 301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2" name="Shape 302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303" name="Shape 303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304" name="Shape 304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5" name="Shape 305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6" name="Shape 306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307" name="Shape 307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8" name="Shape 308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9" name="Shape 309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0" name="Shape 310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1" name="Shape 311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2" name="Shape 312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3" name="Shape 313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14" name="Shape 314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315" name="Shape 315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316" name="Shape 316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7" name="Shape 317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8" name="Shape 318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9" name="Shape 319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0" name="Shape 320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1" name="Shape 321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2" name="Shape 322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3" name="Shape 323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4" name="Shape 324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5" name="Shape 325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6" name="Shape 326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7" name="Shape 327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8" name="Shape 328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9" name="Shape 329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0" name="Shape 330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1" name="Shape 331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2" name="Shape 332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3" name="Shape 333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4" name="Shape 334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5" name="Shape 335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6" name="Shape 336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7" name="Shape 337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8" name="Shape 338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9" name="Shape 339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340" name="Shape 340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1" name="Shape 341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2" name="Shape 342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3" name="Shape 343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4" name="Shape 344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5" name="Shape 345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6" name="Shape 346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7" name="Shape 347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48" name="Shape 348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56" name="Shape 356"/>
            <p:cNvSpPr/>
            <p:nvPr/>
          </p:nvSpPr>
          <p:spPr>
            <a:xfrm>
              <a:off x="91527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57" name="Shape 357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1" name="Shape 361"/>
            <p:cNvSpPr/>
            <p:nvPr/>
          </p:nvSpPr>
          <p:spPr>
            <a:xfrm>
              <a:off x="9124314" y="1471215"/>
              <a:ext cx="340843" cy="340864"/>
            </a:xfrm>
            <a:custGeom>
              <a:avLst/>
              <a:gdLst/>
              <a:ahLst/>
              <a:cxnLst/>
              <a:rect l="0" t="0" r="0" b="0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2" name="Shape 362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Shape 366"/>
          <p:cNvGrpSpPr/>
          <p:nvPr/>
        </p:nvGrpSpPr>
        <p:grpSpPr>
          <a:xfrm>
            <a:off x="-190654" y="-200537"/>
            <a:ext cx="9618283" cy="5518584"/>
            <a:chOff x="-190654" y="-200537"/>
            <a:chExt cx="9618283" cy="5518584"/>
          </a:xfrm>
        </p:grpSpPr>
        <p:grpSp>
          <p:nvGrpSpPr>
            <p:cNvPr id="367" name="Shape 367"/>
            <p:cNvGrpSpPr/>
            <p:nvPr/>
          </p:nvGrpSpPr>
          <p:grpSpPr>
            <a:xfrm>
              <a:off x="-190654" y="-200537"/>
              <a:ext cx="9618283" cy="1632384"/>
              <a:chOff x="-114454" y="180462"/>
              <a:chExt cx="9618283" cy="1632384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371" name="Shape 371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372" name="Shape 372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76" name="Shape 376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377" name="Shape 377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378" name="Shape 378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379" name="Shape 37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0" name="Shape 380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1" name="Shape 381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2" name="Shape 382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383" name="Shape 383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4" name="Shape 384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5" name="Shape 385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6" name="Shape 386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7" name="Shape 387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8" name="Shape 388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9" name="Shape 389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0" name="Shape 390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391" name="Shape 391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92" name="Shape 392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3" name="Shape 393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394" name="Shape 394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95" name="Shape 395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96" name="Shape 396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7" name="Shape 397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398" name="Shape 398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399" name="Shape 399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0" name="Shape 400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401" name="Shape 401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402" name="Shape 402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3" name="Shape 403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4" name="Shape 404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5" name="Shape 405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6" name="Shape 406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7" name="Shape 407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8" name="Shape 408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09" name="Shape 409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410" name="Shape 410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411" name="Shape 411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2" name="Shape 412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3" name="Shape 413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4" name="Shape 414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5" name="Shape 415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6" name="Shape 416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7" name="Shape 417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8" name="Shape 418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9" name="Shape 419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0" name="Shape 420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1" name="Shape 421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2" name="Shape 422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3" name="Shape 423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4" name="Shape 424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5" name="Shape 425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6" name="Shape 426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7" name="Shape 427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8" name="Shape 428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9" name="Shape 429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0" name="Shape 430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1" name="Shape 431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2" name="Shape 432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3" name="Shape 433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434" name="Shape 434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435" name="Shape 435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6" name="Shape 436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7" name="Shape 437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8" name="Shape 438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9" name="Shape 439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40" name="Shape 440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41" name="Shape 441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42" name="Shape 442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43" name="Shape 443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444" name="Shape 444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445" name="Shape 445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446" name="Shape 446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490" h="18924" fill="none" extrusionOk="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47" name="Shape 447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101" h="18511" fill="none" extrusionOk="0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48" name="Shape 448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359" h="1" fill="none" extrusionOk="0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49" name="Shape 449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0" name="Shape 450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1" name="Shape 451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2" name="Shape 452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62" h="3362" fill="none" extrusionOk="0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53" name="Shape 453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708" h="16611" fill="none" extrusionOk="0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54" name="Shape 454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027" h="16027" fill="none" extrusionOk="0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55" name="Shape 455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38" h="20508" fill="none" extrusionOk="0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456" name="Shape 456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457" name="Shape 457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92" h="12593" fill="none" extrusionOk="0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8" name="Shape 458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70" h="9670" fill="none" extrusionOk="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9" name="Shape 459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0" name="Shape 460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162" h="6139" fill="none" extrusionOk="0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61" name="Shape 461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462" name="Shape 462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173" h="14711" fill="none" extrusionOk="0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463" name="Shape 463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464" name="Shape 464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170" fill="none" extrusionOk="0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5" name="Shape 465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0887" fill="none" extrusionOk="0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6" name="Shape 466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7975" h="25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67" name="Shape 467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468" name="Shape 468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77" h="15077" fill="none" extrusionOk="0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9" name="Shape 469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180" h="11180" fill="none" extrusionOk="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0" name="Shape 470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1" name="Shape 471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83" h="7283" fill="none" extrusionOk="0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2" name="Shape 472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97" h="2827" fill="none" extrusionOk="0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3" name="Shape 473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73" h="2827" fill="none" extrusionOk="0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4" name="Shape 474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5" h="10206" fill="none" extrusionOk="0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75" name="Shape 475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476" name="Shape 476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7" name="Shape 477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78" name="Shape 478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479" name="Shape 479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04" h="15004" fill="none" extrusionOk="0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0" name="Shape 480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261" h="6138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1" name="Shape 481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503" h="3873" fill="none" extrusionOk="0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82" name="Shape 482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483" name="Shape 483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484" name="Shape 484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22" h="8793" fill="none" extrusionOk="0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5" name="Shape 485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52" h="15491" fill="none" extrusionOk="0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86" name="Shape 486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487" name="Shape 487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806" h="10668" fill="none" extrusionOk="0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8" name="Shape 488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5" h="1000" fill="none" extrusionOk="0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9" name="Shape 489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6" h="3265" fill="none" extrusionOk="0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0" name="Shape 490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7" h="3265" fill="none" extrusionOk="0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1" name="Shape 491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858" h="8720" fill="none" extrusionOk="0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2" name="Shape 492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208" h="4629" fill="none" extrusionOk="0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3" name="Shape 493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53" h="2753" fill="none" extrusionOk="0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94" name="Shape 494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221" h="16222" fill="none" extrusionOk="0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495" name="Shape 495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496" name="Shape 496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832" h="15832" fill="none" extrusionOk="0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7" name="Shape 497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884" h="13884" fill="none" extrusionOk="0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8" name="Shape 498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" h="6772" fill="none" extrusionOk="0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9" name="Shape 499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0" name="Shape 500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1" name="Shape 501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2" name="Shape 502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3" name="Shape 503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4" name="Shape 504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5" name="Shape 505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6" name="Shape 506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7" name="Shape 507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8" name="Shape 508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9" name="Shape 509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0" name="Shape 510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1" name="Shape 511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2" name="Shape 512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3" name="Shape 513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4" name="Shape 514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5" name="Shape 515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6" name="Shape 516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7" name="Shape 517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8" name="Shape 518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19" name="Shape 519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520" name="Shape 520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1" name="Shape 521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2" name="Shape 522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195" fill="none" extrusionOk="0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3" name="Shape 523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4" name="Shape 524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78" h="12301" fill="none" extrusionOk="0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5" name="Shape 525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6" name="Shape 526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06" h="780" fill="none" extrusionOk="0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7" name="Shape 527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" fill="none" extrusionOk="0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528" name="Shape 528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529" name="Shape 529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36" name="Shape 536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37" name="Shape 537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538" name="Shape 53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41" name="Shape 541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2" name="Shape 542"/>
            <p:cNvGrpSpPr/>
            <p:nvPr/>
          </p:nvGrpSpPr>
          <p:grpSpPr>
            <a:xfrm>
              <a:off x="-190654" y="1704462"/>
              <a:ext cx="9618283" cy="1632384"/>
              <a:chOff x="-114454" y="180462"/>
              <a:chExt cx="9618283" cy="1632384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46" name="Shape 546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547" name="Shape 547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551" name="Shape 551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552" name="Shape 552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553" name="Shape 553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554" name="Shape 554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55" name="Shape 555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56" name="Shape 556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7" name="Shape 557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558" name="Shape 558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59" name="Shape 559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0" name="Shape 560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1" name="Shape 561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2" name="Shape 562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3" name="Shape 563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4" name="Shape 564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65" name="Shape 565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566" name="Shape 566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7" name="Shape 567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68" name="Shape 568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569" name="Shape 569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0" name="Shape 570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1" name="Shape 571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2" name="Shape 572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573" name="Shape 573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574" name="Shape 574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5" name="Shape 575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6" name="Shape 576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577" name="Shape 577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8" name="Shape 578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9" name="Shape 579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0" name="Shape 580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1" name="Shape 581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2" name="Shape 582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3" name="Shape 583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584" name="Shape 584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585" name="Shape 585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586" name="Shape 586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7" name="Shape 587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8" name="Shape 588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9" name="Shape 589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0" name="Shape 590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1" name="Shape 591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2" name="Shape 592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3" name="Shape 593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4" name="Shape 594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5" name="Shape 595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6" name="Shape 596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7" name="Shape 597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8" name="Shape 598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9" name="Shape 599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0" name="Shape 600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1" name="Shape 601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2" name="Shape 602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3" name="Shape 603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4" name="Shape 604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5" name="Shape 605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6" name="Shape 606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7" name="Shape 607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8" name="Shape 608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9" name="Shape 609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610" name="Shape 610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1" name="Shape 611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2" name="Shape 612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3" name="Shape 613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4" name="Shape 614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5" name="Shape 615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6" name="Shape 616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7" name="Shape 617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8" name="Shape 618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619" name="Shape 619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620" name="Shape 620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621" name="Shape 621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490" h="18924" fill="none" extrusionOk="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2" name="Shape 622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101" h="18511" fill="none" extrusionOk="0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3" name="Shape 623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359" h="1" fill="none" extrusionOk="0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4" name="Shape 624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5" name="Shape 625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6" name="Shape 626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7" name="Shape 627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62" h="3362" fill="none" extrusionOk="0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628" name="Shape 628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708" h="16611" fill="none" extrusionOk="0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29" name="Shape 629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027" h="16027" fill="none" extrusionOk="0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30" name="Shape 630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38" h="20508" fill="none" extrusionOk="0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631" name="Shape 631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632" name="Shape 632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92" h="12593" fill="none" extrusionOk="0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33" name="Shape 633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70" h="9670" fill="none" extrusionOk="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34" name="Shape 634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35" name="Shape 635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162" h="6139" fill="none" extrusionOk="0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636" name="Shape 636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637" name="Shape 637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173" h="14711" fill="none" extrusionOk="0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638" name="Shape 638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639" name="Shape 639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170" fill="none" extrusionOk="0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0" name="Shape 640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0887" fill="none" extrusionOk="0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1" name="Shape 641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7975" h="25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2" name="Shape 642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643" name="Shape 643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77" h="15077" fill="none" extrusionOk="0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4" name="Shape 644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180" h="11180" fill="none" extrusionOk="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5" name="Shape 645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6" name="Shape 646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83" h="7283" fill="none" extrusionOk="0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7" name="Shape 647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97" h="2827" fill="none" extrusionOk="0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8" name="Shape 648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73" h="2827" fill="none" extrusionOk="0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9" name="Shape 649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5" h="10206" fill="none" extrusionOk="0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0" name="Shape 650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651" name="Shape 651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52" name="Shape 652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3" name="Shape 653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654" name="Shape 654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04" h="15004" fill="none" extrusionOk="0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55" name="Shape 655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261" h="6138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56" name="Shape 656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503" h="3873" fill="none" extrusionOk="0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657" name="Shape 657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658" name="Shape 658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659" name="Shape 659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22" h="8793" fill="none" extrusionOk="0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0" name="Shape 660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52" h="15491" fill="none" extrusionOk="0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1" name="Shape 661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662" name="Shape 662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806" h="10668" fill="none" extrusionOk="0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3" name="Shape 663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5" h="1000" fill="none" extrusionOk="0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4" name="Shape 664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6" h="3265" fill="none" extrusionOk="0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5" name="Shape 665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7" h="3265" fill="none" extrusionOk="0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6" name="Shape 666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858" h="8720" fill="none" extrusionOk="0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7" name="Shape 667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208" h="4629" fill="none" extrusionOk="0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8" name="Shape 668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53" h="2753" fill="none" extrusionOk="0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669" name="Shape 669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221" h="16222" fill="none" extrusionOk="0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670" name="Shape 670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671" name="Shape 671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832" h="15832" fill="none" extrusionOk="0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2" name="Shape 672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884" h="13884" fill="none" extrusionOk="0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3" name="Shape 673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" h="6772" fill="none" extrusionOk="0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4" name="Shape 674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5" name="Shape 675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6" name="Shape 676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7" name="Shape 677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8" name="Shape 678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9" name="Shape 679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0" name="Shape 680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1" name="Shape 681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2" name="Shape 682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3" name="Shape 683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4" name="Shape 684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5" name="Shape 685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6" name="Shape 686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7" name="Shape 687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8" name="Shape 688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9" name="Shape 689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0" name="Shape 690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1" name="Shape 691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2" name="Shape 692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3" name="Shape 693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94" name="Shape 694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695" name="Shape 695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6" name="Shape 696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7" name="Shape 697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195" fill="none" extrusionOk="0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8" name="Shape 698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9" name="Shape 699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78" h="12301" fill="none" extrusionOk="0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00" name="Shape 700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01" name="Shape 701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06" h="780" fill="none" extrusionOk="0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02" name="Shape 702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" fill="none" extrusionOk="0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703" name="Shape 703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704" name="Shape 704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5" name="Shape 705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6" name="Shape 706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7" name="Shape 707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8" name="Shape 708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9" name="Shape 709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0" name="Shape 710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711" name="Shape 711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712" name="Shape 712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713" name="Shape 71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4" name="Shape 71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5" name="Shape 71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716" name="Shape 716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7" name="Shape 717"/>
            <p:cNvGrpSpPr/>
            <p:nvPr/>
          </p:nvGrpSpPr>
          <p:grpSpPr>
            <a:xfrm>
              <a:off x="-190654" y="3685662"/>
              <a:ext cx="9618283" cy="1632384"/>
              <a:chOff x="-114454" y="180462"/>
              <a:chExt cx="9618283" cy="1632384"/>
            </a:xfrm>
          </p:grpSpPr>
          <p:sp>
            <p:nvSpPr>
              <p:cNvPr id="718" name="Shape 718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9" name="Shape 719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0" name="Shape 720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721" name="Shape 721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722" name="Shape 722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3" name="Shape 72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4" name="Shape 72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5" name="Shape 72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26" name="Shape 726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727" name="Shape 727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728" name="Shape 728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729" name="Shape 7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0" name="Shape 730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1" name="Shape 731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2" name="Shape 732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733" name="Shape 733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4" name="Shape 734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5" name="Shape 735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6" name="Shape 736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7" name="Shape 737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8" name="Shape 738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9" name="Shape 739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0" name="Shape 740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741" name="Shape 741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42" name="Shape 742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3" name="Shape 743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744" name="Shape 744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45" name="Shape 745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46" name="Shape 746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47" name="Shape 747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748" name="Shape 748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749" name="Shape 749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0" name="Shape 750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1" name="Shape 751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752" name="Shape 752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3" name="Shape 753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4" name="Shape 754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5" name="Shape 755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6" name="Shape 756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7" name="Shape 757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8" name="Shape 758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759" name="Shape 759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760" name="Shape 760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761" name="Shape 761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2" name="Shape 762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3" name="Shape 763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4" name="Shape 764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5" name="Shape 765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6" name="Shape 766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7" name="Shape 767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8" name="Shape 768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9" name="Shape 769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0" name="Shape 770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1" name="Shape 771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2" name="Shape 772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3" name="Shape 773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4" name="Shape 774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5" name="Shape 775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6" name="Shape 776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7" name="Shape 777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8" name="Shape 778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9" name="Shape 779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0" name="Shape 780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1" name="Shape 781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2" name="Shape 782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3" name="Shape 783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84" name="Shape 784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785" name="Shape 785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6" name="Shape 786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7" name="Shape 787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8" name="Shape 788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9" name="Shape 789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90" name="Shape 790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91" name="Shape 791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92" name="Shape 792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93" name="Shape 793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794" name="Shape 794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795" name="Shape 795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796" name="Shape 796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490" h="18924" fill="none" extrusionOk="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97" name="Shape 797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101" h="18511" fill="none" extrusionOk="0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98" name="Shape 798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359" h="1" fill="none" extrusionOk="0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99" name="Shape 799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0" name="Shape 800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1" name="Shape 801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2" name="Shape 802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62" h="3362" fill="none" extrusionOk="0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803" name="Shape 803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708" h="16611" fill="none" extrusionOk="0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804" name="Shape 804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027" h="16027" fill="none" extrusionOk="0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805" name="Shape 805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38" h="20508" fill="none" extrusionOk="0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806" name="Shape 806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807" name="Shape 807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92" h="12593" fill="none" extrusionOk="0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8" name="Shape 808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70" h="9670" fill="none" extrusionOk="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9" name="Shape 809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0" name="Shape 810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162" h="6139" fill="none" extrusionOk="0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811" name="Shape 811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812" name="Shape 812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173" h="14711" fill="none" extrusionOk="0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813" name="Shape 813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814" name="Shape 814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170" fill="none" extrusionOk="0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5" name="Shape 815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0887" fill="none" extrusionOk="0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6" name="Shape 816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7975" h="25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17" name="Shape 817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818" name="Shape 818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77" h="15077" fill="none" extrusionOk="0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9" name="Shape 819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180" h="11180" fill="none" extrusionOk="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0" name="Shape 820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1" name="Shape 821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83" h="7283" fill="none" extrusionOk="0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2" name="Shape 822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97" h="2827" fill="none" extrusionOk="0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3" name="Shape 823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73" h="2827" fill="none" extrusionOk="0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4" name="Shape 824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5" h="10206" fill="none" extrusionOk="0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25" name="Shape 825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826" name="Shape 826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7" name="Shape 827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28" name="Shape 828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829" name="Shape 829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04" h="15004" fill="none" extrusionOk="0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0" name="Shape 830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261" h="6138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1" name="Shape 831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503" h="3873" fill="none" extrusionOk="0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832" name="Shape 832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833" name="Shape 833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834" name="Shape 834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22" h="8793" fill="none" extrusionOk="0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5" name="Shape 835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52" h="15491" fill="none" extrusionOk="0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36" name="Shape 836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837" name="Shape 837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806" h="10668" fill="none" extrusionOk="0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8" name="Shape 838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5" h="1000" fill="none" extrusionOk="0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9" name="Shape 839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6" h="3265" fill="none" extrusionOk="0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0" name="Shape 840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7" h="3265" fill="none" extrusionOk="0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1" name="Shape 841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858" h="8720" fill="none" extrusionOk="0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2" name="Shape 842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208" h="4629" fill="none" extrusionOk="0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3" name="Shape 843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53" h="2753" fill="none" extrusionOk="0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844" name="Shape 844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221" h="16222" fill="none" extrusionOk="0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845" name="Shape 845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846" name="Shape 846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832" h="15832" fill="none" extrusionOk="0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7" name="Shape 847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884" h="13884" fill="none" extrusionOk="0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8" name="Shape 848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" h="6772" fill="none" extrusionOk="0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9" name="Shape 849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0" name="Shape 850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1" name="Shape 851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2" name="Shape 852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3" name="Shape 853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4" name="Shape 854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5" name="Shape 855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6" name="Shape 856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7" name="Shape 857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8" name="Shape 858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9" name="Shape 859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0" name="Shape 860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1" name="Shape 861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2" name="Shape 862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3" name="Shape 863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4" name="Shape 864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5" name="Shape 865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6" name="Shape 866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7" name="Shape 867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8" name="Shape 868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69" name="Shape 869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870" name="Shape 870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1" name="Shape 871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2" name="Shape 872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195" fill="none" extrusionOk="0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3" name="Shape 873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4" name="Shape 874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78" h="12301" fill="none" extrusionOk="0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5" name="Shape 875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6" name="Shape 876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06" h="780" fill="none" extrusionOk="0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7" name="Shape 877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" fill="none" extrusionOk="0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878" name="Shape 878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879" name="Shape 879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1" name="Shape 881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886" name="Shape 886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887" name="Shape 887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888" name="Shape 88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891" name="Shape 891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000" b="1" i="1"/>
            </a:lvl1pPr>
            <a:lvl2pPr lvl="1" rtl="0">
              <a:spcBef>
                <a:spcPts val="0"/>
              </a:spcBef>
              <a:buSzPct val="100000"/>
              <a:defRPr sz="4000" b="1" i="1"/>
            </a:lvl2pPr>
            <a:lvl3pPr lvl="2" rtl="0">
              <a:spcBef>
                <a:spcPts val="0"/>
              </a:spcBef>
              <a:buSzPct val="100000"/>
              <a:defRPr sz="4000" b="1" i="1"/>
            </a:lvl3pPr>
            <a:lvl4pPr lvl="3" rtl="0">
              <a:spcBef>
                <a:spcPts val="0"/>
              </a:spcBef>
              <a:buSzPct val="100000"/>
              <a:defRPr sz="4000" b="1" i="1"/>
            </a:lvl4pPr>
            <a:lvl5pPr lvl="4" rtl="0">
              <a:spcBef>
                <a:spcPts val="0"/>
              </a:spcBef>
              <a:buSzPct val="100000"/>
              <a:defRPr sz="4000" b="1" i="1"/>
            </a:lvl5pPr>
            <a:lvl6pPr lvl="5" rtl="0">
              <a:spcBef>
                <a:spcPts val="0"/>
              </a:spcBef>
              <a:buSzPct val="100000"/>
              <a:defRPr sz="4000" b="1" i="1"/>
            </a:lvl6pPr>
            <a:lvl7pPr lvl="6" rtl="0">
              <a:spcBef>
                <a:spcPts val="0"/>
              </a:spcBef>
              <a:buSzPct val="100000"/>
              <a:defRPr sz="4000" b="1" i="1"/>
            </a:lvl7pPr>
            <a:lvl8pPr lvl="7" rtl="0">
              <a:spcBef>
                <a:spcPts val="0"/>
              </a:spcBef>
              <a:buSzPct val="100000"/>
              <a:defRPr sz="4000" b="1" i="1"/>
            </a:lvl8pPr>
            <a:lvl9pPr lvl="8">
              <a:spcBef>
                <a:spcPts val="0"/>
              </a:spcBef>
              <a:buSzPct val="100000"/>
              <a:defRPr sz="4000" b="1" i="1"/>
            </a:lvl9pPr>
          </a:lstStyle>
          <a:p>
            <a:endParaRPr/>
          </a:p>
        </p:txBody>
      </p:sp>
      <p:sp>
        <p:nvSpPr>
          <p:cNvPr id="893" name="Shape 89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Shape 895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896" name="Shape 896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897" name="Shape 897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8" name="Shape 898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899" name="Shape 899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900" name="Shape 900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3" name="Shape 903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04" name="Shape 904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905" name="Shape 905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06" name="Shape 906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907" name="Shape 907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14" name="Shape 914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915" name="Shape 915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17" name="Shape 917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918" name="Shape 918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19" name="Shape 919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920" name="Shape 920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24" name="Shape 924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25" name="Shape 925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926" name="Shape 926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927" name="Shape 92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29" name="Shape 929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930" name="Shape 930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33" name="Shape 933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934" name="Shape 934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37" name="Shape 937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938" name="Shape 938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39" name="Shape 939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940" name="Shape 940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43" name="Shape 943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44" name="Shape 944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51" name="Shape 951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952" name="Shape 952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953" name="Shape 953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60" name="Shape 960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62" name="Shape 962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963" name="Shape 963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64" name="Shape 964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71" name="Shape 971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72" name="Shape 972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973" name="Shape 973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75" name="Shape 975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976" name="Shape 976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977" name="Shape 977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00" name="Shape 1000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001" name="Shape 1001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09" name="Shape 1009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10" name="Shape 1010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011" name="Shape 1011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012" name="Shape 1012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3" name="Shape 1013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4" name="Shape 1034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35" name="Shape 1035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036" name="Shape 1036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3" name="Shape 1043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44" name="Shape 1044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45" name="Shape 1045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46" name="Shape 104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7" name="Shape 1047"/>
          <p:cNvSpPr txBox="1">
            <a:spLocks noGrp="1"/>
          </p:cNvSpPr>
          <p:nvPr>
            <p:ph type="body" idx="1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8" name="Shape 104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6FA8DC"/>
        </a:solidFill>
        <a:effectLst/>
      </p:bgPr>
    </p:bg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Shape 1050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051" name="Shape 1051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54" name="Shape 1054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055" name="Shape 1055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56" name="Shape 105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58" name="Shape 1058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059" name="Shape 1059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61" name="Shape 1061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062" name="Shape 1062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3" name="Shape 1063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4" name="Shape 1064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5" name="Shape 1065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6" name="Shape 1066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8" name="Shape 1068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69" name="Shape 1069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070" name="Shape 1070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072" name="Shape 1072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073" name="Shape 1073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74" name="Shape 1074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075" name="Shape 1075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79" name="Shape 1079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80" name="Shape 1080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081" name="Shape 1081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082" name="Shape 1082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83" name="Shape 1083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84" name="Shape 1084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085" name="Shape 1085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87" name="Shape 1087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88" name="Shape 1088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089" name="Shape 108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0" name="Shape 1090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1" name="Shape 1091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092" name="Shape 1092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093" name="Shape 1093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94" name="Shape 1094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095" name="Shape 109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6" name="Shape 1096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7" name="Shape 109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98" name="Shape 1098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099" name="Shape 1099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0" name="Shape 1100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1" name="Shape 1101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2" name="Shape 1102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3" name="Shape 1103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4" name="Shape 1104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5" name="Shape 110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106" name="Shape 1106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107" name="Shape 1107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108" name="Shape 1108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9" name="Shape 1109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0" name="Shape 1110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1" name="Shape 1111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2" name="Shape 1112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3" name="Shape 1113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4" name="Shape 1114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15" name="Shape 1115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17" name="Shape 1117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118" name="Shape 1118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119" name="Shape 1119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0" name="Shape 1120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1" name="Shape 1121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2" name="Shape 1122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3" name="Shape 1123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4" name="Shape 1124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5" name="Shape 112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26" name="Shape 1126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127" name="Shape 1127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128" name="Shape 1128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9" name="Shape 1129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130" name="Shape 1130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131" name="Shape 1131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132" name="Shape 1132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3" name="Shape 1133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4" name="Shape 1134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5" name="Shape 113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6" name="Shape 1136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7" name="Shape 1137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8" name="Shape 1138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9" name="Shape 1139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0" name="Shape 1140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1" name="Shape 1141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2" name="Shape 1142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3" name="Shape 1143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4" name="Shape 1144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5" name="Shape 114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6" name="Shape 1146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7" name="Shape 1147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8" name="Shape 1148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9" name="Shape 1149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0" name="Shape 1150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1" name="Shape 1151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2" name="Shape 1152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3" name="Shape 1153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4" name="Shape 1154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155" name="Shape 1155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156" name="Shape 1156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7" name="Shape 1157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8" name="Shape 1158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9" name="Shape 1159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0" name="Shape 1160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1" name="Shape 1161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2" name="Shape 1162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3" name="Shape 1163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64" name="Shape 1164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5" name="Shape 1165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166" name="Shape 1166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167" name="Shape 1167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8" name="Shape 1168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9" name="Shape 1169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0" name="Shape 1170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1" name="Shape 1171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2" name="Shape 1172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3" name="Shape 117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4" name="Shape 1174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5" name="Shape 117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6" name="Shape 117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7" name="Shape 1177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8" name="Shape 1178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9" name="Shape 1179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0" name="Shape 1180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1" name="Shape 1181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2" name="Shape 118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3" name="Shape 1183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4" name="Shape 1184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5" name="Shape 118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6" name="Shape 1186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7" name="Shape 118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8" name="Shape 1188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9" name="Shape 1189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190" name="Shape 1190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191" name="Shape 1191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2" name="Shape 1192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3" name="Shape 1193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4" name="Shape 1194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5" name="Shape 119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6" name="Shape 1196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7" name="Shape 119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8" name="Shape 1198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99" name="Shape 1199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0" name="Shape 1200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01" name="Shape 120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03" name="Shape 120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04" name="Shape 120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solidFill>
          <a:srgbClr val="6FA8DC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Shape 1206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207" name="Shape 1207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208" name="Shape 1208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10" name="Shape 1210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211" name="Shape 1211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2" name="Shape 121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3" name="Shape 121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4" name="Shape 121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15" name="Shape 1215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216" name="Shape 1216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17" name="Shape 1217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218" name="Shape 1218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9" name="Shape 1219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0" name="Shape 1220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1" name="Shape 1221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2" name="Shape 1222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3" name="Shape 1223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4" name="Shape 1224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25" name="Shape 1225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226" name="Shape 1226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7" name="Shape 1227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28" name="Shape 1228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229" name="Shape 1229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30" name="Shape 1230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231" name="Shape 1231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2" name="Shape 123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3" name="Shape 123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4" name="Shape 123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235" name="Shape 1235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36" name="Shape 1236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237" name="Shape 1237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238" name="Shape 1238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9" name="Shape 1239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40" name="Shape 1240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241" name="Shape 1241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2" name="Shape 1242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3" name="Shape 1243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44" name="Shape 1244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245" name="Shape 124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6" name="Shape 1246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7" name="Shape 124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48" name="Shape 1248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249" name="Shape 1249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50" name="Shape 1250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251" name="Shape 125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2" name="Shape 1252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3" name="Shape 125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54" name="Shape 1254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255" name="Shape 125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6" name="Shape 1256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7" name="Shape 125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8" name="Shape 1258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9" name="Shape 1259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0" name="Shape 126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1" name="Shape 126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62" name="Shape 1262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263" name="Shape 1263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264" name="Shape 1264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5" name="Shape 1265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6" name="Shape 1266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7" name="Shape 1267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8" name="Shape 1268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9" name="Shape 1269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0" name="Shape 1270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271" name="Shape 1271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3" name="Shape 1273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274" name="Shape 1274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275" name="Shape 127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6" name="Shape 1276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7" name="Shape 127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8" name="Shape 1278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9" name="Shape 1279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0" name="Shape 128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1" name="Shape 128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282" name="Shape 1282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83" name="Shape 1283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284" name="Shape 128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5" name="Shape 1285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86" name="Shape 1286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287" name="Shape 1287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288" name="Shape 1288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9" name="Shape 1289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0" name="Shape 1290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1" name="Shape 1291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2" name="Shape 1292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3" name="Shape 1293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4" name="Shape 1294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5" name="Shape 1295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6" name="Shape 1296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7" name="Shape 1297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8" name="Shape 1298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9" name="Shape 1299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0" name="Shape 1300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1" name="Shape 1301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2" name="Shape 1302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3" name="Shape 1303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4" name="Shape 1304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5" name="Shape 1305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6" name="Shape 1306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7" name="Shape 1307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8" name="Shape 1308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9" name="Shape 1309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0" name="Shape 1310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311" name="Shape 1311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312" name="Shape 1312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3" name="Shape 1313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4" name="Shape 1314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5" name="Shape 1315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6" name="Shape 1316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7" name="Shape 1317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8" name="Shape 1318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9" name="Shape 1319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320" name="Shape 1320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21" name="Shape 1321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322" name="Shape 1322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323" name="Shape 1323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4" name="Shape 1324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5" name="Shape 1325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6" name="Shape 1326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7" name="Shape 1327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8" name="Shape 1328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9" name="Shape 1329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0" name="Shape 1330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1" name="Shape 1331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2" name="Shape 1332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3" name="Shape 1333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4" name="Shape 1334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5" name="Shape 1335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6" name="Shape 1336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7" name="Shape 1337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8" name="Shape 1338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9" name="Shape 1339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0" name="Shape 1340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1" name="Shape 1341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2" name="Shape 1342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3" name="Shape 1343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4" name="Shape 1344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5" name="Shape 1345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346" name="Shape 1346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347" name="Shape 1347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8" name="Shape 1348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9" name="Shape 1349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0" name="Shape 1350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1" name="Shape 1351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2" name="Shape 1352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3" name="Shape 1353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4" name="Shape 1354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355" name="Shape 1355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356" name="Shape 1356"/>
          <p:cNvSpPr/>
          <p:nvPr/>
        </p:nvSpPr>
        <p:spPr>
          <a:xfrm flipH="1">
            <a:off x="2095199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57" name="Shape 135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8" name="Shape 1358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9" name="Shape 1359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0" name="Shape 1360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1" name="Shape 136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6FA8DC"/>
        </a:solidFill>
        <a:effectLst/>
      </p:bgPr>
    </p:bg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3" name="Shape 1363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364" name="Shape 1364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365" name="Shape 1365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367" name="Shape 1367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368" name="Shape 1368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69" name="Shape 1369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70" name="Shape 1370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71" name="Shape 1371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372" name="Shape 1372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373" name="Shape 1373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374" name="Shape 1374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375" name="Shape 1375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76" name="Shape 1376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77" name="Shape 1377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78" name="Shape 1378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79" name="Shape 1379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80" name="Shape 1380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81" name="Shape 1381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382" name="Shape 1382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383" name="Shape 1383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84" name="Shape 1384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385" name="Shape 1385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386" name="Shape 1386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387" name="Shape 1387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388" name="Shape 1388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89" name="Shape 1389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90" name="Shape 1390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91" name="Shape 1391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392" name="Shape 1392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93" name="Shape 1393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394" name="Shape 1394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395" name="Shape 139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96" name="Shape 1396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397" name="Shape 1397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398" name="Shape 1398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99" name="Shape 1399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00" name="Shape 1400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401" name="Shape 1401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402" name="Shape 1402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03" name="Shape 1403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04" name="Shape 1404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405" name="Shape 1405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407" name="Shape 1407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408" name="Shape 140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09" name="Shape 140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10" name="Shape 141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411" name="Shape 1411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412" name="Shape 1412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13" name="Shape 1413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14" name="Shape 1414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15" name="Shape 141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16" name="Shape 1416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17" name="Shape 1417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18" name="Shape 1418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419" name="Shape 1419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420" name="Shape 1420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421" name="Shape 1421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22" name="Shape 1422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23" name="Shape 1423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24" name="Shape 1424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25" name="Shape 1425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26" name="Shape 1426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27" name="Shape 1427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428" name="Shape 1428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9" name="Shape 1429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30" name="Shape 1430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431" name="Shape 1431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432" name="Shape 1432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33" name="Shape 1433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34" name="Shape 1434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35" name="Shape 143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36" name="Shape 1436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37" name="Shape 1437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38" name="Shape 1438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439" name="Shape 1439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440" name="Shape 1440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441" name="Shape 1441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42" name="Shape 1442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443" name="Shape 1443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444" name="Shape 1444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445" name="Shape 144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46" name="Shape 1446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47" name="Shape 144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48" name="Shape 144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49" name="Shape 144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50" name="Shape 1450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51" name="Shape 145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52" name="Shape 1452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53" name="Shape 145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54" name="Shape 145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55" name="Shape 145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56" name="Shape 1456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57" name="Shape 145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58" name="Shape 145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59" name="Shape 1459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60" name="Shape 146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61" name="Shape 1461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62" name="Shape 146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63" name="Shape 146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64" name="Shape 1464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65" name="Shape 146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66" name="Shape 1466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67" name="Shape 146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468" name="Shape 1468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469" name="Shape 1469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70" name="Shape 1470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71" name="Shape 1471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72" name="Shape 1472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73" name="Shape 1473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74" name="Shape 1474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75" name="Shape 147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76" name="Shape 1476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477" name="Shape 1477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78" name="Shape 1478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479" name="Shape 1479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480" name="Shape 1480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81" name="Shape 1481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82" name="Shape 1482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83" name="Shape 1483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84" name="Shape 1484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85" name="Shape 1485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86" name="Shape 1486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87" name="Shape 1487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88" name="Shape 1488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89" name="Shape 1489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90" name="Shape 1490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91" name="Shape 1491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92" name="Shape 1492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93" name="Shape 1493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94" name="Shape 1494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95" name="Shape 1495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96" name="Shape 1496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97" name="Shape 1497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98" name="Shape 1498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99" name="Shape 1499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500" name="Shape 1500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501" name="Shape 1501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502" name="Shape 1502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503" name="Shape 1503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504" name="Shape 1504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505" name="Shape 1505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506" name="Shape 1506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507" name="Shape 1507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508" name="Shape 1508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509" name="Shape 1509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510" name="Shape 1510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511" name="Shape 1511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512" name="Shape 1512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4" name="Shape 15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515" name="Shape 1515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>
            <a:spLocks noGrp="1"/>
          </p:cNvSpPr>
          <p:nvPr>
            <p:ph type="ctrTitle"/>
          </p:nvPr>
        </p:nvSpPr>
        <p:spPr>
          <a:xfrm>
            <a:off x="1240642" y="2995616"/>
            <a:ext cx="7498799" cy="155696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STUDENT</a:t>
            </a:r>
            <a:br>
              <a:rPr lang="en" sz="4400" dirty="0" smtClean="0"/>
            </a:br>
            <a:r>
              <a:rPr lang="en" sz="4400" dirty="0" smtClean="0"/>
              <a:t>MANAGEMENT SYSTEM</a:t>
            </a:r>
            <a:endParaRPr lang="en" sz="4400" dirty="0"/>
          </a:p>
        </p:txBody>
      </p:sp>
      <p:sp>
        <p:nvSpPr>
          <p:cNvPr id="6" name="Shape 1729"/>
          <p:cNvSpPr txBox="1">
            <a:spLocks/>
          </p:cNvSpPr>
          <p:nvPr/>
        </p:nvSpPr>
        <p:spPr>
          <a:xfrm>
            <a:off x="0" y="4075889"/>
            <a:ext cx="2030040" cy="12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buFont typeface="Roboto"/>
              <a:buNone/>
            </a:pPr>
            <a:r>
              <a:rPr lang="en" sz="1400" b="1" dirty="0" smtClean="0">
                <a:solidFill>
                  <a:schemeClr val="bg1"/>
                </a:solidFill>
              </a:rPr>
              <a:t>Created By:</a:t>
            </a:r>
          </a:p>
          <a:p>
            <a:pPr>
              <a:spcBef>
                <a:spcPts val="0"/>
              </a:spcBef>
              <a:buFont typeface="Roboto"/>
              <a:buNone/>
            </a:pPr>
            <a:r>
              <a:rPr lang="en" sz="1100" dirty="0" smtClean="0">
                <a:solidFill>
                  <a:schemeClr val="bg1"/>
                </a:solidFill>
              </a:rPr>
              <a:t>Kushal Kc</a:t>
            </a:r>
          </a:p>
          <a:p>
            <a:pPr>
              <a:spcBef>
                <a:spcPts val="0"/>
              </a:spcBef>
              <a:buFont typeface="Roboto"/>
              <a:buNone/>
            </a:pPr>
            <a:r>
              <a:rPr lang="en" sz="1100" dirty="0" smtClean="0">
                <a:solidFill>
                  <a:schemeClr val="bg1"/>
                </a:solidFill>
              </a:rPr>
              <a:t>Mala Thapa Magar</a:t>
            </a:r>
          </a:p>
          <a:p>
            <a:pPr>
              <a:spcBef>
                <a:spcPts val="0"/>
              </a:spcBef>
              <a:buFont typeface="Roboto"/>
              <a:buNone/>
            </a:pPr>
            <a:r>
              <a:rPr lang="en" sz="1100" dirty="0" smtClean="0">
                <a:solidFill>
                  <a:schemeClr val="bg1"/>
                </a:solidFill>
              </a:rPr>
              <a:t>Namkong Hang Kirat</a:t>
            </a:r>
          </a:p>
          <a:p>
            <a:pPr>
              <a:spcBef>
                <a:spcPts val="0"/>
              </a:spcBef>
              <a:buFont typeface="Roboto"/>
              <a:buNone/>
            </a:pPr>
            <a:r>
              <a:rPr lang="en" sz="1100" dirty="0" smtClean="0">
                <a:solidFill>
                  <a:schemeClr val="bg1"/>
                </a:solidFill>
              </a:rPr>
              <a:t>Neha Adhikari</a:t>
            </a:r>
            <a:endParaRPr lang="en" sz="1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6" y="1121790"/>
            <a:ext cx="2541701" cy="25417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4" name="Group 3"/>
          <p:cNvGrpSpPr/>
          <p:nvPr/>
        </p:nvGrpSpPr>
        <p:grpSpPr>
          <a:xfrm>
            <a:off x="2207214" y="146024"/>
            <a:ext cx="6763967" cy="3746354"/>
            <a:chOff x="988699" y="600780"/>
            <a:chExt cx="9045747" cy="4604937"/>
          </a:xfrm>
        </p:grpSpPr>
        <p:grpSp>
          <p:nvGrpSpPr>
            <p:cNvPr id="5" name="Group 4"/>
            <p:cNvGrpSpPr/>
            <p:nvPr/>
          </p:nvGrpSpPr>
          <p:grpSpPr>
            <a:xfrm>
              <a:off x="1508832" y="600780"/>
              <a:ext cx="413917" cy="390722"/>
              <a:chOff x="2494982" y="6101695"/>
              <a:chExt cx="413917" cy="39072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494982" y="6101695"/>
                <a:ext cx="390722" cy="390722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535453" y="6143167"/>
                <a:ext cx="373446" cy="3215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A</a:t>
                </a:r>
                <a:endParaRPr lang="en-US" sz="1050" b="1" dirty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endParaRPr>
              </a:p>
            </p:txBody>
          </p:sp>
        </p:grpSp>
        <p:sp>
          <p:nvSpPr>
            <p:cNvPr id="6" name="Flowchart: Decision 5"/>
            <p:cNvSpPr/>
            <p:nvPr/>
          </p:nvSpPr>
          <p:spPr>
            <a:xfrm>
              <a:off x="988699" y="1358871"/>
              <a:ext cx="1444378" cy="716379"/>
            </a:xfrm>
            <a:prstGeom prst="flowChartDecision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Choice==3</a:t>
              </a:r>
              <a:endParaRPr lang="en-AU" sz="1000" b="1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10894" y="1004540"/>
              <a:ext cx="0" cy="35433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ata 7"/>
            <p:cNvSpPr/>
            <p:nvPr/>
          </p:nvSpPr>
          <p:spPr>
            <a:xfrm>
              <a:off x="3108865" y="1480279"/>
              <a:ext cx="2032826" cy="473564"/>
            </a:xfrm>
            <a:prstGeom prst="flowChartInputOutpu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Print Modify Record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52550" y="1451300"/>
              <a:ext cx="1325933" cy="531519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Open “record.txt”</a:t>
              </a:r>
              <a:endParaRPr lang="en-AU" sz="1000" b="1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endParaRPr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7744245" y="1480277"/>
              <a:ext cx="1492972" cy="473564"/>
            </a:xfrm>
            <a:prstGeom prst="flowChartInputOutpu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Modify Record</a:t>
              </a:r>
            </a:p>
          </p:txBody>
        </p:sp>
        <p:cxnSp>
          <p:nvCxnSpPr>
            <p:cNvPr id="11" name="Straight Arrow Connector 10"/>
            <p:cNvCxnSpPr>
              <a:endCxn id="8" idx="2"/>
            </p:cNvCxnSpPr>
            <p:nvPr/>
          </p:nvCxnSpPr>
          <p:spPr>
            <a:xfrm flipV="1">
              <a:off x="2433077" y="1717061"/>
              <a:ext cx="879071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909374" y="1758430"/>
              <a:ext cx="843176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048958" y="1717058"/>
              <a:ext cx="843176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988699" y="2432928"/>
              <a:ext cx="1444378" cy="716379"/>
            </a:xfrm>
            <a:prstGeom prst="flowChartDecision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Choice==4</a:t>
              </a:r>
              <a:endParaRPr lang="en-AU" sz="1000" b="1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710894" y="2078597"/>
              <a:ext cx="0" cy="35433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Data 15"/>
            <p:cNvSpPr/>
            <p:nvPr/>
          </p:nvSpPr>
          <p:spPr>
            <a:xfrm>
              <a:off x="3108865" y="2554336"/>
              <a:ext cx="2032826" cy="473564"/>
            </a:xfrm>
            <a:prstGeom prst="flowChartInputOutpu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Print Delete Record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52550" y="2525357"/>
              <a:ext cx="1325933" cy="531519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Open “record.txt”</a:t>
              </a:r>
              <a:endParaRPr lang="en-AU" sz="1000" b="1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endParaRPr>
            </a:p>
          </p:txBody>
        </p:sp>
        <p:sp>
          <p:nvSpPr>
            <p:cNvPr id="18" name="Flowchart: Data 17"/>
            <p:cNvSpPr/>
            <p:nvPr/>
          </p:nvSpPr>
          <p:spPr>
            <a:xfrm>
              <a:off x="7744245" y="2554334"/>
              <a:ext cx="1492972" cy="473564"/>
            </a:xfrm>
            <a:prstGeom prst="flowChartInputOutpu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Delete Record</a:t>
              </a:r>
            </a:p>
          </p:txBody>
        </p:sp>
        <p:cxnSp>
          <p:nvCxnSpPr>
            <p:cNvPr id="19" name="Straight Arrow Connector 18"/>
            <p:cNvCxnSpPr>
              <a:endCxn id="16" idx="2"/>
            </p:cNvCxnSpPr>
            <p:nvPr/>
          </p:nvCxnSpPr>
          <p:spPr>
            <a:xfrm flipV="1">
              <a:off x="2433077" y="2791118"/>
              <a:ext cx="879071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909374" y="2832487"/>
              <a:ext cx="843176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048958" y="2791115"/>
              <a:ext cx="843176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21"/>
            <p:cNvSpPr/>
            <p:nvPr/>
          </p:nvSpPr>
          <p:spPr>
            <a:xfrm>
              <a:off x="988705" y="3521499"/>
              <a:ext cx="1444378" cy="716379"/>
            </a:xfrm>
            <a:prstGeom prst="flowChartDecision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Choice==5</a:t>
              </a:r>
              <a:endParaRPr lang="en-AU" sz="1000" b="1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710900" y="3167168"/>
              <a:ext cx="0" cy="35433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205487" y="4592209"/>
              <a:ext cx="1010825" cy="613508"/>
            </a:xfrm>
            <a:prstGeom prst="ellips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100" b="1" dirty="0" smtClean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Stop</a:t>
              </a:r>
              <a:endParaRPr lang="en-AU" sz="1100" b="1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710900" y="4237878"/>
              <a:ext cx="0" cy="35433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9626963" y="683622"/>
              <a:ext cx="407483" cy="390722"/>
              <a:chOff x="1853741" y="6143065"/>
              <a:chExt cx="407483" cy="39072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53741" y="6143065"/>
                <a:ext cx="390722" cy="390722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894212" y="6184537"/>
                <a:ext cx="367012" cy="3215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B</a:t>
                </a:r>
              </a:p>
            </p:txBody>
          </p:sp>
        </p:grpSp>
        <p:cxnSp>
          <p:nvCxnSpPr>
            <p:cNvPr id="27" name="Elbow Connector 26"/>
            <p:cNvCxnSpPr>
              <a:stCxn id="18" idx="5"/>
              <a:endCxn id="29" idx="4"/>
            </p:cNvCxnSpPr>
            <p:nvPr/>
          </p:nvCxnSpPr>
          <p:spPr>
            <a:xfrm flipV="1">
              <a:off x="9087920" y="1074343"/>
              <a:ext cx="734405" cy="1716774"/>
            </a:xfrm>
            <a:prstGeom prst="bent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9061699" y="1758430"/>
              <a:ext cx="760626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156475" y="2068523"/>
            <a:ext cx="1712400" cy="607163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 txBox="1">
            <a:spLocks noGrp="1"/>
          </p:cNvSpPr>
          <p:nvPr>
            <p:ph type="ctrTitle"/>
          </p:nvPr>
        </p:nvSpPr>
        <p:spPr>
          <a:xfrm>
            <a:off x="2723746" y="3409190"/>
            <a:ext cx="607124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IMPLEMENTATION</a:t>
            </a:r>
            <a:endParaRPr lang="en" dirty="0"/>
          </a:p>
        </p:txBody>
      </p:sp>
      <p:sp>
        <p:nvSpPr>
          <p:cNvPr id="1555" name="Shape 155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11" name="Shape 1858"/>
          <p:cNvGrpSpPr/>
          <p:nvPr/>
        </p:nvGrpSpPr>
        <p:grpSpPr>
          <a:xfrm>
            <a:off x="7859949" y="2833961"/>
            <a:ext cx="782683" cy="954445"/>
            <a:chOff x="596350" y="929175"/>
            <a:chExt cx="407950" cy="497475"/>
          </a:xfrm>
        </p:grpSpPr>
        <p:sp>
          <p:nvSpPr>
            <p:cNvPr id="12" name="Shape 185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86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86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86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86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86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6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07051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 txBox="1">
            <a:spLocks noGrp="1"/>
          </p:cNvSpPr>
          <p:nvPr>
            <p:ph type="body" idx="2"/>
          </p:nvPr>
        </p:nvSpPr>
        <p:spPr>
          <a:xfrm>
            <a:off x="2641309" y="771850"/>
            <a:ext cx="6224699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AU" sz="1600" b="1" dirty="0"/>
              <a:t>A header file is generally used to define all of the functions, variables and constants contained in any function library might be used</a:t>
            </a:r>
            <a:r>
              <a:rPr lang="en-AU" sz="1600" b="1" dirty="0" smtClean="0"/>
              <a:t>.</a:t>
            </a:r>
          </a:p>
          <a:p>
            <a:pPr lvl="0">
              <a:buNone/>
            </a:pPr>
            <a:r>
              <a:rPr lang="en-AU" sz="1400" dirty="0" smtClean="0"/>
              <a:t>Various header files are to be used in order to make this program usable. </a:t>
            </a:r>
            <a:endParaRPr lang="en" sz="1200" dirty="0"/>
          </a:p>
        </p:txBody>
      </p:sp>
      <p:sp>
        <p:nvSpPr>
          <p:cNvPr id="1536" name="Shape 1536"/>
          <p:cNvSpPr txBox="1">
            <a:spLocks noGrp="1"/>
          </p:cNvSpPr>
          <p:nvPr>
            <p:ph type="body" idx="2"/>
          </p:nvPr>
        </p:nvSpPr>
        <p:spPr>
          <a:xfrm>
            <a:off x="2641309" y="2161827"/>
            <a:ext cx="2856599" cy="22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Header Files used: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" sz="1800" b="1" dirty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 smtClean="0"/>
              <a:t>&gt;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#</a:t>
            </a:r>
            <a:r>
              <a:rPr lang="en-US" sz="1400" dirty="0"/>
              <a:t>include &lt;</a:t>
            </a:r>
            <a:r>
              <a:rPr lang="en-US" sz="1400" dirty="0" err="1"/>
              <a:t>conio.h</a:t>
            </a:r>
            <a:r>
              <a:rPr lang="en-US" sz="1400" dirty="0" smtClean="0"/>
              <a:t>&gt;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#</a:t>
            </a:r>
            <a:r>
              <a:rPr lang="en-US" sz="1400" dirty="0"/>
              <a:t>include &lt;</a:t>
            </a:r>
            <a:r>
              <a:rPr lang="en-US" sz="1400" dirty="0" err="1"/>
              <a:t>string.h</a:t>
            </a:r>
            <a:r>
              <a:rPr lang="en-US" sz="1400" dirty="0" smtClean="0"/>
              <a:t>&gt;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#include </a:t>
            </a:r>
            <a:r>
              <a:rPr lang="en-US" sz="1400" dirty="0"/>
              <a:t>&lt;</a:t>
            </a:r>
            <a:r>
              <a:rPr lang="en-US" sz="1400" dirty="0" err="1"/>
              <a:t>stdlib.h</a:t>
            </a:r>
            <a:r>
              <a:rPr lang="en-US" sz="1400" dirty="0" smtClean="0"/>
              <a:t>&gt;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ctype.h</a:t>
            </a:r>
            <a:r>
              <a:rPr lang="en-US" sz="1400" dirty="0" smtClean="0"/>
              <a:t>&gt;</a:t>
            </a:r>
            <a:endParaRPr lang="en" sz="1400" dirty="0"/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US" sz="1400" dirty="0" smtClean="0"/>
          </a:p>
        </p:txBody>
      </p:sp>
      <p:sp>
        <p:nvSpPr>
          <p:cNvPr id="1539" name="Shape 153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540" name="Shape 1540"/>
          <p:cNvSpPr txBox="1">
            <a:spLocks noGrp="1"/>
          </p:cNvSpPr>
          <p:nvPr>
            <p:ph type="title"/>
          </p:nvPr>
        </p:nvSpPr>
        <p:spPr>
          <a:xfrm>
            <a:off x="109075" y="2356347"/>
            <a:ext cx="1882800" cy="4983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 dirty="0" smtClean="0"/>
              <a:t>HEADER FILES</a:t>
            </a:r>
            <a:endParaRPr lang="en" sz="17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 txBox="1">
            <a:spLocks noGrp="1"/>
          </p:cNvSpPr>
          <p:nvPr>
            <p:ph type="body" idx="1"/>
          </p:nvPr>
        </p:nvSpPr>
        <p:spPr>
          <a:xfrm>
            <a:off x="2511986" y="646373"/>
            <a:ext cx="1945200" cy="41330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/>
              <a:t>#INCLUDE &lt;STDIO.H</a:t>
            </a:r>
            <a:r>
              <a:rPr lang="en-US" b="1" dirty="0" smtClean="0"/>
              <a:t>&gt;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dirty="0" err="1" smtClean="0"/>
              <a:t>fclose</a:t>
            </a:r>
            <a:r>
              <a:rPr lang="en-US" sz="1200" dirty="0" smtClean="0"/>
              <a:t> </a:t>
            </a:r>
            <a:r>
              <a:rPr lang="en-US" sz="1200" dirty="0"/>
              <a:t>(Close File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dirty="0" err="1" smtClean="0"/>
              <a:t>fopen</a:t>
            </a:r>
            <a:r>
              <a:rPr lang="en-US" sz="1200" dirty="0" smtClean="0"/>
              <a:t> </a:t>
            </a:r>
            <a:r>
              <a:rPr lang="en-US" sz="1200" dirty="0"/>
              <a:t>(Open File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dirty="0" err="1" smtClean="0"/>
              <a:t>fflush</a:t>
            </a:r>
            <a:r>
              <a:rPr lang="en-US" sz="1200" dirty="0" smtClean="0"/>
              <a:t> </a:t>
            </a:r>
            <a:r>
              <a:rPr lang="en-US" sz="1200" dirty="0"/>
              <a:t>(Flush File Buffer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dirty="0" err="1" smtClean="0"/>
              <a:t>fprintf</a:t>
            </a:r>
            <a:r>
              <a:rPr lang="en-US" sz="1200" dirty="0" smtClean="0"/>
              <a:t> </a:t>
            </a:r>
            <a:r>
              <a:rPr lang="en-US" sz="1200" dirty="0"/>
              <a:t>(Formatted File Write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gets </a:t>
            </a:r>
            <a:r>
              <a:rPr lang="en-US" sz="1200" dirty="0"/>
              <a:t>(Read String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puts </a:t>
            </a:r>
            <a:r>
              <a:rPr lang="en-US" sz="1200" dirty="0"/>
              <a:t>(Print a </a:t>
            </a:r>
            <a:r>
              <a:rPr lang="en-US" sz="1200" dirty="0" smtClean="0"/>
              <a:t>string)</a:t>
            </a:r>
          </a:p>
        </p:txBody>
      </p:sp>
      <p:sp>
        <p:nvSpPr>
          <p:cNvPr id="1748" name="Shape 1748"/>
          <p:cNvSpPr txBox="1">
            <a:spLocks noGrp="1"/>
          </p:cNvSpPr>
          <p:nvPr>
            <p:ph type="body" idx="2"/>
          </p:nvPr>
        </p:nvSpPr>
        <p:spPr>
          <a:xfrm>
            <a:off x="4632369" y="646374"/>
            <a:ext cx="1945200" cy="10391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/>
              <a:t>#INCLUDE &lt;CONIO.H</a:t>
            </a:r>
            <a:r>
              <a:rPr lang="en-US" b="1" dirty="0" smtClean="0"/>
              <a:t>&gt;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dirty="0" err="1" smtClean="0"/>
              <a:t>clreol</a:t>
            </a:r>
            <a:r>
              <a:rPr lang="en-US" sz="1200" dirty="0" smtClean="0"/>
              <a:t> </a:t>
            </a:r>
            <a:r>
              <a:rPr lang="en-US" sz="1200" dirty="0"/>
              <a:t>(clears end line) </a:t>
            </a:r>
            <a:endParaRPr lang="en" sz="1200" dirty="0"/>
          </a:p>
        </p:txBody>
      </p:sp>
      <p:sp>
        <p:nvSpPr>
          <p:cNvPr id="1749" name="Shape 1749"/>
          <p:cNvSpPr txBox="1">
            <a:spLocks noGrp="1"/>
          </p:cNvSpPr>
          <p:nvPr>
            <p:ph type="body" idx="3"/>
          </p:nvPr>
        </p:nvSpPr>
        <p:spPr>
          <a:xfrm>
            <a:off x="6752752" y="772424"/>
            <a:ext cx="1945200" cy="29477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/>
              <a:t>#INCLUDE &lt;STRING.H</a:t>
            </a:r>
            <a:r>
              <a:rPr lang="en-US" b="1" dirty="0" smtClean="0"/>
              <a:t>&gt;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dirty="0" err="1" smtClean="0"/>
              <a:t>strlen</a:t>
            </a:r>
            <a:r>
              <a:rPr lang="en-US" sz="1200" dirty="0" smtClean="0"/>
              <a:t> (For String Length)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dirty="0" err="1"/>
              <a:t>s</a:t>
            </a:r>
            <a:r>
              <a:rPr lang="en-US" sz="1200" dirty="0" err="1" smtClean="0"/>
              <a:t>trcpy</a:t>
            </a:r>
            <a:r>
              <a:rPr lang="en-US" sz="1200" dirty="0" smtClean="0"/>
              <a:t> (For copying string)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dirty="0" err="1" smtClean="0"/>
              <a:t>Strcmp</a:t>
            </a:r>
            <a:r>
              <a:rPr lang="en-US" sz="1200" dirty="0" smtClean="0"/>
              <a:t> (for comparing string)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sz="1200" dirty="0"/>
          </a:p>
        </p:txBody>
      </p:sp>
      <p:sp>
        <p:nvSpPr>
          <p:cNvPr id="1751" name="Shape 1751"/>
          <p:cNvSpPr txBox="1">
            <a:spLocks noGrp="1"/>
          </p:cNvSpPr>
          <p:nvPr>
            <p:ph type="body" idx="2"/>
          </p:nvPr>
        </p:nvSpPr>
        <p:spPr>
          <a:xfrm>
            <a:off x="4632369" y="1831649"/>
            <a:ext cx="1945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/>
              <a:t>#INCLUDE &lt;STDLIB.H</a:t>
            </a:r>
            <a:r>
              <a:rPr lang="en-US" b="1" dirty="0" smtClean="0"/>
              <a:t>&gt;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dirty="0"/>
              <a:t>exit </a:t>
            </a:r>
            <a:r>
              <a:rPr lang="en-US" sz="1200" dirty="0" smtClean="0"/>
              <a:t>(Exit </a:t>
            </a:r>
            <a:r>
              <a:rPr lang="en-US" sz="1200" dirty="0"/>
              <a:t>from </a:t>
            </a:r>
            <a:r>
              <a:rPr lang="en-US" sz="1200" dirty="0" smtClean="0"/>
              <a:t>Program) </a:t>
            </a:r>
            <a:endParaRPr lang="en" sz="1200" dirty="0"/>
          </a:p>
        </p:txBody>
      </p:sp>
      <p:sp>
        <p:nvSpPr>
          <p:cNvPr id="1753" name="Shape 1753"/>
          <p:cNvSpPr txBox="1">
            <a:spLocks noGrp="1"/>
          </p:cNvSpPr>
          <p:nvPr>
            <p:ph type="title"/>
          </p:nvPr>
        </p:nvSpPr>
        <p:spPr>
          <a:xfrm>
            <a:off x="382984" y="1685541"/>
            <a:ext cx="1712400" cy="15972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IS UNDER EACH HEADER FILES?</a:t>
            </a:r>
            <a:endParaRPr lang="en" dirty="0"/>
          </a:p>
        </p:txBody>
      </p:sp>
      <p:sp>
        <p:nvSpPr>
          <p:cNvPr id="1754" name="Shape 175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8" name="Shape 1751"/>
          <p:cNvSpPr txBox="1">
            <a:spLocks/>
          </p:cNvSpPr>
          <p:nvPr/>
        </p:nvSpPr>
        <p:spPr>
          <a:xfrm>
            <a:off x="2599578" y="2898448"/>
            <a:ext cx="1945200" cy="2106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en-US" b="1" dirty="0" smtClean="0"/>
              <a:t>#INCLUDE &lt;CTYPE.H&gt;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err="1" smtClean="0"/>
              <a:t>isalpha</a:t>
            </a:r>
            <a:r>
              <a:rPr lang="en-US" sz="1200" dirty="0" smtClean="0"/>
              <a:t> (Checks whether the character is alphabet)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err="1" smtClean="0"/>
              <a:t>Isdigit</a:t>
            </a:r>
            <a:r>
              <a:rPr lang="en-US" sz="1200" dirty="0" smtClean="0"/>
              <a:t>(</a:t>
            </a:r>
            <a:r>
              <a:rPr lang="en-US" sz="1200" dirty="0"/>
              <a:t>Checks whether the character is </a:t>
            </a:r>
            <a:r>
              <a:rPr lang="en-US" sz="1200" dirty="0" smtClean="0"/>
              <a:t>digit) </a:t>
            </a:r>
            <a:endParaRPr lang="en" sz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 txBox="1">
            <a:spLocks noGrp="1"/>
          </p:cNvSpPr>
          <p:nvPr>
            <p:ph type="body" idx="2"/>
          </p:nvPr>
        </p:nvSpPr>
        <p:spPr>
          <a:xfrm>
            <a:off x="2641309" y="771850"/>
            <a:ext cx="6224699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AU" sz="1600" b="1" dirty="0"/>
              <a:t>Control statements</a:t>
            </a:r>
            <a:r>
              <a:rPr lang="en-AU" sz="1600" dirty="0"/>
              <a:t> </a:t>
            </a:r>
            <a:r>
              <a:rPr lang="en-AU" sz="1400" dirty="0"/>
              <a:t>enable us to specify the flow of program control; </a:t>
            </a:r>
            <a:r>
              <a:rPr lang="en-AU" sz="1400" dirty="0" err="1"/>
              <a:t>ie</a:t>
            </a:r>
            <a:r>
              <a:rPr lang="en-AU" sz="1400" dirty="0"/>
              <a:t>, the order in which the instructions in a program must be executed. Hence, various control statements shall be used for this project. </a:t>
            </a:r>
            <a:r>
              <a:rPr lang="en-AU" sz="1400" dirty="0" smtClean="0"/>
              <a:t>Various header files are to be used in order to make this program usable. </a:t>
            </a:r>
            <a:endParaRPr lang="en" sz="1200" dirty="0"/>
          </a:p>
        </p:txBody>
      </p:sp>
      <p:sp>
        <p:nvSpPr>
          <p:cNvPr id="1536" name="Shape 1536"/>
          <p:cNvSpPr txBox="1">
            <a:spLocks noGrp="1"/>
          </p:cNvSpPr>
          <p:nvPr>
            <p:ph type="body" idx="2"/>
          </p:nvPr>
        </p:nvSpPr>
        <p:spPr>
          <a:xfrm>
            <a:off x="6036872" y="2624984"/>
            <a:ext cx="2524457" cy="20301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Loops used: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" sz="1800" b="1" dirty="0"/>
          </a:p>
          <a:p>
            <a:pPr lvl="0" fontAlgn="auto"/>
            <a:r>
              <a:rPr lang="en-US" sz="1400" dirty="0" smtClean="0"/>
              <a:t>For loop</a:t>
            </a:r>
            <a:endParaRPr lang="en-US" sz="1400" dirty="0"/>
          </a:p>
          <a:p>
            <a:pPr lvl="0"/>
            <a:r>
              <a:rPr lang="en-AU" sz="1400" dirty="0" smtClean="0"/>
              <a:t>While loop</a:t>
            </a:r>
          </a:p>
          <a:p>
            <a:pPr lvl="0"/>
            <a:r>
              <a:rPr lang="en-AU" sz="1400" dirty="0" smtClean="0"/>
              <a:t>Do-while loop</a:t>
            </a:r>
            <a:endParaRPr lang="en-US" sz="1400" dirty="0"/>
          </a:p>
        </p:txBody>
      </p:sp>
      <p:sp>
        <p:nvSpPr>
          <p:cNvPr id="1539" name="Shape 153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1540" name="Shape 1540"/>
          <p:cNvSpPr txBox="1">
            <a:spLocks noGrp="1"/>
          </p:cNvSpPr>
          <p:nvPr>
            <p:ph type="title"/>
          </p:nvPr>
        </p:nvSpPr>
        <p:spPr>
          <a:xfrm>
            <a:off x="192203" y="1845708"/>
            <a:ext cx="1882800" cy="12537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 dirty="0" smtClean="0"/>
              <a:t>CONTROL</a:t>
            </a:r>
            <a:br>
              <a:rPr lang="en" sz="1700" dirty="0" smtClean="0"/>
            </a:br>
            <a:r>
              <a:rPr lang="en" sz="1700" dirty="0" smtClean="0"/>
              <a:t>STATEMENT</a:t>
            </a:r>
            <a:br>
              <a:rPr lang="en" sz="1700" dirty="0" smtClean="0"/>
            </a:br>
            <a:r>
              <a:rPr lang="en" sz="1700" dirty="0" smtClean="0"/>
              <a:t>&amp;</a:t>
            </a:r>
            <a:br>
              <a:rPr lang="en" sz="1700" dirty="0" smtClean="0"/>
            </a:br>
            <a:r>
              <a:rPr lang="en" sz="1700" dirty="0" smtClean="0"/>
              <a:t>LOOP</a:t>
            </a:r>
            <a:endParaRPr lang="en" sz="1700" dirty="0"/>
          </a:p>
        </p:txBody>
      </p:sp>
      <p:sp>
        <p:nvSpPr>
          <p:cNvPr id="6" name="Shape 1536"/>
          <p:cNvSpPr txBox="1">
            <a:spLocks noGrp="1"/>
          </p:cNvSpPr>
          <p:nvPr>
            <p:ph type="body" idx="2"/>
          </p:nvPr>
        </p:nvSpPr>
        <p:spPr>
          <a:xfrm>
            <a:off x="2793709" y="2624984"/>
            <a:ext cx="2524457" cy="20301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Control Statements used: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" sz="1800" b="1" dirty="0"/>
          </a:p>
          <a:p>
            <a:pPr lvl="0" fontAlgn="auto"/>
            <a:r>
              <a:rPr lang="en-US" sz="1400" dirty="0"/>
              <a:t>If </a:t>
            </a:r>
            <a:r>
              <a:rPr lang="en-US" sz="1400" dirty="0" smtClean="0"/>
              <a:t>statement</a:t>
            </a:r>
            <a:endParaRPr lang="en-US" sz="1400" dirty="0"/>
          </a:p>
          <a:p>
            <a:pPr lvl="0"/>
            <a:r>
              <a:rPr lang="en-AU" sz="1400" dirty="0"/>
              <a:t>Switch </a:t>
            </a:r>
            <a:r>
              <a:rPr lang="en-AU" sz="1400" dirty="0" smtClean="0"/>
              <a:t>Statement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27087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 txBox="1">
            <a:spLocks noGrp="1"/>
          </p:cNvSpPr>
          <p:nvPr>
            <p:ph type="ctrTitle"/>
          </p:nvPr>
        </p:nvSpPr>
        <p:spPr>
          <a:xfrm>
            <a:off x="3035881" y="3548345"/>
            <a:ext cx="5792699" cy="159533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EXPECTED</a:t>
            </a:r>
            <a:br>
              <a:rPr lang="en-US" dirty="0" smtClean="0"/>
            </a:br>
            <a:r>
              <a:rPr lang="en-US" dirty="0" smtClean="0"/>
              <a:t>INPUT/OUTPUT</a:t>
            </a:r>
            <a:endParaRPr lang="en" dirty="0"/>
          </a:p>
        </p:txBody>
      </p:sp>
      <p:sp>
        <p:nvSpPr>
          <p:cNvPr id="1555" name="Shape 155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16" name="Shape 1852"/>
          <p:cNvGrpSpPr/>
          <p:nvPr/>
        </p:nvGrpSpPr>
        <p:grpSpPr>
          <a:xfrm>
            <a:off x="7794938" y="2375573"/>
            <a:ext cx="1033642" cy="1274323"/>
            <a:chOff x="4630125" y="278900"/>
            <a:chExt cx="400675" cy="456675"/>
          </a:xfrm>
        </p:grpSpPr>
        <p:sp>
          <p:nvSpPr>
            <p:cNvPr id="17" name="Shape 185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5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85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85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44556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Shape 1790"/>
          <p:cNvSpPr/>
          <p:nvPr/>
        </p:nvSpPr>
        <p:spPr>
          <a:xfrm>
            <a:off x="2585610" y="407723"/>
            <a:ext cx="5959533" cy="463956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1" name="Shape 1791"/>
          <p:cNvSpPr/>
          <p:nvPr/>
        </p:nvSpPr>
        <p:spPr>
          <a:xfrm>
            <a:off x="2847098" y="691312"/>
            <a:ext cx="5431140" cy="3394305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792" name="Shape 179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16</a:t>
            </a:fld>
            <a:endParaRPr lang="en" dirty="0">
              <a:solidFill>
                <a:srgbClr val="0B5394"/>
              </a:solidFill>
            </a:endParaRPr>
          </a:p>
        </p:txBody>
      </p:sp>
      <p:sp>
        <p:nvSpPr>
          <p:cNvPr id="1793" name="Shape 1793"/>
          <p:cNvSpPr txBox="1">
            <a:spLocks noGrp="1"/>
          </p:cNvSpPr>
          <p:nvPr>
            <p:ph type="body" idx="4294967295"/>
          </p:nvPr>
        </p:nvSpPr>
        <p:spPr>
          <a:xfrm>
            <a:off x="76166" y="1973804"/>
            <a:ext cx="2378700" cy="12082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     PAGE</a:t>
            </a:r>
            <a:endParaRPr lang="en"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Shape 1857"/>
          <p:cNvSpPr/>
          <p:nvPr/>
        </p:nvSpPr>
        <p:spPr>
          <a:xfrm>
            <a:off x="203343" y="1379446"/>
            <a:ext cx="703312" cy="613737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H:\Main Men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098" y="626339"/>
            <a:ext cx="543114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Shape 1790"/>
          <p:cNvSpPr/>
          <p:nvPr/>
        </p:nvSpPr>
        <p:spPr>
          <a:xfrm>
            <a:off x="2585610" y="407723"/>
            <a:ext cx="5959533" cy="463956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1" name="Shape 1791"/>
          <p:cNvSpPr/>
          <p:nvPr/>
        </p:nvSpPr>
        <p:spPr>
          <a:xfrm>
            <a:off x="2847098" y="691312"/>
            <a:ext cx="5431140" cy="3394305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792" name="Shape 179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17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793" name="Shape 1793"/>
          <p:cNvSpPr txBox="1">
            <a:spLocks noGrp="1"/>
          </p:cNvSpPr>
          <p:nvPr>
            <p:ph type="body" idx="4294967295"/>
          </p:nvPr>
        </p:nvSpPr>
        <p:spPr>
          <a:xfrm>
            <a:off x="76166" y="1973804"/>
            <a:ext cx="2378700" cy="12082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ADDING RECORD</a:t>
            </a:r>
            <a:endParaRPr lang="en"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" name="Shape 1893"/>
          <p:cNvGrpSpPr/>
          <p:nvPr/>
        </p:nvGrpSpPr>
        <p:grpSpPr>
          <a:xfrm>
            <a:off x="444305" y="1269856"/>
            <a:ext cx="709203" cy="703948"/>
            <a:chOff x="1923676" y="1633650"/>
            <a:chExt cx="435999" cy="435974"/>
          </a:xfrm>
        </p:grpSpPr>
        <p:sp>
          <p:nvSpPr>
            <p:cNvPr id="10" name="Shape 189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7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89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7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896"/>
            <p:cNvSpPr/>
            <p:nvPr/>
          </p:nvSpPr>
          <p:spPr>
            <a:xfrm>
              <a:off x="1923676" y="1681149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7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89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7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89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89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7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 descr="H:\Record A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57" y="690613"/>
            <a:ext cx="5420479" cy="339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122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Shape 1790"/>
          <p:cNvSpPr/>
          <p:nvPr/>
        </p:nvSpPr>
        <p:spPr>
          <a:xfrm>
            <a:off x="2585610" y="407723"/>
            <a:ext cx="5959533" cy="463956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1" name="Shape 1791"/>
          <p:cNvSpPr/>
          <p:nvPr/>
        </p:nvSpPr>
        <p:spPr>
          <a:xfrm>
            <a:off x="2679807" y="691312"/>
            <a:ext cx="5588703" cy="3433216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792" name="Shape 179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18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793" name="Shape 1793"/>
          <p:cNvSpPr txBox="1">
            <a:spLocks noGrp="1"/>
          </p:cNvSpPr>
          <p:nvPr>
            <p:ph type="body" idx="4294967295"/>
          </p:nvPr>
        </p:nvSpPr>
        <p:spPr>
          <a:xfrm>
            <a:off x="69598" y="1922958"/>
            <a:ext cx="2378700" cy="1139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SEARCHING RECORD</a:t>
            </a:r>
            <a:endParaRPr lang="en" sz="1400" dirty="0"/>
          </a:p>
        </p:txBody>
      </p:sp>
      <p:grpSp>
        <p:nvGrpSpPr>
          <p:cNvPr id="16" name="Shape 1987"/>
          <p:cNvGrpSpPr/>
          <p:nvPr/>
        </p:nvGrpSpPr>
        <p:grpSpPr>
          <a:xfrm>
            <a:off x="291833" y="1185641"/>
            <a:ext cx="720842" cy="738225"/>
            <a:chOff x="3951850" y="2985350"/>
            <a:chExt cx="407950" cy="416500"/>
          </a:xfrm>
        </p:grpSpPr>
        <p:sp>
          <p:nvSpPr>
            <p:cNvPr id="17" name="Shape 198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98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9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99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 descr="H:\Search Reco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645795"/>
            <a:ext cx="5419805" cy="347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979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Shape 1790"/>
          <p:cNvSpPr/>
          <p:nvPr/>
        </p:nvSpPr>
        <p:spPr>
          <a:xfrm>
            <a:off x="2585610" y="407723"/>
            <a:ext cx="5959533" cy="463956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1" name="Shape 1791"/>
          <p:cNvSpPr/>
          <p:nvPr/>
        </p:nvSpPr>
        <p:spPr>
          <a:xfrm>
            <a:off x="2679807" y="691312"/>
            <a:ext cx="5588703" cy="3433216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792" name="Shape 179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19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793" name="Shape 1793"/>
          <p:cNvSpPr txBox="1">
            <a:spLocks noGrp="1"/>
          </p:cNvSpPr>
          <p:nvPr>
            <p:ph type="body" idx="4294967295"/>
          </p:nvPr>
        </p:nvSpPr>
        <p:spPr>
          <a:xfrm>
            <a:off x="69598" y="1922958"/>
            <a:ext cx="2378700" cy="1139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MODIFYING </a:t>
            </a: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RECORD</a:t>
            </a:r>
            <a:endParaRPr lang="en" sz="1400" dirty="0"/>
          </a:p>
        </p:txBody>
      </p:sp>
      <p:pic>
        <p:nvPicPr>
          <p:cNvPr id="4098" name="Picture 2" descr="H:\Modify Reco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58" y="633432"/>
            <a:ext cx="5489951" cy="349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2055"/>
          <p:cNvSpPr/>
          <p:nvPr/>
        </p:nvSpPr>
        <p:spPr>
          <a:xfrm>
            <a:off x="172479" y="1377138"/>
            <a:ext cx="642122" cy="642162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275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 txBox="1">
            <a:spLocks noGrp="1"/>
          </p:cNvSpPr>
          <p:nvPr>
            <p:ph type="ctrTitle"/>
          </p:nvPr>
        </p:nvSpPr>
        <p:spPr>
          <a:xfrm>
            <a:off x="109075" y="298673"/>
            <a:ext cx="6846600" cy="94750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PROJECT ABSTRACT</a:t>
            </a:r>
            <a:endParaRPr lang="en" dirty="0"/>
          </a:p>
        </p:txBody>
      </p:sp>
      <p:sp>
        <p:nvSpPr>
          <p:cNvPr id="1554" name="Shape 1554"/>
          <p:cNvSpPr txBox="1">
            <a:spLocks noGrp="1"/>
          </p:cNvSpPr>
          <p:nvPr>
            <p:ph type="subTitle" idx="1"/>
          </p:nvPr>
        </p:nvSpPr>
        <p:spPr>
          <a:xfrm>
            <a:off x="479777" y="1489895"/>
            <a:ext cx="7715309" cy="299869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buFont typeface="+mj-lt"/>
              <a:buAutoNum type="arabicPeriod"/>
            </a:pPr>
            <a:r>
              <a:rPr lang="en" sz="2000" dirty="0" smtClean="0"/>
              <a:t>Introduction</a:t>
            </a:r>
          </a:p>
          <a:p>
            <a:pPr marL="457200" lvl="0" indent="-457200" algn="l" rtl="0">
              <a:spcBef>
                <a:spcPts val="0"/>
              </a:spcBef>
              <a:buFont typeface="+mj-lt"/>
              <a:buAutoNum type="arabicPeriod"/>
            </a:pPr>
            <a:r>
              <a:rPr lang="en" sz="2000" dirty="0" smtClean="0"/>
              <a:t>Features</a:t>
            </a:r>
          </a:p>
          <a:p>
            <a:pPr marL="457200" lvl="0" indent="-457200" algn="l" rtl="0">
              <a:spcBef>
                <a:spcPts val="0"/>
              </a:spcBef>
              <a:buFont typeface="+mj-lt"/>
              <a:buAutoNum type="arabicPeriod"/>
            </a:pPr>
            <a:r>
              <a:rPr lang="en" sz="2000" dirty="0" smtClean="0"/>
              <a:t>Objectuves</a:t>
            </a:r>
          </a:p>
          <a:p>
            <a:pPr marL="457200" lvl="0" indent="-457200" algn="l" rtl="0">
              <a:spcBef>
                <a:spcPts val="0"/>
              </a:spcBef>
              <a:buFont typeface="+mj-lt"/>
              <a:buAutoNum type="arabicPeriod"/>
            </a:pPr>
            <a:r>
              <a:rPr lang="en" sz="2000" dirty="0" smtClean="0"/>
              <a:t>Algorithm</a:t>
            </a:r>
          </a:p>
          <a:p>
            <a:pPr marL="457200" lvl="0" indent="-457200" algn="l" rtl="0">
              <a:spcBef>
                <a:spcPts val="0"/>
              </a:spcBef>
              <a:buFont typeface="+mj-lt"/>
              <a:buAutoNum type="arabicPeriod"/>
            </a:pPr>
            <a:r>
              <a:rPr lang="en" sz="2000" dirty="0" smtClean="0"/>
              <a:t>Flowchart</a:t>
            </a:r>
          </a:p>
          <a:p>
            <a:pPr marL="457200" lvl="0" indent="-457200" algn="l" rtl="0">
              <a:spcBef>
                <a:spcPts val="0"/>
              </a:spcBef>
              <a:buFont typeface="+mj-lt"/>
              <a:buAutoNum type="arabicPeriod"/>
            </a:pPr>
            <a:r>
              <a:rPr lang="en" sz="2000" dirty="0" smtClean="0"/>
              <a:t>Implementation</a:t>
            </a:r>
          </a:p>
          <a:p>
            <a:pPr marL="457200" lvl="0" indent="-457200" algn="l" rtl="0">
              <a:spcBef>
                <a:spcPts val="0"/>
              </a:spcBef>
              <a:buFont typeface="+mj-lt"/>
              <a:buAutoNum type="arabicPeriod"/>
            </a:pPr>
            <a:r>
              <a:rPr lang="en" sz="2000" dirty="0" smtClean="0"/>
              <a:t>Expected I/O</a:t>
            </a:r>
          </a:p>
          <a:p>
            <a:pPr marL="457200" lvl="0" indent="-457200" algn="l" rtl="0">
              <a:spcBef>
                <a:spcPts val="0"/>
              </a:spcBef>
              <a:buFont typeface="+mj-lt"/>
              <a:buAutoNum type="arabicPeriod"/>
            </a:pPr>
            <a:r>
              <a:rPr lang="en" sz="2000" dirty="0" smtClean="0"/>
              <a:t>Enhancement and Conclusion</a:t>
            </a:r>
          </a:p>
          <a:p>
            <a:pPr marL="457200" lvl="0" indent="-457200" algn="l" rtl="0">
              <a:spcBef>
                <a:spcPts val="0"/>
              </a:spcBef>
              <a:buFont typeface="+mj-lt"/>
              <a:buAutoNum type="arabicPeriod"/>
            </a:pPr>
            <a:r>
              <a:rPr lang="en" sz="2000" dirty="0" smtClean="0"/>
              <a:t>Drawbacks</a:t>
            </a:r>
            <a:endParaRPr lang="en" sz="2000" dirty="0"/>
          </a:p>
        </p:txBody>
      </p:sp>
      <p:sp>
        <p:nvSpPr>
          <p:cNvPr id="1555" name="Shape 155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Shape 1790"/>
          <p:cNvSpPr/>
          <p:nvPr/>
        </p:nvSpPr>
        <p:spPr>
          <a:xfrm>
            <a:off x="2585610" y="407723"/>
            <a:ext cx="5959533" cy="463956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1" name="Shape 1791"/>
          <p:cNvSpPr/>
          <p:nvPr/>
        </p:nvSpPr>
        <p:spPr>
          <a:xfrm>
            <a:off x="2679807" y="691312"/>
            <a:ext cx="5588703" cy="3433216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792" name="Shape 179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20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793" name="Shape 1793"/>
          <p:cNvSpPr txBox="1">
            <a:spLocks noGrp="1"/>
          </p:cNvSpPr>
          <p:nvPr>
            <p:ph type="body" idx="4294967295"/>
          </p:nvPr>
        </p:nvSpPr>
        <p:spPr>
          <a:xfrm>
            <a:off x="69598" y="1922958"/>
            <a:ext cx="2378700" cy="1139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DELETING </a:t>
            </a: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RECORD</a:t>
            </a:r>
            <a:endParaRPr lang="en" sz="1400" dirty="0"/>
          </a:p>
        </p:txBody>
      </p:sp>
      <p:pic>
        <p:nvPicPr>
          <p:cNvPr id="5122" name="Picture 2" descr="H:\Delete Reco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05" y="628122"/>
            <a:ext cx="5445405" cy="349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Shape 2201"/>
          <p:cNvGrpSpPr/>
          <p:nvPr/>
        </p:nvGrpSpPr>
        <p:grpSpPr>
          <a:xfrm>
            <a:off x="272847" y="1258597"/>
            <a:ext cx="512292" cy="719981"/>
            <a:chOff x="6689325" y="2984125"/>
            <a:chExt cx="315425" cy="443300"/>
          </a:xfrm>
        </p:grpSpPr>
        <p:sp>
          <p:nvSpPr>
            <p:cNvPr id="14" name="Shape 220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220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20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0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20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345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>
            <a:spLocks noGrp="1"/>
          </p:cNvSpPr>
          <p:nvPr>
            <p:ph type="title"/>
          </p:nvPr>
        </p:nvSpPr>
        <p:spPr>
          <a:xfrm>
            <a:off x="109075" y="2460160"/>
            <a:ext cx="205961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CONCLUSION</a:t>
            </a:r>
            <a:endParaRPr lang="en" sz="2000" dirty="0"/>
          </a:p>
        </p:txBody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1916275" y="569546"/>
            <a:ext cx="7227725" cy="37812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sz="1800" dirty="0"/>
              <a:t>The existing system only provides text-based interface, which is not as user-friendly as Graphical user Interface. </a:t>
            </a:r>
            <a:endParaRPr lang="en-US" sz="1800" dirty="0" smtClean="0"/>
          </a:p>
          <a:p>
            <a:pPr marL="457200" lvl="0" indent="-228600"/>
            <a:endParaRPr lang="en-US" sz="1800" dirty="0" smtClean="0"/>
          </a:p>
          <a:p>
            <a:pPr marL="457200" lvl="0" indent="-228600"/>
            <a:r>
              <a:rPr lang="en-US" sz="1800" dirty="0"/>
              <a:t>Since the system is implemented in Manual, so the response is very slow. </a:t>
            </a:r>
            <a:endParaRPr lang="en-US" sz="1800" dirty="0" smtClean="0"/>
          </a:p>
          <a:p>
            <a:pPr marL="457200" lvl="0" indent="-228600"/>
            <a:endParaRPr lang="en-US" sz="1800" dirty="0" smtClean="0"/>
          </a:p>
          <a:p>
            <a:pPr marL="457200" lvl="0" indent="-228600"/>
            <a:r>
              <a:rPr lang="en-US" sz="1800" dirty="0"/>
              <a:t>The transactions are executed in off-line mode, hence on-line data capture and modification is not possible. </a:t>
            </a:r>
            <a:endParaRPr lang="en-US" sz="1800" dirty="0" smtClean="0"/>
          </a:p>
          <a:p>
            <a:pPr marL="457200" lvl="0" indent="-228600"/>
            <a:endParaRPr lang="en-US" sz="1800" dirty="0" smtClean="0"/>
          </a:p>
          <a:p>
            <a:pPr marL="457200" lvl="0" indent="-228600"/>
            <a:r>
              <a:rPr lang="en-US" sz="1800" dirty="0"/>
              <a:t>We </a:t>
            </a:r>
            <a:r>
              <a:rPr lang="en-US" sz="1800" dirty="0" smtClean="0"/>
              <a:t>don't </a:t>
            </a:r>
            <a:r>
              <a:rPr lang="en-US" sz="1800" dirty="0"/>
              <a:t>have the secure system now i.e. our system is not protected against the </a:t>
            </a:r>
            <a:r>
              <a:rPr lang="en-US" sz="1800" dirty="0" smtClean="0"/>
              <a:t>anonymous </a:t>
            </a:r>
            <a:r>
              <a:rPr lang="en-US" sz="1800" dirty="0"/>
              <a:t>user. </a:t>
            </a:r>
            <a:endParaRPr lang="en-US" sz="1800" dirty="0" smtClean="0"/>
          </a:p>
          <a:p>
            <a:pPr marL="457200" lvl="0" indent="-228600"/>
            <a:endParaRPr lang="en-US" sz="1800" dirty="0"/>
          </a:p>
          <a:p>
            <a:pPr marL="457200" lvl="0" indent="-228600"/>
            <a:r>
              <a:rPr lang="en-US" sz="1800" dirty="0" smtClean="0"/>
              <a:t>The program is still not capable of editing and deleting records, but it shall be included in the whole project.</a:t>
            </a:r>
          </a:p>
          <a:p>
            <a:pPr marL="457200" lvl="0" indent="-228600"/>
            <a:endParaRPr sz="1800" dirty="0"/>
          </a:p>
        </p:txBody>
      </p:sp>
      <p:sp>
        <p:nvSpPr>
          <p:cNvPr id="1568" name="Shape 1568"/>
          <p:cNvSpPr txBox="1">
            <a:spLocks noGrp="1"/>
          </p:cNvSpPr>
          <p:nvPr>
            <p:ph type="sldNum" idx="12"/>
          </p:nvPr>
        </p:nvSpPr>
        <p:spPr>
          <a:xfrm>
            <a:off x="109075" y="174146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pSp>
        <p:nvGrpSpPr>
          <p:cNvPr id="7" name="Shape 2096"/>
          <p:cNvGrpSpPr/>
          <p:nvPr/>
        </p:nvGrpSpPr>
        <p:grpSpPr>
          <a:xfrm>
            <a:off x="193078" y="1960315"/>
            <a:ext cx="499826" cy="595126"/>
            <a:chOff x="3968275" y="4980625"/>
            <a:chExt cx="379975" cy="452425"/>
          </a:xfrm>
        </p:grpSpPr>
        <p:sp>
          <p:nvSpPr>
            <p:cNvPr id="8" name="Shape 209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09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209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1295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>
            <a:spLocks noGrp="1"/>
          </p:cNvSpPr>
          <p:nvPr>
            <p:ph type="title"/>
          </p:nvPr>
        </p:nvSpPr>
        <p:spPr>
          <a:xfrm>
            <a:off x="109075" y="2460160"/>
            <a:ext cx="205961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DRAWBACKS</a:t>
            </a:r>
            <a:endParaRPr lang="en" sz="2000" dirty="0"/>
          </a:p>
        </p:txBody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1916275" y="569546"/>
            <a:ext cx="7227725" cy="37812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sz="1800" dirty="0"/>
              <a:t>The existing system only provides text-based interface, which is not as user-friendly as Graphical user Interface. </a:t>
            </a:r>
            <a:endParaRPr lang="en-US" sz="1800" dirty="0" smtClean="0"/>
          </a:p>
          <a:p>
            <a:pPr marL="457200" lvl="0" indent="-228600"/>
            <a:endParaRPr lang="en-US" sz="1800" dirty="0" smtClean="0"/>
          </a:p>
          <a:p>
            <a:pPr marL="457200" lvl="0" indent="-228600"/>
            <a:r>
              <a:rPr lang="en-US" sz="1800" dirty="0"/>
              <a:t>Since the system is implemented in Manual, so the response is very slow. </a:t>
            </a:r>
            <a:endParaRPr lang="en-US" sz="1800" dirty="0" smtClean="0"/>
          </a:p>
          <a:p>
            <a:pPr marL="457200" lvl="0" indent="-228600"/>
            <a:endParaRPr lang="en-US" sz="1800" dirty="0" smtClean="0"/>
          </a:p>
          <a:p>
            <a:pPr marL="457200" lvl="0" indent="-228600"/>
            <a:r>
              <a:rPr lang="en-US" sz="1800" dirty="0"/>
              <a:t>The transactions are executed in off-line mode, hence on-line data capture and modification is not possible. </a:t>
            </a:r>
            <a:endParaRPr lang="en-US" sz="1800" dirty="0" smtClean="0"/>
          </a:p>
          <a:p>
            <a:pPr marL="457200" lvl="0" indent="-228600"/>
            <a:endParaRPr lang="en-US" sz="1800" dirty="0" smtClean="0"/>
          </a:p>
          <a:p>
            <a:pPr marL="457200" lvl="0" indent="-228600"/>
            <a:r>
              <a:rPr lang="en-US" sz="1800" dirty="0"/>
              <a:t>We </a:t>
            </a:r>
            <a:r>
              <a:rPr lang="en-US" sz="1800" dirty="0" smtClean="0"/>
              <a:t>don't </a:t>
            </a:r>
            <a:r>
              <a:rPr lang="en-US" sz="1800" dirty="0"/>
              <a:t>have the secure system now i.e. our system is not protected against the </a:t>
            </a:r>
            <a:r>
              <a:rPr lang="en-US" sz="1800" dirty="0" smtClean="0"/>
              <a:t>anonymous </a:t>
            </a:r>
            <a:r>
              <a:rPr lang="en-US" sz="1800" dirty="0"/>
              <a:t>user. </a:t>
            </a:r>
            <a:endParaRPr lang="en-US" sz="1800" dirty="0" smtClean="0"/>
          </a:p>
          <a:p>
            <a:pPr marL="457200" lvl="0" indent="-228600"/>
            <a:endParaRPr lang="en-US" sz="1800" dirty="0"/>
          </a:p>
          <a:p>
            <a:pPr marL="457200" lvl="0" indent="-228600"/>
            <a:r>
              <a:rPr lang="en-US" sz="1800" dirty="0" smtClean="0"/>
              <a:t>The program is still not capable of editing and deleting records, but it shall be included in the whole project.</a:t>
            </a:r>
          </a:p>
          <a:p>
            <a:pPr marL="457200" lvl="0" indent="-228600"/>
            <a:endParaRPr sz="1800" dirty="0"/>
          </a:p>
        </p:txBody>
      </p:sp>
      <p:sp>
        <p:nvSpPr>
          <p:cNvPr id="1568" name="Shape 1568"/>
          <p:cNvSpPr txBox="1">
            <a:spLocks noGrp="1"/>
          </p:cNvSpPr>
          <p:nvPr>
            <p:ph type="sldNum" idx="12"/>
          </p:nvPr>
        </p:nvSpPr>
        <p:spPr>
          <a:xfrm>
            <a:off x="109075" y="174146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6" name="Shape 2056"/>
          <p:cNvSpPr/>
          <p:nvPr/>
        </p:nvSpPr>
        <p:spPr>
          <a:xfrm>
            <a:off x="201142" y="2065166"/>
            <a:ext cx="541022" cy="472815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0920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 txBox="1">
            <a:spLocks noGrp="1"/>
          </p:cNvSpPr>
          <p:nvPr>
            <p:ph type="body" idx="1"/>
          </p:nvPr>
        </p:nvSpPr>
        <p:spPr>
          <a:xfrm>
            <a:off x="1818479" y="1767339"/>
            <a:ext cx="5496722" cy="19257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You!</a:t>
            </a:r>
          </a:p>
          <a:p>
            <a:pPr lvl="0">
              <a:spcBef>
                <a:spcPts val="0"/>
              </a:spcBef>
              <a:buNone/>
            </a:pPr>
            <a:r>
              <a:rPr lang="en" sz="360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Any Questions?</a:t>
            </a:r>
            <a:endParaRPr lang="e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61" name="Shape 156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>
            <a:spLocks noGrp="1"/>
          </p:cNvSpPr>
          <p:nvPr>
            <p:ph type="title"/>
          </p:nvPr>
        </p:nvSpPr>
        <p:spPr>
          <a:xfrm>
            <a:off x="0" y="2304262"/>
            <a:ext cx="2059619" cy="380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1916275" y="1446920"/>
            <a:ext cx="7227725" cy="209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sz="1800" dirty="0" smtClean="0"/>
              <a:t>Student </a:t>
            </a:r>
            <a:r>
              <a:rPr lang="en-US" sz="1800" dirty="0"/>
              <a:t>Management System is a simple console </a:t>
            </a:r>
            <a:r>
              <a:rPr lang="en-US" sz="1800" dirty="0" smtClean="0"/>
              <a:t>application, </a:t>
            </a:r>
            <a:r>
              <a:rPr lang="en-US" sz="1800" dirty="0"/>
              <a:t>developed using C programming language. </a:t>
            </a:r>
            <a:r>
              <a:rPr lang="en" sz="1800" dirty="0" smtClean="0"/>
              <a:t>And </a:t>
            </a:r>
            <a:r>
              <a:rPr lang="en" sz="1800" dirty="0"/>
              <a:t>some </a:t>
            </a:r>
            <a:r>
              <a:rPr lang="en" sz="1800" dirty="0" smtClean="0"/>
              <a:t>texts.</a:t>
            </a:r>
          </a:p>
          <a:p>
            <a:pPr marL="457200" lvl="0" indent="-228600"/>
            <a:endParaRPr lang="en" sz="1800" dirty="0"/>
          </a:p>
          <a:p>
            <a:pPr marL="457200" indent="-228600"/>
            <a:r>
              <a:rPr lang="en-AU" sz="1800" dirty="0" smtClean="0"/>
              <a:t>It is </a:t>
            </a:r>
            <a:r>
              <a:rPr lang="en-AU" sz="1800" dirty="0"/>
              <a:t>an automated version of manual Student Management System</a:t>
            </a:r>
            <a:endParaRPr lang="en-US" sz="1800" dirty="0"/>
          </a:p>
          <a:p>
            <a:pPr marL="457200" lvl="0" indent="-228600"/>
            <a:endParaRPr lang="en" sz="2400" dirty="0"/>
          </a:p>
          <a:p>
            <a:pPr marL="457200" lvl="0" indent="-228600"/>
            <a:r>
              <a:rPr lang="en-US" sz="1800" dirty="0"/>
              <a:t>This mini project utilizes various aspects of the C language such as functions, arrays, pointers, file handling, and data structure. </a:t>
            </a:r>
            <a:endParaRPr sz="1800" dirty="0"/>
          </a:p>
        </p:txBody>
      </p:sp>
      <p:sp>
        <p:nvSpPr>
          <p:cNvPr id="1568" name="Shape 156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>
            <a:spLocks noGrp="1"/>
          </p:cNvSpPr>
          <p:nvPr>
            <p:ph type="title"/>
          </p:nvPr>
        </p:nvSpPr>
        <p:spPr>
          <a:xfrm>
            <a:off x="340468" y="2294789"/>
            <a:ext cx="2059619" cy="4581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FEATURES</a:t>
            </a:r>
            <a:endParaRPr lang="en" dirty="0"/>
          </a:p>
        </p:txBody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2039843" y="1189425"/>
            <a:ext cx="7227725" cy="26688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sz="1800" dirty="0" smtClean="0"/>
              <a:t>Adding records</a:t>
            </a:r>
          </a:p>
          <a:p>
            <a:pPr marL="457200" lvl="0" indent="-228600"/>
            <a:endParaRPr lang="en-US" sz="1800" dirty="0" smtClean="0"/>
          </a:p>
          <a:p>
            <a:pPr marL="457200" lvl="0" indent="-228600"/>
            <a:r>
              <a:rPr lang="en-US" sz="1800" dirty="0" smtClean="0"/>
              <a:t>Searching record</a:t>
            </a:r>
          </a:p>
          <a:p>
            <a:pPr marL="457200" lvl="0" indent="-228600"/>
            <a:endParaRPr lang="en-US" sz="1800" dirty="0"/>
          </a:p>
          <a:p>
            <a:pPr marL="457200" lvl="0" indent="-228600"/>
            <a:r>
              <a:rPr lang="en-US" sz="1800" dirty="0" smtClean="0"/>
              <a:t>Modifying records</a:t>
            </a:r>
          </a:p>
          <a:p>
            <a:pPr marL="457200" lvl="0" indent="-228600"/>
            <a:endParaRPr lang="en-US" sz="1800" dirty="0"/>
          </a:p>
          <a:p>
            <a:pPr marL="457200" lvl="0" indent="-228600"/>
            <a:r>
              <a:rPr lang="en-US" sz="1800" dirty="0" smtClean="0"/>
              <a:t>Deleting records</a:t>
            </a:r>
          </a:p>
          <a:p>
            <a:pPr marL="457200" lvl="0" indent="-228600"/>
            <a:endParaRPr lang="en-US" sz="1800" dirty="0" smtClean="0"/>
          </a:p>
          <a:p>
            <a:pPr marL="457200" lvl="0" indent="-228600"/>
            <a:r>
              <a:rPr lang="en-US" sz="1800" dirty="0" smtClean="0"/>
              <a:t>Exiting the Program</a:t>
            </a:r>
            <a:endParaRPr sz="1800" dirty="0"/>
          </a:p>
        </p:txBody>
      </p:sp>
      <p:sp>
        <p:nvSpPr>
          <p:cNvPr id="1568" name="Shape 156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543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 txBox="1">
            <a:spLocks noGrp="1"/>
          </p:cNvSpPr>
          <p:nvPr>
            <p:ph type="ctrTitle"/>
          </p:nvPr>
        </p:nvSpPr>
        <p:spPr>
          <a:xfrm>
            <a:off x="2992558" y="3321641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OBJECTIVES</a:t>
            </a:r>
            <a:endParaRPr lang="en" dirty="0"/>
          </a:p>
        </p:txBody>
      </p:sp>
      <p:sp>
        <p:nvSpPr>
          <p:cNvPr id="1555" name="Shape 155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6" name="Shape 1866"/>
          <p:cNvGrpSpPr/>
          <p:nvPr/>
        </p:nvGrpSpPr>
        <p:grpSpPr>
          <a:xfrm>
            <a:off x="7731914" y="2955937"/>
            <a:ext cx="854200" cy="731407"/>
            <a:chOff x="1934025" y="1001650"/>
            <a:chExt cx="415300" cy="355600"/>
          </a:xfrm>
        </p:grpSpPr>
        <p:sp>
          <p:nvSpPr>
            <p:cNvPr id="7" name="Shape 186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86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86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87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38100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78781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Shape 1725"/>
          <p:cNvSpPr txBox="1">
            <a:spLocks noGrp="1"/>
          </p:cNvSpPr>
          <p:nvPr>
            <p:ph type="subTitle" idx="4294967295"/>
          </p:nvPr>
        </p:nvSpPr>
        <p:spPr>
          <a:xfrm>
            <a:off x="2438400" y="1297048"/>
            <a:ext cx="5916600" cy="7035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AU" sz="1800" dirty="0">
                <a:solidFill>
                  <a:schemeClr val="bg1"/>
                </a:solidFill>
              </a:rPr>
              <a:t>A</a:t>
            </a:r>
            <a:r>
              <a:rPr lang="en-AU" sz="1800" dirty="0" smtClean="0">
                <a:solidFill>
                  <a:schemeClr val="bg1"/>
                </a:solidFill>
              </a:rPr>
              <a:t>llow </a:t>
            </a:r>
            <a:r>
              <a:rPr lang="en-AU" sz="1800" dirty="0">
                <a:solidFill>
                  <a:schemeClr val="bg1"/>
                </a:solidFill>
              </a:rPr>
              <a:t>the administrator to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manage the student’s </a:t>
            </a:r>
            <a:r>
              <a:rPr lang="en-US" sz="1800" dirty="0" smtClean="0">
                <a:solidFill>
                  <a:schemeClr val="bg1"/>
                </a:solidFill>
              </a:rPr>
              <a:t>information during admission or examination.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29" name="Shape 1729"/>
          <p:cNvSpPr txBox="1">
            <a:spLocks noGrp="1"/>
          </p:cNvSpPr>
          <p:nvPr>
            <p:ph type="subTitle" idx="4294967295"/>
          </p:nvPr>
        </p:nvSpPr>
        <p:spPr>
          <a:xfrm>
            <a:off x="2173493" y="2362762"/>
            <a:ext cx="59166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Utilize human resource more efficiently.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30" name="Shape 173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6</a:t>
            </a:fld>
            <a:endParaRPr lang="en">
              <a:solidFill>
                <a:srgbClr val="0B5394"/>
              </a:solidFill>
            </a:endParaRPr>
          </a:p>
        </p:txBody>
      </p:sp>
      <p:cxnSp>
        <p:nvCxnSpPr>
          <p:cNvPr id="1731" name="Shape 1731"/>
          <p:cNvCxnSpPr/>
          <p:nvPr/>
        </p:nvCxnSpPr>
        <p:spPr>
          <a:xfrm>
            <a:off x="2438400" y="2176340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732" name="Shape 1732"/>
          <p:cNvCxnSpPr/>
          <p:nvPr/>
        </p:nvCxnSpPr>
        <p:spPr>
          <a:xfrm>
            <a:off x="2438400" y="297347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2" name="Shape 1729"/>
          <p:cNvSpPr txBox="1">
            <a:spLocks/>
          </p:cNvSpPr>
          <p:nvPr/>
        </p:nvSpPr>
        <p:spPr>
          <a:xfrm>
            <a:off x="194291" y="2169303"/>
            <a:ext cx="1979202" cy="9579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buFont typeface="Roboto"/>
              <a:buNone/>
            </a:pPr>
            <a:r>
              <a:rPr lang="en" sz="2400" b="1" dirty="0" smtClean="0">
                <a:solidFill>
                  <a:schemeClr val="bg1"/>
                </a:solidFill>
              </a:rPr>
              <a:t>THE BASIC</a:t>
            </a:r>
          </a:p>
          <a:p>
            <a:pPr>
              <a:spcBef>
                <a:spcPts val="0"/>
              </a:spcBef>
              <a:buFont typeface="Roboto"/>
              <a:buNone/>
            </a:pPr>
            <a:r>
              <a:rPr lang="en" sz="2400" b="1" dirty="0" smtClean="0">
                <a:solidFill>
                  <a:schemeClr val="bg1"/>
                </a:solidFill>
              </a:rPr>
              <a:t>OBJECTIVES</a:t>
            </a:r>
            <a:endParaRPr lang="en" sz="2400" b="1" dirty="0">
              <a:solidFill>
                <a:schemeClr val="bg1"/>
              </a:solidFill>
            </a:endParaRPr>
          </a:p>
        </p:txBody>
      </p:sp>
      <p:sp>
        <p:nvSpPr>
          <p:cNvPr id="14" name="Shape 1729"/>
          <p:cNvSpPr txBox="1">
            <a:spLocks/>
          </p:cNvSpPr>
          <p:nvPr/>
        </p:nvSpPr>
        <p:spPr>
          <a:xfrm>
            <a:off x="2370306" y="3095753"/>
            <a:ext cx="5916600" cy="753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To reduce unnecessary paper work in maintaining student’s information.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75" y="2318728"/>
            <a:ext cx="1712400" cy="585109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236574" y="146024"/>
            <a:ext cx="67467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Step1: Start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Miriam" panose="020B0502050101010101" pitchFamily="34" charset="-79"/>
              <a:ea typeface="Roboto" panose="020B0604020202020204" charset="0"/>
              <a:cs typeface="Miriam" panose="020B0502050101010101" pitchFamily="34" charset="-79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Step2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: print created by:---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Step3: create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switch(choice)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Step4: Input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number for choice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Step5: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is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choice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==1?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-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if yes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, print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add  record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-Open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a file *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fp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="record.txt"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	Is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fp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==NULL?</a:t>
            </a:r>
          </a:p>
          <a:p>
            <a:pPr lvl="3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	-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if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yes,print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error to open file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	-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if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no,input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stu.id,stu.name,stu.address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stu.parname,stu.phone_no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Miriam" panose="020B0502050101010101" pitchFamily="34" charset="-79"/>
              <a:ea typeface="Roboto" panose="020B0604020202020204" charset="0"/>
              <a:cs typeface="Miriam" panose="020B0502050101010101" pitchFamily="34" charset="-79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Step6: is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choice==2?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-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if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yes,print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search record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-input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s_id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Miriam" panose="020B0502050101010101" pitchFamily="34" charset="-79"/>
              <a:ea typeface="Roboto" panose="020B0604020202020204" charset="0"/>
              <a:cs typeface="Miriam" panose="020B0502050101010101" pitchFamily="34" charset="-79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-Open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"record.txt"</a:t>
            </a:r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	Is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s_id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==stu.id?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	-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if yes, print record found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	-Print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stu.id,stu.name,stu.address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stu.parname,stu.phone_no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Miriam" panose="020B0502050101010101" pitchFamily="34" charset="-79"/>
              <a:ea typeface="Roboto" panose="020B0604020202020204" charset="0"/>
              <a:cs typeface="Miriam" panose="020B0502050101010101" pitchFamily="34" charset="-79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	-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if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no,print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no record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found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Miriam" panose="020B0502050101010101" pitchFamily="34" charset="-79"/>
              <a:ea typeface="Roboto" panose="020B0604020202020204" charset="0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14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75" y="2318728"/>
            <a:ext cx="1712400" cy="585109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236574" y="146024"/>
            <a:ext cx="67467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Step7: is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choice==3?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-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if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yes,print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modify record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  -Open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"record.txt"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  -Input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s_id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Miriam" panose="020B0502050101010101" pitchFamily="34" charset="-79"/>
              <a:ea typeface="Roboto" panose="020B0604020202020204" charset="0"/>
              <a:cs typeface="Miriam" panose="020B0502050101010101" pitchFamily="34" charset="-79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-Is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s_id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==stu.id?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	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-if yes, input stu.id, stu.name,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stu.address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		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stu.parname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stu.phone_no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Miriam" panose="020B0502050101010101" pitchFamily="34" charset="-79"/>
              <a:ea typeface="Roboto" panose="020B0604020202020204" charset="0"/>
              <a:cs typeface="Miriam" panose="020B0502050101010101" pitchFamily="34" charset="-79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 	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-if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no,print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no record found 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Step8: is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choice==4?  </a:t>
            </a:r>
          </a:p>
          <a:p>
            <a:pPr lvl="2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-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if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yes,print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delete record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    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-Open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"record.txt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“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Miriam" panose="020B0502050101010101" pitchFamily="34" charset="-79"/>
              <a:ea typeface="Roboto" panose="020B0604020202020204" charset="0"/>
              <a:cs typeface="Miriam" panose="020B0502050101010101" pitchFamily="34" charset="-79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    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-Input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s_id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Miriam" panose="020B0502050101010101" pitchFamily="34" charset="-79"/>
              <a:ea typeface="Roboto" panose="020B0604020202020204" charset="0"/>
              <a:cs typeface="Miriam" panose="020B0502050101010101" pitchFamily="34" charset="-79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   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Is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s_id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==stu.id?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   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		-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if yes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, delete record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Miriam" panose="020B0502050101010101" pitchFamily="34" charset="-79"/>
              <a:ea typeface="Roboto" panose="020B0604020202020204" charset="0"/>
              <a:cs typeface="Miriam" panose="020B0502050101010101" pitchFamily="34" charset="-79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Step9: is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choice==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5?</a:t>
            </a:r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	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goto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step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10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Miriam" panose="020B0502050101010101" pitchFamily="34" charset="-79"/>
                <a:ea typeface="Roboto" panose="020B0604020202020204" charset="0"/>
                <a:cs typeface="Miriam" panose="020B0502050101010101" pitchFamily="34" charset="-79"/>
              </a:rPr>
              <a:t>Step10: stop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Miriam" panose="020B0502050101010101" pitchFamily="34" charset="-79"/>
              <a:ea typeface="Roboto" panose="020B0604020202020204" charset="0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2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76" y="2188811"/>
            <a:ext cx="1759800" cy="592349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58" name="Group 57"/>
          <p:cNvGrpSpPr/>
          <p:nvPr/>
        </p:nvGrpSpPr>
        <p:grpSpPr>
          <a:xfrm>
            <a:off x="2152648" y="146024"/>
            <a:ext cx="6735297" cy="4842835"/>
            <a:chOff x="2245979" y="146024"/>
            <a:chExt cx="6261595" cy="4502232"/>
          </a:xfrm>
        </p:grpSpPr>
        <p:grpSp>
          <p:nvGrpSpPr>
            <p:cNvPr id="4" name="Group 3"/>
            <p:cNvGrpSpPr/>
            <p:nvPr/>
          </p:nvGrpSpPr>
          <p:grpSpPr>
            <a:xfrm>
              <a:off x="2245979" y="146024"/>
              <a:ext cx="6261595" cy="4502232"/>
              <a:chOff x="1197413" y="174512"/>
              <a:chExt cx="9106134" cy="631790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89574" y="174512"/>
                <a:ext cx="1010825" cy="613508"/>
              </a:xfrm>
              <a:prstGeom prst="ellips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Start</a:t>
                </a:r>
                <a:endParaRPr lang="en-AU" sz="1100" b="1" dirty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endParaRPr>
              </a:p>
            </p:txBody>
          </p:sp>
          <p:sp>
            <p:nvSpPr>
              <p:cNvPr id="6" name="Flowchart: Data 5"/>
              <p:cNvSpPr/>
              <p:nvPr/>
            </p:nvSpPr>
            <p:spPr>
              <a:xfrm>
                <a:off x="1284019" y="1142351"/>
                <a:ext cx="2421929" cy="567132"/>
              </a:xfrm>
              <a:prstGeom prst="flowChartInputOutpu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Print </a:t>
                </a:r>
              </a:p>
              <a:p>
                <a:pPr algn="ctr"/>
                <a:r>
                  <a:rPr lang="en-AU" sz="100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Created By:--</a:t>
                </a:r>
                <a:endParaRPr lang="en-AU" sz="1000" b="1" dirty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endParaRPr>
              </a:p>
            </p:txBody>
          </p:sp>
          <p:cxnSp>
            <p:nvCxnSpPr>
              <p:cNvPr id="7" name="Straight Arrow Connector 6"/>
              <p:cNvCxnSpPr>
                <a:stCxn id="5" idx="4"/>
              </p:cNvCxnSpPr>
              <p:nvPr/>
            </p:nvCxnSpPr>
            <p:spPr>
              <a:xfrm>
                <a:off x="2494987" y="788020"/>
                <a:ext cx="0" cy="35433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2494984" y="1709483"/>
                <a:ext cx="0" cy="35433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1197413" y="2063814"/>
                <a:ext cx="2595148" cy="609098"/>
                <a:chOff x="4751421" y="2240981"/>
                <a:chExt cx="1302907" cy="50421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4751421" y="2240981"/>
                  <a:ext cx="1302907" cy="504210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838022" y="2378606"/>
                  <a:ext cx="1129707" cy="28252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Roboto" panose="020B0604020202020204" charset="0"/>
                      <a:ea typeface="Roboto" panose="020B0604020202020204" charset="0"/>
                      <a:cs typeface="Roboto" panose="020B0604020202020204" charset="0"/>
                    </a:rPr>
                    <a:t>Create Switch (Choice)</a:t>
                  </a:r>
                  <a:endParaRPr lang="en-US" sz="1100" b="1" dirty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endParaRPr>
                </a:p>
              </p:txBody>
            </p:sp>
          </p:grpSp>
          <p:sp>
            <p:nvSpPr>
              <p:cNvPr id="10" name="Flowchart: Data 9"/>
              <p:cNvSpPr/>
              <p:nvPr/>
            </p:nvSpPr>
            <p:spPr>
              <a:xfrm>
                <a:off x="1327025" y="3016673"/>
                <a:ext cx="2399578" cy="595606"/>
              </a:xfrm>
              <a:prstGeom prst="flowChartInputOutpu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05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Input number for choice</a:t>
                </a:r>
                <a:endParaRPr lang="en-AU" sz="1050" b="1" dirty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494990" y="2662342"/>
                <a:ext cx="0" cy="35433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lowchart: Decision 11"/>
              <p:cNvSpPr/>
              <p:nvPr/>
            </p:nvSpPr>
            <p:spPr>
              <a:xfrm>
                <a:off x="1772795" y="3960275"/>
                <a:ext cx="1444378" cy="716379"/>
              </a:xfrm>
              <a:prstGeom prst="flowChartDecision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Choice==1</a:t>
                </a:r>
                <a:endParaRPr lang="en-AU" sz="1000" b="1" dirty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endParaRPr>
              </a:p>
            </p:txBody>
          </p:sp>
          <p:sp>
            <p:nvSpPr>
              <p:cNvPr id="13" name="Flowchart: Data 12"/>
              <p:cNvSpPr/>
              <p:nvPr/>
            </p:nvSpPr>
            <p:spPr>
              <a:xfrm>
                <a:off x="3660643" y="4090640"/>
                <a:ext cx="2032825" cy="473564"/>
              </a:xfrm>
              <a:prstGeom prst="flowChartInputOutpu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Print Add Record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178658" y="4061662"/>
                <a:ext cx="1325933" cy="531519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Open “record.txt”</a:t>
                </a:r>
                <a:endParaRPr lang="en-AU" sz="1000" b="1" dirty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endParaRPr>
              </a:p>
            </p:txBody>
          </p:sp>
          <p:sp>
            <p:nvSpPr>
              <p:cNvPr id="15" name="Flowchart: Data 14"/>
              <p:cNvSpPr/>
              <p:nvPr/>
            </p:nvSpPr>
            <p:spPr>
              <a:xfrm>
                <a:off x="8083543" y="4061662"/>
                <a:ext cx="1492972" cy="473564"/>
              </a:xfrm>
              <a:prstGeom prst="flowChartInputOutpu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Input Record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494990" y="3583805"/>
                <a:ext cx="0" cy="35433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494990" y="4676654"/>
                <a:ext cx="0" cy="35433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2" idx="3"/>
              </p:cNvCxnSpPr>
              <p:nvPr/>
            </p:nvCxnSpPr>
            <p:spPr>
              <a:xfrm flipV="1">
                <a:off x="3217174" y="4318460"/>
                <a:ext cx="675787" cy="4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5524228" y="4313065"/>
                <a:ext cx="665761" cy="3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487559" y="4313065"/>
                <a:ext cx="767084" cy="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494990" y="5747364"/>
                <a:ext cx="0" cy="35433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2307118" y="6101694"/>
                <a:ext cx="418007" cy="390722"/>
                <a:chOff x="2494982" y="6101695"/>
                <a:chExt cx="418007" cy="39072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94982" y="6101695"/>
                  <a:ext cx="390722" cy="390722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535451" y="6143167"/>
                  <a:ext cx="377538" cy="34129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Roboto" panose="020B0604020202020204" charset="0"/>
                      <a:ea typeface="Roboto" panose="020B0604020202020204" charset="0"/>
                      <a:cs typeface="Roboto" panose="020B0604020202020204" charset="0"/>
                    </a:rPr>
                    <a:t>A</a:t>
                  </a:r>
                  <a:endParaRPr lang="en-US" sz="1050" b="1" dirty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9912824" y="6033961"/>
                <a:ext cx="390723" cy="390721"/>
                <a:chOff x="1569435" y="6075435"/>
                <a:chExt cx="390723" cy="390721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1569435" y="6075435"/>
                  <a:ext cx="390723" cy="390721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613152" y="6075435"/>
                  <a:ext cx="303288" cy="34129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1">
                          <a:lumMod val="75000"/>
                        </a:schemeClr>
                      </a:solidFill>
                      <a:latin typeface="Roboto" panose="020B0604020202020204" charset="0"/>
                      <a:ea typeface="Roboto" panose="020B0604020202020204" charset="0"/>
                      <a:cs typeface="Roboto" panose="020B0604020202020204" charset="0"/>
                    </a:rPr>
                    <a:t>B</a:t>
                  </a:r>
                </a:p>
              </p:txBody>
            </p:sp>
          </p:grpSp>
          <p:cxnSp>
            <p:nvCxnSpPr>
              <p:cNvPr id="31" name="Elbow Connector 30"/>
              <p:cNvCxnSpPr>
                <a:stCxn id="35" idx="0"/>
                <a:endCxn id="38" idx="3"/>
              </p:cNvCxnSpPr>
              <p:nvPr/>
            </p:nvCxnSpPr>
            <p:spPr>
              <a:xfrm rot="16200000" flipV="1">
                <a:off x="5117576" y="1043350"/>
                <a:ext cx="3665598" cy="6315624"/>
              </a:xfrm>
              <a:prstGeom prst="bentConnector2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9427542" y="4327421"/>
                <a:ext cx="680644" cy="4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641625" y="3605721"/>
              <a:ext cx="5731613" cy="510502"/>
              <a:chOff x="2649416" y="3677984"/>
              <a:chExt cx="5731613" cy="510502"/>
            </a:xfrm>
          </p:grpSpPr>
          <p:sp>
            <p:nvSpPr>
              <p:cNvPr id="44" name="Flowchart: Decision 43"/>
              <p:cNvSpPr/>
              <p:nvPr/>
            </p:nvSpPr>
            <p:spPr>
              <a:xfrm>
                <a:off x="2649416" y="3677984"/>
                <a:ext cx="993189" cy="510502"/>
              </a:xfrm>
              <a:prstGeom prst="flowChartDecision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Choice==2</a:t>
                </a:r>
                <a:endParaRPr lang="en-AU" sz="1000" b="1" dirty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endParaRPr>
              </a:p>
            </p:txBody>
          </p:sp>
          <p:sp>
            <p:nvSpPr>
              <p:cNvPr id="45" name="Flowchart: Data 44"/>
              <p:cNvSpPr/>
              <p:nvPr/>
            </p:nvSpPr>
            <p:spPr>
              <a:xfrm>
                <a:off x="3947545" y="3770884"/>
                <a:ext cx="1397819" cy="337469"/>
              </a:xfrm>
              <a:prstGeom prst="flowChartInputOutpu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Print Search Record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678992" y="3750234"/>
                <a:ext cx="911743" cy="378768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Open “record.txt”</a:t>
                </a:r>
                <a:endParaRPr lang="en-AU" sz="1000" b="1" dirty="0">
                  <a:solidFill>
                    <a:schemeClr val="accent1">
                      <a:lumMod val="7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endParaRPr>
              </a:p>
            </p:txBody>
          </p:sp>
          <p:sp>
            <p:nvSpPr>
              <p:cNvPr id="47" name="Flowchart: Data 46"/>
              <p:cNvSpPr/>
              <p:nvPr/>
            </p:nvSpPr>
            <p:spPr>
              <a:xfrm>
                <a:off x="6988836" y="3750234"/>
                <a:ext cx="1026603" cy="337469"/>
              </a:xfrm>
              <a:prstGeom prst="flowChartInputOutpu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b="1" dirty="0" smtClean="0">
                    <a:solidFill>
                      <a:schemeClr val="accent1">
                        <a:lumMod val="7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Roboto" panose="020B0604020202020204" charset="0"/>
                  </a:rPr>
                  <a:t>Search Record</a:t>
                </a:r>
              </a:p>
            </p:txBody>
          </p:sp>
          <p:cxnSp>
            <p:nvCxnSpPr>
              <p:cNvPr id="49" name="Straight Arrow Connector 48"/>
              <p:cNvCxnSpPr>
                <a:stCxn id="44" idx="3"/>
              </p:cNvCxnSpPr>
              <p:nvPr/>
            </p:nvCxnSpPr>
            <p:spPr>
              <a:xfrm flipV="1">
                <a:off x="3642605" y="3933232"/>
                <a:ext cx="464687" cy="3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5228990" y="3929387"/>
                <a:ext cx="457793" cy="2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6579023" y="3929387"/>
                <a:ext cx="527465" cy="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7913002" y="3939618"/>
                <a:ext cx="468027" cy="2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80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646</Words>
  <Application>Microsoft Office PowerPoint</Application>
  <PresentationFormat>On-screen Show (16:9)</PresentationFormat>
  <Paragraphs>201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Roboto</vt:lpstr>
      <vt:lpstr>Montserrat</vt:lpstr>
      <vt:lpstr>Wingdings</vt:lpstr>
      <vt:lpstr>Miriam</vt:lpstr>
      <vt:lpstr>Aemelia template</vt:lpstr>
      <vt:lpstr>STUDENT MANAGEMENT SYSTEM</vt:lpstr>
      <vt:lpstr>PROJECT ABSTRACT</vt:lpstr>
      <vt:lpstr>INTRODUCTION</vt:lpstr>
      <vt:lpstr>FEATURES</vt:lpstr>
      <vt:lpstr>OBJECTIVES</vt:lpstr>
      <vt:lpstr>PowerPoint Presentation</vt:lpstr>
      <vt:lpstr>ALGORITHM</vt:lpstr>
      <vt:lpstr>ALGORITHM</vt:lpstr>
      <vt:lpstr>FLOWCHART</vt:lpstr>
      <vt:lpstr>FLOWCHART</vt:lpstr>
      <vt:lpstr>IMPLEMENTATION</vt:lpstr>
      <vt:lpstr>HEADER FILES</vt:lpstr>
      <vt:lpstr>WHAT IS UNDER EACH HEADER FILES?</vt:lpstr>
      <vt:lpstr>CONTROL STATEMENT &amp; LOOP</vt:lpstr>
      <vt:lpstr>EXPECTED INPUT/OUTPUT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DRAWBACKS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Namkong Kirat</dc:creator>
  <cp:lastModifiedBy>Namkong Kirat</cp:lastModifiedBy>
  <cp:revision>38</cp:revision>
  <dcterms:modified xsi:type="dcterms:W3CDTF">2016-03-18T19:29:30Z</dcterms:modified>
</cp:coreProperties>
</file>