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2E7"/>
    <a:srgbClr val="C748B0"/>
    <a:srgbClr val="154DE3"/>
    <a:srgbClr val="101324"/>
    <a:srgbClr val="24172B"/>
    <a:srgbClr val="301F39"/>
    <a:srgbClr val="3A2646"/>
    <a:srgbClr val="144BDF"/>
    <a:srgbClr val="25192D"/>
    <a:srgbClr val="402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>
      <p:cViewPr>
        <p:scale>
          <a:sx n="90" d="100"/>
          <a:sy n="90" d="100"/>
        </p:scale>
        <p:origin x="-78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0C72A-B1C9-48CC-8AD9-A377E2E7C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4093BC-0A0B-4781-A057-095810A00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834108-8A4A-4FE0-ACC9-B488AC35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BC5877-A132-4485-94C2-CDFD3FDD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32E932-3F32-4798-904E-08E757AA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1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E7851-9E3A-4CD3-9D5F-108723F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2F552F-E61D-4338-ACFC-412F587D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817A41-1601-41FE-AF63-95D4915E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9E6DE-4FFE-4F79-A7C1-EF5F27E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93A9B4-5074-4446-8C9F-0D8B41D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9687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95032F8-E870-43EA-93E5-44F0C914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4DB5A7-1D40-47B6-A84A-132EE852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0AB8B6-C834-4681-98F7-24C5FF5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23BDAC-5FE3-4512-8376-DF716A08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1D23AD-F64C-4D3E-BD80-DAC8216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4302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34C9F-2293-4309-A2C4-1B9C8020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72839-69F7-49BF-AE5C-9826260A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73E3C7-4314-4F10-BE51-3838A224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59FAAA-0094-4F59-9547-EFB31B8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09B8C0-C5BB-4F33-B7F1-B020EA0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5067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F6458-B00E-4914-94EA-134619EA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075A95-57AB-476C-AD82-5C24AEBF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90CF0-69F5-4395-BFA2-C001DBB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ADCB58-91F2-4746-9D9A-43DD9F5D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239E71-0CDA-49A4-BA11-7B53F18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1321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EC4F5-CC43-42EC-B515-5EC7F28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C62A3-0ED1-4947-9C51-138E0395B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9B92F0-F115-42D9-BC9F-F6AAA004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BF83A5-1A6F-4749-A726-080B800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3F82A2-4237-4361-B5D8-06EF8C3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46F10E-4288-449F-9016-771C2AA0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5309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46379-CA32-4E9A-8F84-85AA8429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082C9E-D1C3-4BBE-A6FB-A5F03D23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63D1A1-43FF-44E3-B706-98168224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28CE3B-8587-4018-93AC-33A6079A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CAA186-A955-40CA-9001-F1AAED282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7ADD1B-6396-4C5B-A315-A686ECCE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78B8EA-6291-4974-AA5E-A32CD765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AE615E-0378-4EAA-A4EE-A814CE3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8935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48305-97AA-4D22-8BB7-DECCF9B9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BBA9642-4767-4EC6-8CCF-654B80A0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DB912E-E40F-4813-8AAA-B41BB484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2B6B5E-A99F-48D8-AFDB-08614B3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0290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6178B16-6679-4436-A929-BF906CF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3E0058C-037F-48CE-8DAC-4AFD9E26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4FC1E0-40AD-4750-ACF3-1606F11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8002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D2DCB-EE7F-4818-B9D3-36D0DC02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5C35E-6CDE-4CDF-B904-FFB23C46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3824F1-262F-4BE6-820A-9DA5E424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D6772E-9891-4D46-9A0C-CD96E112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4052EE-1686-421D-B772-E3D29AFA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D7FE62-1DFB-44B6-88A1-0833EB88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0643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4B54B0-4645-42B2-88DB-0D467B6F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7B7697-7850-4421-8283-6BBA86AE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9F0563-5009-45D5-83D7-44728DEE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4D310E-5DFF-4AF9-AA50-439E97EA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920D2C-3C84-4683-9CCD-4CB8A1F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0B3F92-80F4-4B27-8103-4095C73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0456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1D26"/>
            </a:gs>
            <a:gs pos="0">
              <a:srgbClr val="27154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992F963-BBD7-4A3A-82AF-5EDF6D4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EDDCF1-5C3D-46D5-BC5F-224B5C23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D97C58-D626-454C-9A67-666F0626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CDF5-8BAC-418C-9E6D-63F0CF3033D9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0066FA-DC91-4121-9AE1-455747E8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96BC7-78CF-4871-8DF7-D3131B0C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171628"/>
            </a:gs>
            <a:gs pos="100000">
              <a:srgbClr val="101324"/>
            </a:gs>
            <a:gs pos="0">
              <a:srgbClr val="301F3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4BC9F99-2703-41C1-BDCF-209EBC42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8" y="258302"/>
            <a:ext cx="2013067" cy="6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56550D-2CF1-4C68-A6F0-8D5C84D4A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19" y="258302"/>
            <a:ext cx="1634553" cy="459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41A8F1-92DF-429A-82CE-5AF35B26E0A5}"/>
              </a:ext>
            </a:extLst>
          </p:cNvPr>
          <p:cNvSpPr txBox="1"/>
          <p:nvPr/>
        </p:nvSpPr>
        <p:spPr>
          <a:xfrm>
            <a:off x="2403472" y="2241837"/>
            <a:ext cx="7880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25400" cmpd="sng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FRONTEND</a:t>
            </a:r>
            <a:r>
              <a:rPr lang="en-US" sz="7500" b="1" dirty="0">
                <a:ln w="25400" cmpd="sng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/>
            <a:r>
              <a:rPr lang="en-US" sz="8000" b="1" dirty="0">
                <a:ln w="25400" cmpd="sng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WORKSHOP</a:t>
            </a:r>
            <a:endParaRPr lang="en-IN" sz="8000" b="1" dirty="0">
              <a:ln w="25400" cmpd="sng">
                <a:solidFill>
                  <a:srgbClr val="C748B0"/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171628"/>
            </a:gs>
            <a:gs pos="100000">
              <a:srgbClr val="101324"/>
            </a:gs>
            <a:gs pos="0">
              <a:srgbClr val="301F3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4BC9F99-2703-41C1-BDCF-209EBC42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8" y="258302"/>
            <a:ext cx="2013067" cy="6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56550D-2CF1-4C68-A6F0-8D5C84D4A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19" y="258302"/>
            <a:ext cx="1634553" cy="459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41A8F1-92DF-429A-82CE-5AF35B26E0A5}"/>
              </a:ext>
            </a:extLst>
          </p:cNvPr>
          <p:cNvSpPr txBox="1"/>
          <p:nvPr/>
        </p:nvSpPr>
        <p:spPr>
          <a:xfrm>
            <a:off x="1677579" y="2708920"/>
            <a:ext cx="8836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 smtClean="0">
                <a:ln w="25400">
                  <a:solidFill>
                    <a:schemeClr val="bg1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Let’s Learn </a:t>
            </a:r>
            <a:r>
              <a:rPr lang="en-US" sz="7500" b="1" dirty="0" smtClean="0">
                <a:ln w="25400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  <a:endParaRPr lang="en-IN" sz="7500" b="1" dirty="0">
              <a:ln w="25400">
                <a:solidFill>
                  <a:srgbClr val="C748B0"/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9C895C-A2DC-4DCC-81E3-194BB3EC7FBB}"/>
              </a:ext>
            </a:extLst>
          </p:cNvPr>
          <p:cNvSpPr txBox="1"/>
          <p:nvPr/>
        </p:nvSpPr>
        <p:spPr>
          <a:xfrm>
            <a:off x="1371920" y="412394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Agenda</a:t>
            </a:r>
            <a:endParaRPr lang="en-IN" sz="5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77068" y="1917271"/>
            <a:ext cx="2866264" cy="338437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b="1" dirty="0">
              <a:solidFill>
                <a:srgbClr val="8A52E7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37508" y="1916832"/>
            <a:ext cx="2848276" cy="338437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b="1">
              <a:solidFill>
                <a:srgbClr val="8A52E7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62201" y="1916832"/>
            <a:ext cx="2866264" cy="338437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b="1">
              <a:solidFill>
                <a:srgbClr val="8A52E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64" y="218804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rgbClr val="C748B0"/>
                </a:solidFill>
              </a:rPr>
              <a:t>0</a:t>
            </a:r>
            <a:r>
              <a:rPr lang="en-IN" sz="6000" b="1" dirty="0" smtClean="0">
                <a:solidFill>
                  <a:srgbClr val="C748B0"/>
                </a:solidFill>
              </a:rPr>
              <a:t>1</a:t>
            </a:r>
            <a:endParaRPr lang="en-IN" sz="6000" b="1" dirty="0">
              <a:solidFill>
                <a:srgbClr val="C748B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9694" y="218803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solidFill>
                  <a:srgbClr val="C748B0"/>
                </a:solidFill>
              </a:rPr>
              <a:t>03</a:t>
            </a:r>
            <a:endParaRPr lang="en-IN" sz="6000" b="1" dirty="0">
              <a:solidFill>
                <a:srgbClr val="C748B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3532" y="2188040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solidFill>
                  <a:srgbClr val="C748B0"/>
                </a:solidFill>
              </a:rPr>
              <a:t>02</a:t>
            </a:r>
            <a:endParaRPr lang="en-IN" sz="6000" b="1" dirty="0">
              <a:solidFill>
                <a:srgbClr val="C748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969" y="3086375"/>
            <a:ext cx="261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8A52E7"/>
                </a:solidFill>
              </a:rPr>
              <a:t>Intro </a:t>
            </a:r>
            <a:r>
              <a:rPr lang="en-IN" sz="3600" b="1" dirty="0" smtClean="0">
                <a:solidFill>
                  <a:srgbClr val="8A52E7"/>
                </a:solidFill>
              </a:rPr>
              <a:t>to Web</a:t>
            </a:r>
            <a:endParaRPr lang="en-IN" sz="3600" b="1" dirty="0">
              <a:solidFill>
                <a:srgbClr val="8A52E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381" y="3068960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rgbClr val="8A52E7"/>
                </a:solidFill>
              </a:rPr>
              <a:t>HTML &amp;CSS</a:t>
            </a:r>
            <a:endParaRPr lang="en-IN" sz="3600" b="1" dirty="0">
              <a:solidFill>
                <a:srgbClr val="8A52E7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44642" y="310583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8A52E7"/>
                </a:solidFill>
              </a:rPr>
              <a:t>Build </a:t>
            </a:r>
            <a:r>
              <a:rPr lang="en-IN" sz="3600" b="1" dirty="0" smtClean="0">
                <a:solidFill>
                  <a:srgbClr val="8A52E7"/>
                </a:solidFill>
              </a:rPr>
              <a:t>Session</a:t>
            </a:r>
            <a:endParaRPr lang="en-IN" sz="3600" b="1" dirty="0">
              <a:solidFill>
                <a:srgbClr val="8A52E7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61" y="3624871"/>
            <a:ext cx="1494284" cy="149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37" y="3553548"/>
            <a:ext cx="1568725" cy="159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6" y="3705574"/>
            <a:ext cx="1413003" cy="142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4" grpId="0"/>
      <p:bldP spid="13" grpId="0"/>
      <p:bldP spid="14" grpId="0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9C895C-A2DC-4DCC-81E3-194BB3EC7FBB}"/>
              </a:ext>
            </a:extLst>
          </p:cNvPr>
          <p:cNvSpPr txBox="1"/>
          <p:nvPr/>
        </p:nvSpPr>
        <p:spPr>
          <a:xfrm>
            <a:off x="1371920" y="412394"/>
            <a:ext cx="943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What is </a:t>
            </a:r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</a:t>
            </a:r>
            <a:r>
              <a:rPr lang="en-IN" sz="4000" b="1" dirty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</a:t>
            </a:r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evelopment</a:t>
            </a:r>
            <a:r>
              <a:rPr lang="en-IN" sz="4000" b="1" dirty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082284"/>
            <a:ext cx="103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4"/>
                </a:solidFill>
              </a:rPr>
              <a:t>Process of </a:t>
            </a:r>
            <a:r>
              <a:rPr lang="en-IN" sz="2800" dirty="0" smtClean="0">
                <a:solidFill>
                  <a:schemeClr val="accent4"/>
                </a:solidFill>
                <a:latin typeface="Poppins SemiBold"/>
              </a:rPr>
              <a:t>building</a:t>
            </a:r>
            <a:r>
              <a:rPr lang="en-IN" sz="2800" dirty="0">
                <a:solidFill>
                  <a:schemeClr val="accent4"/>
                </a:solidFill>
              </a:rPr>
              <a:t> </a:t>
            </a:r>
            <a:r>
              <a:rPr lang="en-IN" sz="2800" dirty="0" smtClean="0">
                <a:solidFill>
                  <a:schemeClr val="accent4"/>
                </a:solidFill>
              </a:rPr>
              <a:t>, creating and maintaining websites over internet 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9" y="3231118"/>
            <a:ext cx="717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8A52E7"/>
                </a:solidFill>
              </a:rPr>
              <a:t>Web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websites or anything </a:t>
            </a:r>
            <a:r>
              <a:rPr lang="en-US" sz="2400" dirty="0">
                <a:solidFill>
                  <a:schemeClr val="bg1"/>
                </a:solidFill>
              </a:rPr>
              <a:t>that works over the internet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399" y="4438649"/>
            <a:ext cx="6310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A52E7"/>
                </a:solidFill>
              </a:rPr>
              <a:t>Development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 Building the website from scratch.</a:t>
            </a:r>
          </a:p>
          <a:p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92" y="3133841"/>
            <a:ext cx="2857500" cy="1600200"/>
          </a:xfrm>
          <a:prstGeom prst="rect">
            <a:avLst/>
          </a:prstGeom>
          <a:solidFill>
            <a:srgbClr val="000000">
              <a:shade val="95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803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914399" y="312737"/>
            <a:ext cx="101060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Evolution of Web Development</a:t>
            </a:r>
            <a:endParaRPr lang="en-IN" sz="4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381" y="1908180"/>
            <a:ext cx="174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Earlier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9054" y="1908180"/>
            <a:ext cx="200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3396" y="1364218"/>
            <a:ext cx="5448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Website traffic depends on your  website’s design</a:t>
            </a:r>
            <a:endParaRPr lang="en-IN" sz="2000" b="1" dirty="0">
              <a:solidFill>
                <a:schemeClr val="accent4"/>
              </a:solidFill>
            </a:endParaRPr>
          </a:p>
        </p:txBody>
      </p:sp>
      <p:pic>
        <p:nvPicPr>
          <p:cNvPr id="12" name="Picture 4" descr="Yahoo - Here's what your favorite websites looked like 20 years ago -  CNN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" y="2586574"/>
            <a:ext cx="4874627" cy="3046643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3" name="Picture 8" descr="https://lh3.googleusercontent.com/r5r3ocv0gQysJSeHRl44P1T0Z1LEZSy2Ao4gSHD7ucNyMKV5X3PwsB9aBW1B-TAmrVMKzxl37dgcSNvLfrwX7-8zlQ=w640-h400-e365-rj-sc0x00fffff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58" y="2570381"/>
            <a:ext cx="4898879" cy="306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86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914399" y="312737"/>
            <a:ext cx="101060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Webpage , Web Browser and Website</a:t>
            </a:r>
            <a:endParaRPr lang="en-IN" sz="4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7" y="1840468"/>
            <a:ext cx="6676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accent4"/>
                </a:solidFill>
              </a:rPr>
              <a:t>Webpage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bg1"/>
                </a:solidFill>
              </a:rPr>
              <a:t>Document over Internet that contains some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4630051"/>
            <a:ext cx="685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Web Browser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Used to view web pages</a:t>
            </a:r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4437112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398" y="3209111"/>
            <a:ext cx="6115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Website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Collection of web pages</a:t>
            </a:r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24" y="1628800"/>
            <a:ext cx="1022987" cy="102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3100137"/>
            <a:ext cx="1023936" cy="104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332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914399" y="312738"/>
            <a:ext cx="101060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Client and Server</a:t>
            </a:r>
            <a:endParaRPr lang="en-IN" sz="4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840468"/>
            <a:ext cx="354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accent4"/>
                </a:solidFill>
              </a:rPr>
              <a:t>Client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 R</a:t>
            </a:r>
            <a:r>
              <a:rPr lang="en-US" sz="2400" dirty="0" smtClean="0">
                <a:solidFill>
                  <a:schemeClr val="bg1"/>
                </a:solidFill>
              </a:rPr>
              <a:t>equests the 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3596162"/>
            <a:ext cx="4660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Server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esponds to client’s request</a:t>
            </a:r>
          </a:p>
          <a:p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05" y="1675573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42" y="3641937"/>
            <a:ext cx="1451499" cy="145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603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04" y="1664482"/>
            <a:ext cx="1074719" cy="107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191403" y="1311265"/>
            <a:ext cx="1589607" cy="58831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Hey, I want to watch YouTube.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05" y="1924968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191778" y="1336654"/>
            <a:ext cx="1589607" cy="58831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Sure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37" y="4534872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3176485" y="3210237"/>
            <a:ext cx="2371726" cy="140971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 server, I have this domain name, can you tell me its corresponding address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52" y="3983730"/>
            <a:ext cx="1896129" cy="189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191778" y="3398214"/>
            <a:ext cx="1589607" cy="58831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2218" y="4780419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www.youtube.com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3600855" y="5667871"/>
            <a:ext cx="2238374" cy="13382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937113" y="529901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93.184.216.34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3691341" y="5149751"/>
            <a:ext cx="2238374" cy="13382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914399" y="312738"/>
            <a:ext cx="101060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How web works ?</a:t>
            </a:r>
            <a:endParaRPr lang="en-IN" sz="4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19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914399" y="312738"/>
            <a:ext cx="101060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How web works ?</a:t>
            </a:r>
            <a:endParaRPr lang="en-IN" sz="44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18" y="4481222"/>
            <a:ext cx="1337057" cy="133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440498" y="1143919"/>
            <a:ext cx="1776008" cy="75566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Here is </a:t>
            </a:r>
            <a:r>
              <a:rPr lang="en-US" sz="1600" smtClean="0">
                <a:solidFill>
                  <a:schemeClr val="tx1"/>
                </a:solidFill>
              </a:rPr>
              <a:t>the  </a:t>
            </a:r>
            <a:r>
              <a:rPr lang="en-US" sz="1600" dirty="0" smtClean="0">
                <a:solidFill>
                  <a:schemeClr val="tx1"/>
                </a:solidFill>
              </a:rPr>
              <a:t>address, send me the files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62" y="1899579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7515426" y="1121684"/>
            <a:ext cx="1934494" cy="58831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Ok, I am sending files right away!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62" y="4509480"/>
            <a:ext cx="1023936" cy="1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3176485" y="3210237"/>
            <a:ext cx="2371726" cy="140971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Here you go, I have rendered the files received ! YouTube is waiting for you.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380956" y="3249459"/>
            <a:ext cx="1885547" cy="1141565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Thank you , I am going to binge watch series now.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771" y="2042215"/>
            <a:ext cx="149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</a:rPr>
              <a:t>HTTP request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10800000">
            <a:off x="3691341" y="5149750"/>
            <a:ext cx="2738436" cy="1338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96" y="1797960"/>
            <a:ext cx="1451499" cy="145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Arrow 15"/>
          <p:cNvSpPr/>
          <p:nvPr/>
        </p:nvSpPr>
        <p:spPr>
          <a:xfrm rot="10800000">
            <a:off x="3552825" y="2411546"/>
            <a:ext cx="2876952" cy="15835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939769" y="486217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www.youtube.com</a:t>
            </a: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6" y="4679304"/>
            <a:ext cx="537360" cy="5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835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/>
      <p:bldP spid="14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41A8F1-92DF-429A-82CE-5AF35B26E0A5}"/>
              </a:ext>
            </a:extLst>
          </p:cNvPr>
          <p:cNvSpPr txBox="1"/>
          <p:nvPr/>
        </p:nvSpPr>
        <p:spPr>
          <a:xfrm>
            <a:off x="3135700" y="766578"/>
            <a:ext cx="6169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Web development</a:t>
            </a:r>
            <a:endParaRPr lang="en-IN" sz="4400" b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2605249">
            <a:off x="8504394" y="1696593"/>
            <a:ext cx="1419567" cy="1664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8783505">
            <a:off x="2368878" y="1693039"/>
            <a:ext cx="1573898" cy="1735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581150" y="2388632"/>
            <a:ext cx="1554550" cy="369332"/>
          </a:xfrm>
          <a:prstGeom prst="rect">
            <a:avLst/>
          </a:prstGeom>
          <a:solidFill>
            <a:srgbClr val="8A52E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 - end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896351" y="2377559"/>
            <a:ext cx="1609724" cy="369332"/>
          </a:xfrm>
          <a:prstGeom prst="rect">
            <a:avLst/>
          </a:prstGeom>
          <a:solidFill>
            <a:srgbClr val="8A52E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Back- end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00124" y="2916198"/>
            <a:ext cx="89535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700" y="3645932"/>
            <a:ext cx="7360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52391" y="2916198"/>
            <a:ext cx="0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51726" y="2916198"/>
            <a:ext cx="815398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6751" y="3716298"/>
            <a:ext cx="51969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677162" y="3729514"/>
            <a:ext cx="36420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JS</a:t>
            </a:r>
            <a:endParaRPr lang="en-IN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98899"/>
            <a:ext cx="1264273" cy="126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4278273"/>
            <a:ext cx="1240226" cy="126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93" y="4278271"/>
            <a:ext cx="1392066" cy="126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67473" y="3811548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HTML –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Structure of Webpage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7473" y="4285655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CSS </a:t>
            </a:r>
            <a:r>
              <a:rPr lang="en-US" sz="2000" dirty="0">
                <a:solidFill>
                  <a:srgbClr val="0070C0"/>
                </a:solidFill>
              </a:rPr>
              <a:t>– Design of Webpage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67472" y="4792623"/>
            <a:ext cx="445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JS –</a:t>
            </a:r>
            <a:r>
              <a:rPr lang="en-IN" sz="2000" dirty="0" smtClean="0">
                <a:solidFill>
                  <a:srgbClr val="FFC000"/>
                </a:solidFill>
              </a:rPr>
              <a:t> Functionality of the page or element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82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183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sudarsan _24</dc:creator>
  <cp:lastModifiedBy>HP</cp:lastModifiedBy>
  <cp:revision>20</cp:revision>
  <dcterms:created xsi:type="dcterms:W3CDTF">2022-04-22T13:02:25Z</dcterms:created>
  <dcterms:modified xsi:type="dcterms:W3CDTF">2022-05-01T02:28:05Z</dcterms:modified>
</cp:coreProperties>
</file>