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D7AA685-91EC-4CCB-9BD0-BB78508A14E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Individual Project 1_Neha_Bhutkar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D730965-7763-4A61-97E2-D12857E741A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10/9/2023 11:18:34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-related patterns in crime" id="10" name="slide10">
            <a:extLst>
              <a:ext uri="{FF2B5EF4-FFF2-40B4-BE49-F238E27FC236}">
                <a16:creationId xmlns:a16="http://schemas.microsoft.com/office/drawing/2014/main" id="{5E99718B-8FE0-4583-99E5-15594EAE0C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94" y="0"/>
            <a:ext cx="3142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rests Ratio" id="11" name="slide11">
            <a:extLst>
              <a:ext uri="{FF2B5EF4-FFF2-40B4-BE49-F238E27FC236}">
                <a16:creationId xmlns:a16="http://schemas.microsoft.com/office/drawing/2014/main" id="{41655923-EC20-441C-97EF-2456985C2C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924050"/>
            <a:ext cx="29527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ime Rates over Time" id="12" name="slide12">
            <a:extLst>
              <a:ext uri="{FF2B5EF4-FFF2-40B4-BE49-F238E27FC236}">
                <a16:creationId xmlns:a16="http://schemas.microsoft.com/office/drawing/2014/main" id="{C3915185-6757-4103-92F0-FEC2C3298C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y Time and Week Factors" id="13" name="slide13">
            <a:extLst>
              <a:ext uri="{FF2B5EF4-FFF2-40B4-BE49-F238E27FC236}">
                <a16:creationId xmlns:a16="http://schemas.microsoft.com/office/drawing/2014/main" id="{DAC7BC4B-4825-4D77-9F93-7EDC00854A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ime by Location" id="14" name="slide14">
            <a:extLst>
              <a:ext uri="{FF2B5EF4-FFF2-40B4-BE49-F238E27FC236}">
                <a16:creationId xmlns:a16="http://schemas.microsoft.com/office/drawing/2014/main" id="{FA3D2580-BBE4-499F-B6A9-06AB4B6DC87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ypes of Crime" id="15" name="slide15">
            <a:extLst>
              <a:ext uri="{FF2B5EF4-FFF2-40B4-BE49-F238E27FC236}">
                <a16:creationId xmlns:a16="http://schemas.microsoft.com/office/drawing/2014/main" id="{DAE8488F-4DF2-4445-BD7E-762890EF3A5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 Analysis" id="16" name="slide16">
            <a:extLst>
              <a:ext uri="{FF2B5EF4-FFF2-40B4-BE49-F238E27FC236}">
                <a16:creationId xmlns:a16="http://schemas.microsoft.com/office/drawing/2014/main" id="{3540428C-CF62-4B56-B2B8-E635E5A0B3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rests Ratios" id="17" name="slide17">
            <a:extLst>
              <a:ext uri="{FF2B5EF4-FFF2-40B4-BE49-F238E27FC236}">
                <a16:creationId xmlns:a16="http://schemas.microsoft.com/office/drawing/2014/main" id="{5B98107B-1A30-4C7B-9988-5B350CB5601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ly Crime Rate Changes" id="18" name="slide18">
            <a:extLst>
              <a:ext uri="{FF2B5EF4-FFF2-40B4-BE49-F238E27FC236}">
                <a16:creationId xmlns:a16="http://schemas.microsoft.com/office/drawing/2014/main" id="{5FB5FB9B-2CA1-499D-9ED7-7A36A37488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04" y="0"/>
            <a:ext cx="2515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Crime Rate Changes" id="2" name="slide2">
            <a:extLst>
              <a:ext uri="{FF2B5EF4-FFF2-40B4-BE49-F238E27FC236}">
                <a16:creationId xmlns:a16="http://schemas.microsoft.com/office/drawing/2014/main" id="{55692099-98FD-4AB8-A52E-146CB48B07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18" y="0"/>
            <a:ext cx="6671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rterly Crime Rate Changes" id="3" name="slide3">
            <a:extLst>
              <a:ext uri="{FF2B5EF4-FFF2-40B4-BE49-F238E27FC236}">
                <a16:creationId xmlns:a16="http://schemas.microsoft.com/office/drawing/2014/main" id="{BBF1661A-3370-4B56-9BAF-8A4A518527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8" y="0"/>
            <a:ext cx="12031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rrelation between the day of the week and the number of reported crimes" id="4" name="slide4">
            <a:extLst>
              <a:ext uri="{FF2B5EF4-FFF2-40B4-BE49-F238E27FC236}">
                <a16:creationId xmlns:a16="http://schemas.microsoft.com/office/drawing/2014/main" id="{7E2C1CCE-C37D-497A-B75F-9E68C8D01B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8" y="0"/>
            <a:ext cx="12031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ypes of Crimes by Time of Day" id="5" name="slide5">
            <a:extLst>
              <a:ext uri="{FF2B5EF4-FFF2-40B4-BE49-F238E27FC236}">
                <a16:creationId xmlns:a16="http://schemas.microsoft.com/office/drawing/2014/main" id="{CCF96BA7-F04B-4252-A1E6-DE6B711D12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160" y="0"/>
            <a:ext cx="631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ime Hotspots in LA" id="6" name="slide6">
            <a:extLst>
              <a:ext uri="{FF2B5EF4-FFF2-40B4-BE49-F238E27FC236}">
                <a16:creationId xmlns:a16="http://schemas.microsoft.com/office/drawing/2014/main" id="{0CE14CF9-138C-43F6-8C53-AED9589B84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006" y="0"/>
            <a:ext cx="4387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ing Crime Rates by Location" id="7" name="slide7">
            <a:extLst>
              <a:ext uri="{FF2B5EF4-FFF2-40B4-BE49-F238E27FC236}">
                <a16:creationId xmlns:a16="http://schemas.microsoft.com/office/drawing/2014/main" id="{3F794D32-0814-40EC-B547-80FF717C48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154" y="0"/>
            <a:ext cx="230769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Commonly Used Weapons" id="8" name="slide8">
            <a:extLst>
              <a:ext uri="{FF2B5EF4-FFF2-40B4-BE49-F238E27FC236}">
                <a16:creationId xmlns:a16="http://schemas.microsoft.com/office/drawing/2014/main" id="{162EFBBA-0BC1-4E7E-A0F9-00542A8921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097" y="0"/>
            <a:ext cx="5373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Patterns in Crime" id="9" name="slide9">
            <a:extLst>
              <a:ext uri="{FF2B5EF4-FFF2-40B4-BE49-F238E27FC236}">
                <a16:creationId xmlns:a16="http://schemas.microsoft.com/office/drawing/2014/main" id="{25A9EB1A-11B1-4B86-8C3D-3FB942BB05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8" y="0"/>
            <a:ext cx="12031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2023-10-10T03:18:41Z</dcterms:created>
  <dcterms:modified xsi:type="dcterms:W3CDTF">2023-10-10T03:18:41Z</dcterms:modified>
</cp:coreProperties>
</file>