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7127-0602-4A5D-B464-807EE3E90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9BEB3-2BC2-405F-A622-8E8EC180E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9BBE7-53DF-4A20-9CED-DF5BD827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97D-AFA7-46E7-BBF1-0567028A4E7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BB7B-42D8-478E-8159-AF082480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A838C-A726-419D-9189-8FE7C627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BC4-3A73-4AEC-8DC8-AC121781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9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8E60-BAE5-49AF-8A2A-433C29AE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1B730-3450-4461-BEA3-E12433703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5C01E-973B-4CA8-A729-225C13A5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97D-AFA7-46E7-BBF1-0567028A4E7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CAEB2-EDF4-43B3-8785-1E461489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A46C-7481-42F5-B5A2-B6F9E353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BC4-3A73-4AEC-8DC8-AC121781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3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8ADD7-4168-47EA-B21B-FFC14245C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EE1B0-6057-47BC-BED3-469AED55C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FA9FB-8D4B-49A6-AE8E-7686CB26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97D-AFA7-46E7-BBF1-0567028A4E7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B5849-8079-4AEA-A046-9A6BD31A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6482-08E4-4ED1-84FB-52F882E4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BC4-3A73-4AEC-8DC8-AC121781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6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DDC3-E585-4615-8725-978C5FE0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0BA2D-BDA0-4DE5-969C-2C896EA4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B10FC-A243-49FD-97D3-6589C00F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97D-AFA7-46E7-BBF1-0567028A4E7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595F9-E152-459A-8316-8985E98F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EB3AE-556D-4974-AEE0-5F9D8525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BC4-3A73-4AEC-8DC8-AC121781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6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2A54-0356-42CE-B1E1-989F861B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DE530-F791-4FD7-B800-78AE2D8D6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6345-E998-49AC-B5B1-A79153D4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97D-AFA7-46E7-BBF1-0567028A4E7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4E70-71A1-434B-AA84-0CA072DE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3D896-60EA-4C4E-8134-0CC0223B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BC4-3A73-4AEC-8DC8-AC121781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2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FA57-831F-4634-A99D-7474DB1E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FD05-1E8D-4453-B686-31EA669B2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B482E-68A5-43E8-AAFD-87504B3D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8F266-9200-4D55-B5C1-647DB4C9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97D-AFA7-46E7-BBF1-0567028A4E7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84C4F-9D83-4C9C-B8B6-A1E96873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66B1A-F150-436F-AA2A-3192B7AF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BC4-3A73-4AEC-8DC8-AC121781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8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0884-5357-43CF-B45E-700C5F34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F5C03-7DAC-4057-B910-E178E1C14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0F4EB-A288-4945-963A-BDA69300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EADC-B3C9-4FE9-95C0-330908F69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0B2FB-0B32-4F53-BE6F-9B40D6039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746EB-FEE1-4E04-98C9-163DC03A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97D-AFA7-46E7-BBF1-0567028A4E7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B64B3-1C2D-4C41-9894-55093E20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1411F-92C3-44C8-9331-4FFC60EA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BC4-3A73-4AEC-8DC8-AC121781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CBC1-62AE-4162-A5AB-0365C83C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B2BC2-1354-45AA-A935-F3C509DD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97D-AFA7-46E7-BBF1-0567028A4E7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D7D78-837F-4840-A2EB-B296D700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55DF0-5676-47A9-B104-1BC2CD01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BC4-3A73-4AEC-8DC8-AC121781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3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C3C8D-DC77-4C33-89A6-CBCAC173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97D-AFA7-46E7-BBF1-0567028A4E7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0FE84-341B-4066-B428-9C119C2A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4A6FE-4940-4D7B-8CDA-A2ECD582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BC4-3A73-4AEC-8DC8-AC121781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3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1038-729C-451C-8D52-083407BA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03F5C-9362-493B-BD38-92D822511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D1BF-D798-4428-9E65-76A180368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CB382-ECBD-457B-84EE-321288B1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97D-AFA7-46E7-BBF1-0567028A4E7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44FC0-0AD6-4124-9873-3C72BCB4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71542-D40E-4326-8434-5894FF1A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BC4-3A73-4AEC-8DC8-AC121781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0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6092-585F-4E1D-B225-EE606069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56499-E84E-442E-ADC8-71B0DB14E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6F026-6EB1-4C73-A6B8-2922FB996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7E96F-1434-441E-98F0-2D05A354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97D-AFA7-46E7-BBF1-0567028A4E7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281FC-3553-4B1C-8DE4-DE7B8AB4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CE312-1954-46C9-B0A7-E0015B2F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BC4-3A73-4AEC-8DC8-AC121781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8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265CA-F8E2-421B-A92E-B20F5B0C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0D2A0-1BD4-4EB4-A7D7-D7D4422F6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2C3B0-EBFB-40CF-8C34-9FD71566C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7797D-AFA7-46E7-BBF1-0567028A4E7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F5E29-15B9-4073-B90E-9A24C13FE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DA678-CD4D-4089-8C88-32087225E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7FBC4-3A73-4AEC-8DC8-AC121781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8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6099-0CB0-48DE-A25D-A259D36C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13" y="780390"/>
            <a:ext cx="5561938" cy="19258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115F-B0D2-4764-B588-C99ACB55A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031" y="3429000"/>
            <a:ext cx="5561938" cy="153092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Big Mountain Resort is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looking for a new business strategy. In order to capitalize on additional resources that were added to their resort this season, management is looking for guidance to increase profits either by 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cutting the operating costs without undermining the current ticket price or will support an even higher ticket price. </a:t>
            </a: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52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E051E-D98B-4E7C-9844-F67FAA40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7" descr="Lightbulb">
            <a:extLst>
              <a:ext uri="{FF2B5EF4-FFF2-40B4-BE49-F238E27FC236}">
                <a16:creationId xmlns:a16="http://schemas.microsoft.com/office/drawing/2014/main" id="{6CC57DBF-4CA2-45C7-A248-115844BAA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1CF58-F02B-4272-B2F0-30AB619E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5" y="1981415"/>
            <a:ext cx="5750906" cy="3639289"/>
          </a:xfrm>
        </p:spPr>
        <p:txBody>
          <a:bodyPr anchor="ctr">
            <a:normAutofit fontScale="77500" lnSpcReduction="20000"/>
          </a:bodyPr>
          <a:lstStyle/>
          <a:p>
            <a:pPr marL="457200" algn="just">
              <a:lnSpc>
                <a:spcPct val="107000"/>
              </a:lnSpc>
              <a:spcBef>
                <a:spcPts val="0"/>
              </a:spcBef>
            </a:pPr>
            <a:endParaRPr lang="en-US" dirty="0"/>
          </a:p>
          <a:p>
            <a:pPr marL="457200" algn="just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latin typeface="Arial Narrow" panose="020B0606020202030204" pitchFamily="34" charset="0"/>
                <a:cs typeface="Arial" panose="020B0604020202020204" pitchFamily="34" charset="0"/>
              </a:rPr>
              <a:t>The model predicted the ticket price of the Big Mountain Resort to be $95.87 based on the key features. Big Mountain Resort can increase ticket price between $90 and $100. And still be competitive with the other skiing resorts  nationwide.</a:t>
            </a:r>
          </a:p>
          <a:p>
            <a:pPr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Big Mountain Resort </a:t>
            </a:r>
            <a:r>
              <a:rPr lang="en-US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 optimize their operations to cut down their operating expenses without negative impact to their ticket prices.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6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1CBF-48CA-4A8E-BDDE-54E8D9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Analysis results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E6DE98-6CFF-4F99-BB48-799EB4507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2872" cy="4351338"/>
          </a:xfrm>
        </p:spPr>
        <p:txBody>
          <a:bodyPr/>
          <a:lstStyle/>
          <a:p>
            <a:r>
              <a:rPr lang="en-US" dirty="0"/>
              <a:t>The current weekend price of the Big Mountain Resort is $81.00.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frequency plot shows that the ticket prices of Big Mountain Resort are lower than some of the other resorts nationwide with less facilities.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C3FA69-A45B-403A-A271-CDAF07E50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204" y="2068107"/>
            <a:ext cx="4780340" cy="386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2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1CBF-48CA-4A8E-BDDE-54E8D9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Analysis results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E6DE98-6CFF-4F99-BB48-799EB4507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05"/>
            <a:ext cx="5452872" cy="4703358"/>
          </a:xfrm>
        </p:spPr>
        <p:txBody>
          <a:bodyPr/>
          <a:lstStyle/>
          <a:p>
            <a:r>
              <a:rPr lang="en-US" dirty="0"/>
              <a:t>To optimize their operations, the heat map was used to find the ski resort features that are most correlated to their ticket prices.</a:t>
            </a:r>
          </a:p>
          <a:p>
            <a:endParaRPr lang="en-US" dirty="0"/>
          </a:p>
          <a:p>
            <a:r>
              <a:rPr lang="en-US" dirty="0"/>
              <a:t>Note that we used the nationwide ski resort data for this comparison and not limited to the state of Montana.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71C0D-47E9-4298-878C-CF787891D0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79127" y="1473605"/>
            <a:ext cx="5652655" cy="478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5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969E-32F4-4398-9573-8CEA4B43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557159-20EA-451D-B4A6-DF9A586D282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202" y="1690688"/>
            <a:ext cx="5630598" cy="4351338"/>
          </a:xfrm>
          <a:prstGeom prst="rect">
            <a:avLst/>
          </a:prstGeom>
        </p:spPr>
      </p:pic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FA8A4969-7298-4EF0-B0F4-B575F6CCF87F}"/>
              </a:ext>
            </a:extLst>
          </p:cNvPr>
          <p:cNvSpPr txBox="1">
            <a:spLocks/>
          </p:cNvSpPr>
          <p:nvPr/>
        </p:nvSpPr>
        <p:spPr>
          <a:xfrm>
            <a:off x="554265" y="1560945"/>
            <a:ext cx="5452872" cy="4978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scatter plots highlight the 4 key features that impacted ticket prices the most: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1. Fast Quads,</a:t>
            </a:r>
          </a:p>
          <a:p>
            <a:pPr marL="0" indent="0">
              <a:buNone/>
            </a:pPr>
            <a:r>
              <a:rPr lang="en-US" dirty="0"/>
              <a:t>2. Runs,</a:t>
            </a:r>
          </a:p>
          <a:p>
            <a:pPr marL="0" indent="0">
              <a:buNone/>
            </a:pPr>
            <a:r>
              <a:rPr lang="en-US" dirty="0"/>
              <a:t>3. Snow-making</a:t>
            </a:r>
          </a:p>
          <a:p>
            <a:pPr marL="0" indent="0">
              <a:buNone/>
            </a:pPr>
            <a:r>
              <a:rPr lang="en-US" dirty="0"/>
              <a:t>4. Vertical Drop.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Based on these correlations and key features, modeling was used  to estimate the ticket price for Big Mountain Resort.</a:t>
            </a:r>
          </a:p>
        </p:txBody>
      </p:sp>
    </p:spTree>
    <p:extLst>
      <p:ext uri="{BB962C8B-B14F-4D97-AF65-F5344CB8AC3E}">
        <p14:creationId xmlns:p14="http://schemas.microsoft.com/office/powerpoint/2010/main" val="313741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E364-9121-481B-AF03-FB44E9CF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81452-9839-4ACC-9AF8-83B0B6D8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975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model predicted the ticket price of the Big Mountain Resort to be $95.87 based on the key features.</a:t>
            </a:r>
          </a:p>
          <a:p>
            <a:endParaRPr lang="en-US" dirty="0"/>
          </a:p>
          <a:p>
            <a:r>
              <a:rPr lang="en-US" dirty="0"/>
              <a:t> Although, Big Mountain Resort can increase ticket price to a maximum of $106.40 and still be competitive with the other skiing resorts nationwide.</a:t>
            </a:r>
          </a:p>
          <a:p>
            <a:endParaRPr lang="en-US" dirty="0"/>
          </a:p>
          <a:p>
            <a:r>
              <a:rPr lang="en-US" dirty="0"/>
              <a:t>In comparison, the current weekend price of the resort is only $81.00.</a:t>
            </a:r>
          </a:p>
          <a:p>
            <a:endParaRPr lang="en-US" dirty="0"/>
          </a:p>
          <a:p>
            <a:r>
              <a:rPr lang="en-US" dirty="0"/>
              <a:t>Big Mountain’s vertical drop, snow making data, total chairs, no. of runs, area of skiable terrain area and no. of fast quad are relatively high among all resorts country-wide. </a:t>
            </a:r>
          </a:p>
          <a:p>
            <a:endParaRPr lang="en-US" dirty="0"/>
          </a:p>
          <a:p>
            <a:r>
              <a:rPr lang="en-US" dirty="0"/>
              <a:t>Modeling results provide different scenarios to reduce the operating costs, for example, the resort can close their least unpopular runs and their related facilities.</a:t>
            </a:r>
          </a:p>
        </p:txBody>
      </p:sp>
    </p:spTree>
    <p:extLst>
      <p:ext uri="{BB962C8B-B14F-4D97-AF65-F5344CB8AC3E}">
        <p14:creationId xmlns:p14="http://schemas.microsoft.com/office/powerpoint/2010/main" val="332245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8DA1-B291-4A02-BA49-B5142FF5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34B78-7683-495A-A46E-26FF91B5E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Big Mountain Resort can i</a:t>
            </a:r>
            <a:r>
              <a:rPr lang="en-US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ncrease ticket price to a maximum of $100.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Big Mountain Resort </a:t>
            </a:r>
            <a:r>
              <a:rPr lang="en-US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 optimize their operations to cut down their operating expenses.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29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A685-C4F8-4153-A8BB-ADE59737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5EB5D-E419-4C63-AE8A-CB48B0F5F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Neha Choudhary</a:t>
            </a:r>
          </a:p>
          <a:p>
            <a:r>
              <a:rPr lang="en-US" dirty="0"/>
              <a:t>14</a:t>
            </a:r>
            <a:r>
              <a:rPr lang="en-US" baseline="30000" dirty="0"/>
              <a:t>th</a:t>
            </a:r>
            <a:r>
              <a:rPr lang="en-US" dirty="0"/>
              <a:t> Jan 2021</a:t>
            </a:r>
          </a:p>
        </p:txBody>
      </p:sp>
    </p:spTree>
    <p:extLst>
      <p:ext uri="{BB962C8B-B14F-4D97-AF65-F5344CB8AC3E}">
        <p14:creationId xmlns:p14="http://schemas.microsoft.com/office/powerpoint/2010/main" val="82529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434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Office Theme</vt:lpstr>
      <vt:lpstr>Problem statement</vt:lpstr>
      <vt:lpstr>Recommendations</vt:lpstr>
      <vt:lpstr>Analysis results</vt:lpstr>
      <vt:lpstr>Analysis results</vt:lpstr>
      <vt:lpstr>Analysis results</vt:lpstr>
      <vt:lpstr>Modeling results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choudhary</dc:creator>
  <cp:lastModifiedBy>neha choudhary</cp:lastModifiedBy>
  <cp:revision>10</cp:revision>
  <dcterms:created xsi:type="dcterms:W3CDTF">2021-01-15T00:05:46Z</dcterms:created>
  <dcterms:modified xsi:type="dcterms:W3CDTF">2021-02-01T14:54:08Z</dcterms:modified>
</cp:coreProperties>
</file>