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18936" y="1937259"/>
            <a:ext cx="4324418" cy="146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+mj-lt"/>
              </a:rPr>
              <a:t>Monalco</a:t>
            </a:r>
            <a:r>
              <a:rPr lang="en-US" sz="1000" dirty="0">
                <a:latin typeface="+mj-lt"/>
              </a:rPr>
              <a:t> is one of the world’s largest iron ore mining companies</a:t>
            </a:r>
            <a:r>
              <a:rPr lang="en-AU" sz="1000" b="1" dirty="0">
                <a:latin typeface="+mj-lt"/>
              </a:rPr>
              <a:t> </a:t>
            </a:r>
            <a:r>
              <a:rPr lang="en-AU" sz="1000" dirty="0">
                <a:latin typeface="+mj-lt"/>
              </a:rPr>
              <a:t>with global presence. 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Demand for iron has been increasing around the world and market prices of $110/ton of iron ore.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Monalco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with other mining organizations has invested heavily in machinery like Ore crushers to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maximixe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productivity.Increased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supply, the prices have shifted down to $55/ton. </a:t>
            </a:r>
            <a:r>
              <a:rPr lang="en-US" sz="1000" dirty="0" err="1"/>
              <a:t>Monalco</a:t>
            </a:r>
            <a:r>
              <a:rPr lang="en-US" sz="1000" dirty="0"/>
              <a:t> spent $30M for 2018 on ore crusher maintenance with this forecast to rise. </a:t>
            </a:r>
            <a:r>
              <a:rPr lang="en-US" sz="1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Monalco</a:t>
            </a:r>
            <a:r>
              <a:rPr lang="en-US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/>
              <a:t>has decided to focus on reducing maintenance expenditure, to limit the impact on the business’ profitability .</a:t>
            </a:r>
            <a:endParaRPr sz="1000" dirty="0">
              <a:latin typeface="+mj-lt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72265" y="3549694"/>
            <a:ext cx="4324418" cy="10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operating cost by cutting down th</a:t>
            </a:r>
            <a:r>
              <a:rPr lang="en-US" sz="1071" dirty="0"/>
              <a:t>e maintenance cost by 20% (</a:t>
            </a:r>
            <a:r>
              <a:rPr lang="en-US" sz="1071" dirty="0" err="1"/>
              <a:t>i.e</a:t>
            </a:r>
            <a:r>
              <a:rPr lang="en-US" sz="1071" dirty="0"/>
              <a:t> to 24M from 30M) within 1 year.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71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operating within the limits of the equipment</a:t>
            </a:r>
            <a:r>
              <a:rPr lang="en-US" sz="1071" dirty="0"/>
              <a:t> to reduce ‘excess wear’ requests.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focus will be on cutting down the operating and maintenance cost  specifically that of Ore Crusher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equipments</a:t>
            </a: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In order to cut down the maintenance events, there will be resistance from the reliability engineering team.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Stay with the recommended OEM limit of one maintenance event at every 50,000 tons of iron ore processed.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712409" y="5148486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1.Data Historian – Contains Iron Ore processing data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2. Ellipse - Information on the old work orders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3. SAP – New Equipment logs and work order requests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Chanel Adams – Reliability Engineer, Jonas Richards – Asset Integrity Manager, Bruce Banner – Maintenance SME, Jane </a:t>
            </a:r>
            <a:r>
              <a:rPr lang="en-US" sz="1000" dirty="0" err="1"/>
              <a:t>Steere</a:t>
            </a:r>
            <a:r>
              <a:rPr lang="en-US" sz="1000" dirty="0"/>
              <a:t> - Principal Maintenance, Fargo Williams – Change Manager, Tara Starr - Maintenance SME 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0"/>
            <a:ext cx="8584648" cy="93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How can </a:t>
            </a:r>
            <a:r>
              <a:rPr lang="en-AU" b="1" dirty="0" err="1"/>
              <a:t>Monalco</a:t>
            </a:r>
            <a:r>
              <a:rPr lang="en-AU" b="1" dirty="0"/>
              <a:t> Mining reduce </a:t>
            </a:r>
            <a:r>
              <a:rPr lang="en-US" dirty="0"/>
              <a:t>operating cost by 20% within 1 year by optimizing the use of their machinery (Ex: iron-ore crushers) and reducing the maintenance costs, in order to increase profitability?</a:t>
            </a:r>
            <a:endParaRPr lang="en-AU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641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neha choudhary</cp:lastModifiedBy>
  <cp:revision>13</cp:revision>
  <dcterms:modified xsi:type="dcterms:W3CDTF">2020-12-08T21:50:25Z</dcterms:modified>
</cp:coreProperties>
</file>