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ha choudhary" initials="nc" lastIdx="1" clrIdx="0">
    <p:extLst>
      <p:ext uri="{19B8F6BF-5375-455C-9EA6-DF929625EA0E}">
        <p15:presenceInfo xmlns:p15="http://schemas.microsoft.com/office/powerpoint/2012/main" userId="24cbe3660b682a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3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61434" y="1576012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51026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542325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41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Mountain Resort, a ski resort offers spectacular views of Glacier National Park ,with access to 105 trails. Yearly around 350,000 skiers and riders of all levels &amp; abilities visit the mountain. Resort has recently installed an additional chair lift to help increase the distribution of visitors across the mountain. This chair increases their operating costs by $1,540,000 for the season. The resort's ticketing pricing strategy has been to charge a premium above the average price of resorts in its market segment. The business wants guidance on how to select a better value for their ticket price and to cut operating costs without undermining the ticket price or will support an even higher ticket price.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215998" y="3963733"/>
            <a:ext cx="4324418" cy="86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the available data, predict which facilities are used more than the others and then increase the ticket pricing for most popular facilities beginning this year.</a:t>
            </a: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focus will be on cutting down the operating cost and increasing the ticket prices specifically that of popular facilities and additional lift chair.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increasing the ticket prices, the skiers and snow boarders might be reluctant to pay higher cost.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A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Large number of facilities like lifts.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 file from the database manager.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Metadata of columns with column descriptions.</a:t>
            </a: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3907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Director of Operations - Jimmy Blackburn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Database Manager - Alesha Eisen</a:t>
            </a: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Big Mountain Resort can formulate a new pricing criteria in order to capitalize on new facilities added this year, by increasing ticket price or reducing operations cost, without affecting business?</a:t>
            </a: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597</Words>
  <Application>Microsoft Office PowerPoint</Application>
  <PresentationFormat>On-screen Show (4:3)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neha choudhary</cp:lastModifiedBy>
  <cp:revision>5</cp:revision>
  <dcterms:modified xsi:type="dcterms:W3CDTF">2021-01-02T02:12:45Z</dcterms:modified>
</cp:coreProperties>
</file>