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Ref idx="1002">
        <a:schemeClr val="bg2"/>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63700" cy="6858000"/>
          </a:xfrm>
          <a:prstGeom prst="rect">
            <a:avLst/>
          </a:prstGeom>
          <a:effectLst>
            <a:innerShdw blurRad="63500" dist="50800">
              <a:prstClr val="black">
                <a:alpha val="50000"/>
              </a:prstClr>
            </a:innerShdw>
          </a:effectLst>
        </p:spPr>
      </p:pic>
      <p:sp>
        <p:nvSpPr>
          <p:cNvPr id="12" name="Title 11"/>
          <p:cNvSpPr>
            <a:spLocks noGrp="1"/>
          </p:cNvSpPr>
          <p:nvPr>
            <p:ph type="ctrTitle"/>
          </p:nvPr>
        </p:nvSpPr>
        <p:spPr>
          <a:xfrm>
            <a:off x="1917503" y="533400"/>
            <a:ext cx="9378854" cy="2868168"/>
          </a:xfrm>
        </p:spPr>
        <p:txBody>
          <a:bodyPr lIns="45720" tIns="0" rIns="45720">
            <a:noAutofit/>
          </a:bodyPr>
          <a:lstStyle>
            <a:lvl1pPr algn="r">
              <a:defRPr sz="4200" b="1"/>
            </a:lvl1pPr>
            <a:extLst/>
          </a:lstStyle>
          <a:p>
            <a:r>
              <a:rPr kumimoji="0" lang="en-US"/>
              <a:t>Click to edit Master title style</a:t>
            </a:r>
            <a:endParaRPr kumimoji="0" lang="en-US" dirty="0"/>
          </a:p>
        </p:txBody>
      </p:sp>
      <p:sp>
        <p:nvSpPr>
          <p:cNvPr id="25" name="Subtitle 24"/>
          <p:cNvSpPr>
            <a:spLocks noGrp="1"/>
          </p:cNvSpPr>
          <p:nvPr>
            <p:ph type="subTitle" idx="1"/>
          </p:nvPr>
        </p:nvSpPr>
        <p:spPr>
          <a:xfrm>
            <a:off x="1896211" y="3539864"/>
            <a:ext cx="9396082"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9" name="Straight Connector 8"/>
          <p:cNvSpPr>
            <a:spLocks noChangeShapeType="1"/>
          </p:cNvSpPr>
          <p:nvPr/>
        </p:nvSpPr>
        <p:spPr bwMode="auto">
          <a:xfrm rot="16200000">
            <a:off x="-1767154"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8" name="Footer Placeholder 17"/>
          <p:cNvSpPr>
            <a:spLocks noGrp="1"/>
          </p:cNvSpPr>
          <p:nvPr>
            <p:ph type="ftr" sz="quarter" idx="11"/>
          </p:nvPr>
        </p:nvSpPr>
        <p:spPr>
          <a:xfrm>
            <a:off x="1917503" y="6354773"/>
            <a:ext cx="3903629" cy="228600"/>
          </a:xfrm>
        </p:spPr>
        <p:txBody>
          <a:bodyPr/>
          <a:lstStyle>
            <a:lvl1pPr>
              <a:defRPr lang="en-US" dirty="0">
                <a:solidFill>
                  <a:srgbClr val="FFFFFF"/>
                </a:solidFill>
              </a:defRPr>
            </a:lvl1pPr>
            <a:extLst/>
          </a:lstStyle>
          <a:p>
            <a:endParaRPr lang="en-US" dirty="0"/>
          </a:p>
        </p:txBody>
      </p:sp>
      <p:sp>
        <p:nvSpPr>
          <p:cNvPr id="31" name="Date Placeholder 30"/>
          <p:cNvSpPr>
            <a:spLocks noGrp="1"/>
          </p:cNvSpPr>
          <p:nvPr>
            <p:ph type="dt" sz="half" idx="10"/>
          </p:nvPr>
        </p:nvSpPr>
        <p:spPr>
          <a:xfrm>
            <a:off x="6829512" y="6354773"/>
            <a:ext cx="2669952" cy="226902"/>
          </a:xfrm>
        </p:spPr>
        <p:txBody>
          <a:bodyPr/>
          <a:lstStyle>
            <a:lvl1pPr>
              <a:defRPr lang="en-US" smtClean="0">
                <a:solidFill>
                  <a:srgbClr val="FFFFFF"/>
                </a:solidFill>
              </a:defRPr>
            </a:lvl1pPr>
            <a:extLst/>
          </a:lstStyle>
          <a:p>
            <a:fld id="{7B621081-53EA-4545-A82E-F099CAD892AE}" type="datetimeFigureOut">
              <a:rPr lang="en-US" smtClean="0"/>
              <a:t>12/31/2021</a:t>
            </a:fld>
            <a:endParaRPr lang="en-US"/>
          </a:p>
        </p:txBody>
      </p:sp>
      <p:sp>
        <p:nvSpPr>
          <p:cNvPr id="29" name="Slide Number Placeholder 28"/>
          <p:cNvSpPr>
            <a:spLocks noGrp="1"/>
          </p:cNvSpPr>
          <p:nvPr>
            <p:ph type="sldNum" sz="quarter" idx="12"/>
          </p:nvPr>
        </p:nvSpPr>
        <p:spPr>
          <a:xfrm>
            <a:off x="10507845" y="6353075"/>
            <a:ext cx="784448" cy="228600"/>
          </a:xfrm>
        </p:spPr>
        <p:txBody>
          <a:bodyPr/>
          <a:lstStyle>
            <a:lvl1pPr>
              <a:defRPr lang="en-US" smtClean="0">
                <a:solidFill>
                  <a:srgbClr val="FFFFFF"/>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993180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hasCustomPrompt="1"/>
          </p:nvPr>
        </p:nvSpPr>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12/31/2021</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4208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2752"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hasCustomPrompt="1"/>
          </p:nvPr>
        </p:nvSpPr>
        <p:spPr>
          <a:xfrm>
            <a:off x="609600" y="274643"/>
            <a:ext cx="7671552" cy="5851525"/>
          </a:xfrm>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3373"/>
            <a:ext cx="4876800" cy="228600"/>
          </a:xfrm>
        </p:spPr>
        <p:txBody>
          <a:bodyPr/>
          <a:lstStyle/>
          <a:p>
            <a:endParaRPr lang="en-US"/>
          </a:p>
        </p:txBody>
      </p:sp>
      <p:sp>
        <p:nvSpPr>
          <p:cNvPr id="4" name="Date Placeholder 3"/>
          <p:cNvSpPr>
            <a:spLocks noGrp="1"/>
          </p:cNvSpPr>
          <p:nvPr>
            <p:ph type="dt" sz="half" idx="10"/>
          </p:nvPr>
        </p:nvSpPr>
        <p:spPr>
          <a:xfrm>
            <a:off x="5657088" y="6375071"/>
            <a:ext cx="2669952" cy="226902"/>
          </a:xfrm>
        </p:spPr>
        <p:txBody>
          <a:bodyPr/>
          <a:lstStyle/>
          <a:p>
            <a:fld id="{7B621081-53EA-4545-A82E-F099CAD892AE}" type="datetimeFigureOut">
              <a:rPr lang="en-US" smtClean="0"/>
              <a:t>12/31/2021</a:t>
            </a:fld>
            <a:endParaRPr lang="en-US"/>
          </a:p>
        </p:txBody>
      </p:sp>
      <p:sp>
        <p:nvSpPr>
          <p:cNvPr id="6" name="Slide Number Placeholder 5"/>
          <p:cNvSpPr>
            <a:spLocks noGrp="1"/>
          </p:cNvSpPr>
          <p:nvPr>
            <p:ph type="sldNum" sz="quarter" idx="12"/>
          </p:nvPr>
        </p:nvSpPr>
        <p:spPr>
          <a:xfrm>
            <a:off x="8339328" y="6370325"/>
            <a:ext cx="784448" cy="228600"/>
          </a:xfrm>
        </p:spPr>
        <p:txBody>
          <a:bodyPr/>
          <a:lstStyle>
            <a:lvl1pPr>
              <a:defRPr>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397349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hasCustomPrompt="1"/>
          </p:nvPr>
        </p:nvSpPr>
        <p:spPr/>
        <p:txBody>
          <a:bodyPr/>
          <a:lstStyle>
            <a:lvl1pP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12/31/2021</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8591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hasCustomPrompt="1"/>
          </p:nvPr>
        </p:nvSpPr>
        <p:spPr>
          <a:xfrm>
            <a:off x="1422400" y="1905001"/>
            <a:ext cx="8340651" cy="743507"/>
          </a:xfrm>
        </p:spPr>
        <p:txBody>
          <a:bodyPr anchor="b"/>
          <a:lstStyle>
            <a:lvl1pPr marL="0" indent="0" algn="r">
              <a:buNone/>
              <a:defRPr sz="2000" baseline="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Click to edit Master text styles</a:t>
            </a:r>
          </a:p>
        </p:txBody>
      </p:sp>
      <p:sp>
        <p:nvSpPr>
          <p:cNvPr id="5" name="Footer Placeholder 4"/>
          <p:cNvSpPr>
            <a:spLocks noGrp="1"/>
          </p:cNvSpPr>
          <p:nvPr>
            <p:ph type="ftr" sz="quarter" idx="11"/>
          </p:nvPr>
        </p:nvSpPr>
        <p:spPr>
          <a:xfrm>
            <a:off x="2313811" y="6374023"/>
            <a:ext cx="3860800" cy="228600"/>
          </a:xfrm>
        </p:spPr>
        <p:txBody>
          <a:bodyPr bIns="0" anchor="b"/>
          <a:lstStyle>
            <a:lvl1pPr>
              <a:defRPr>
                <a:solidFill>
                  <a:schemeClr val="tx2"/>
                </a:solidFill>
              </a:defRPr>
            </a:lvl1pPr>
            <a:extLst/>
          </a:lstStyle>
          <a:p>
            <a:endParaRPr lang="en-US"/>
          </a:p>
        </p:txBody>
      </p:sp>
      <p:sp>
        <p:nvSpPr>
          <p:cNvPr id="4" name="Date Placeholder 3"/>
          <p:cNvSpPr>
            <a:spLocks noGrp="1"/>
          </p:cNvSpPr>
          <p:nvPr>
            <p:ph type="dt" sz="half" idx="10"/>
          </p:nvPr>
        </p:nvSpPr>
        <p:spPr>
          <a:xfrm>
            <a:off x="6298984" y="6374023"/>
            <a:ext cx="2669952" cy="226902"/>
          </a:xfrm>
        </p:spPr>
        <p:txBody>
          <a:bodyPr bIns="0" anchor="b"/>
          <a:lstStyle>
            <a:lvl1pPr>
              <a:defRPr>
                <a:solidFill>
                  <a:schemeClr val="tx2"/>
                </a:solidFill>
              </a:defRPr>
            </a:lvl1pPr>
            <a:extLst/>
          </a:lstStyle>
          <a:p>
            <a:fld id="{7B621081-53EA-4545-A82E-F099CAD892AE}" type="datetimeFigureOut">
              <a:rPr lang="en-US" smtClean="0"/>
              <a:t>12/31/2021</a:t>
            </a:fld>
            <a:endParaRPr lang="en-US"/>
          </a:p>
        </p:txBody>
      </p:sp>
      <p:sp>
        <p:nvSpPr>
          <p:cNvPr id="6" name="Slide Number Placeholder 5"/>
          <p:cNvSpPr>
            <a:spLocks noGrp="1"/>
          </p:cNvSpPr>
          <p:nvPr>
            <p:ph type="sldNum" sz="quarter" idx="12"/>
          </p:nvPr>
        </p:nvSpPr>
        <p:spPr>
          <a:xfrm>
            <a:off x="8978603"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5162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hasCustomPrompt="1"/>
          </p:nvPr>
        </p:nvSpPr>
        <p:spPr>
          <a:xfrm>
            <a:off x="609600" y="1600201"/>
            <a:ext cx="4693920" cy="4648199"/>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hasCustomPrompt="1"/>
          </p:nvPr>
        </p:nvSpPr>
        <p:spPr>
          <a:xfrm>
            <a:off x="5571744" y="1600201"/>
            <a:ext cx="4693920" cy="4648199"/>
          </a:xfrm>
        </p:spPr>
        <p:txBody>
          <a:bodyPr anchor="t"/>
          <a:lstStyle>
            <a:lvl1pPr eaLnBrk="1" latinLnBrk="0" hangingPunct="1">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12/31/2021</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9943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5" name="Content Placeholder 4"/>
          <p:cNvSpPr>
            <a:spLocks noGrp="1"/>
          </p:cNvSpPr>
          <p:nvPr>
            <p:ph sz="quarter" idx="2" hasCustomPrompt="1"/>
          </p:nvPr>
        </p:nvSpPr>
        <p:spPr>
          <a:xfrm>
            <a:off x="609600"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Text Placeholder 2"/>
          <p:cNvSpPr>
            <a:spLocks noGrp="1"/>
          </p:cNvSpPr>
          <p:nvPr>
            <p:ph type="body" idx="1" hasCustomPrompt="1"/>
          </p:nvPr>
        </p:nvSpPr>
        <p:spPr>
          <a:xfrm>
            <a:off x="609600" y="5790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baseline="0">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5571744"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Text Placeholder 3"/>
          <p:cNvSpPr>
            <a:spLocks noGrp="1"/>
          </p:cNvSpPr>
          <p:nvPr>
            <p:ph type="body" sz="half" idx="3" hasCustomPrompt="1"/>
          </p:nvPr>
        </p:nvSpPr>
        <p:spPr>
          <a:xfrm>
            <a:off x="5571744" y="5790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eaLnBrk="1" latinLnBrk="0" hangingPunct="1">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8" name="Footer Placeholder 7"/>
          <p:cNvSpPr>
            <a:spLocks noGrp="1"/>
          </p:cNvSpPr>
          <p:nvPr>
            <p:ph type="ftr" sz="quarter" idx="11"/>
          </p:nvPr>
        </p:nvSpPr>
        <p:spPr>
          <a:xfrm>
            <a:off x="609600" y="6375071"/>
            <a:ext cx="4876800" cy="228600"/>
          </a:xfrm>
        </p:spPr>
        <p:txBody>
          <a:bodyPr/>
          <a:lstStyle/>
          <a:p>
            <a:endParaRPr lang="en-US"/>
          </a:p>
        </p:txBody>
      </p:sp>
      <p:sp>
        <p:nvSpPr>
          <p:cNvPr id="7" name="Date Placeholder 6"/>
          <p:cNvSpPr>
            <a:spLocks noGrp="1"/>
          </p:cNvSpPr>
          <p:nvPr>
            <p:ph type="dt" sz="half" idx="10"/>
          </p:nvPr>
        </p:nvSpPr>
        <p:spPr>
          <a:xfrm>
            <a:off x="5661248" y="6375071"/>
            <a:ext cx="2669952" cy="226902"/>
          </a:xfrm>
        </p:spPr>
        <p:txBody>
          <a:bodyPr/>
          <a:lstStyle/>
          <a:p>
            <a:fld id="{7B621081-53EA-4545-A82E-F099CAD892AE}" type="datetimeFigureOut">
              <a:rPr lang="en-US" smtClean="0"/>
              <a:t>12/31/2021</a:t>
            </a:fld>
            <a:endParaRPr lang="en-US"/>
          </a:p>
        </p:txBody>
      </p:sp>
      <p:sp>
        <p:nvSpPr>
          <p:cNvPr id="9" name="Slide Number Placeholder 8"/>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29478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4" name="Footer Placeholder 3"/>
          <p:cNvSpPr>
            <a:spLocks noGrp="1"/>
          </p:cNvSpPr>
          <p:nvPr>
            <p:ph type="ftr" sz="quarter" idx="11"/>
          </p:nvPr>
        </p:nvSpPr>
        <p:spPr>
          <a:xfrm>
            <a:off x="609600" y="6375071"/>
            <a:ext cx="4876800" cy="228600"/>
          </a:xfrm>
        </p:spPr>
        <p:txBody>
          <a:bodyPr/>
          <a:lstStyle/>
          <a:p>
            <a:endParaRPr lang="en-US"/>
          </a:p>
        </p:txBody>
      </p:sp>
      <p:sp>
        <p:nvSpPr>
          <p:cNvPr id="3" name="Date Placeholder 2"/>
          <p:cNvSpPr>
            <a:spLocks noGrp="1"/>
          </p:cNvSpPr>
          <p:nvPr>
            <p:ph type="dt" sz="half" idx="10"/>
          </p:nvPr>
        </p:nvSpPr>
        <p:spPr>
          <a:xfrm>
            <a:off x="5661248" y="6375071"/>
            <a:ext cx="2669952" cy="226902"/>
          </a:xfrm>
        </p:spPr>
        <p:txBody>
          <a:bodyPr/>
          <a:lstStyle/>
          <a:p>
            <a:fld id="{7B621081-53EA-4545-A82E-F099CAD892AE}" type="datetimeFigureOut">
              <a:rPr lang="en-US" smtClean="0"/>
              <a:t>12/31/2021</a:t>
            </a:fld>
            <a:endParaRPr lang="en-US"/>
          </a:p>
        </p:txBody>
      </p:sp>
      <p:sp>
        <p:nvSpPr>
          <p:cNvPr id="5" name="Slide Number Placeholder 4"/>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3793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09600" y="6375071"/>
            <a:ext cx="4876800" cy="228600"/>
          </a:xfrm>
        </p:spPr>
        <p:txBody>
          <a:bodyPr/>
          <a:lstStyle>
            <a:lvl1pPr>
              <a:defRPr>
                <a:solidFill>
                  <a:schemeClr val="tx2"/>
                </a:solidFill>
              </a:defRPr>
            </a:lvl1pPr>
            <a:extLst/>
          </a:lstStyle>
          <a:p>
            <a:endParaRPr lang="en-US"/>
          </a:p>
        </p:txBody>
      </p:sp>
      <p:sp>
        <p:nvSpPr>
          <p:cNvPr id="2" name="Date Placeholder 1"/>
          <p:cNvSpPr>
            <a:spLocks noGrp="1"/>
          </p:cNvSpPr>
          <p:nvPr>
            <p:ph type="dt" sz="half" idx="10"/>
          </p:nvPr>
        </p:nvSpPr>
        <p:spPr>
          <a:xfrm>
            <a:off x="5661248" y="6375071"/>
            <a:ext cx="2669952" cy="226902"/>
          </a:xfrm>
        </p:spPr>
        <p:txBody>
          <a:bodyPr/>
          <a:lstStyle>
            <a:lvl1pPr>
              <a:defRPr>
                <a:solidFill>
                  <a:schemeClr val="tx2"/>
                </a:solidFill>
              </a:defRPr>
            </a:lvl1pPr>
            <a:extLst/>
          </a:lstStyle>
          <a:p>
            <a:fld id="{7B621081-53EA-4545-A82E-F099CAD892AE}" type="datetimeFigureOut">
              <a:rPr lang="en-US" smtClean="0"/>
              <a:t>12/31/2021</a:t>
            </a:fld>
            <a:endParaRPr lang="en-US"/>
          </a:p>
        </p:txBody>
      </p:sp>
      <p:sp>
        <p:nvSpPr>
          <p:cNvPr id="4" name="Slide Number Placeholder 3"/>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30173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hasCustomPrompt="1"/>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800" b="1" baseline="0">
                <a:solidFill>
                  <a:schemeClr val="tx2"/>
                </a:solidFill>
              </a:defRPr>
            </a:lvl1pPr>
            <a:lvl2pPr>
              <a:buNone/>
              <a:defRPr sz="1200"/>
            </a:lvl2pPr>
            <a:lvl3pPr>
              <a:buNone/>
              <a:defRPr sz="1000"/>
            </a:lvl3pPr>
            <a:lvl4pPr>
              <a:buNone/>
              <a:defRPr sz="900"/>
            </a:lvl4pPr>
            <a:lvl5pPr>
              <a:buNone/>
              <a:defRPr sz="900"/>
            </a:lvl5pPr>
            <a:extLst/>
          </a:lstStyle>
          <a:p>
            <a:pPr lvl="0" eaLnBrk="1" latinLnBrk="0" hangingPunct="1"/>
            <a:r>
              <a:rPr kumimoji="0" lang="en-US" dirty="0"/>
              <a:t>Click to edit Master text styles</a:t>
            </a:r>
          </a:p>
        </p:txBody>
      </p:sp>
      <p:sp>
        <p:nvSpPr>
          <p:cNvPr id="4" name="Content Placeholder 3"/>
          <p:cNvSpPr>
            <a:spLocks noGrp="1"/>
          </p:cNvSpPr>
          <p:nvPr>
            <p:ph sz="half" idx="1" hasCustomPrompt="1"/>
          </p:nvPr>
        </p:nvSpPr>
        <p:spPr>
          <a:xfrm>
            <a:off x="609600" y="2133600"/>
            <a:ext cx="9652000" cy="4114800"/>
          </a:xfrm>
        </p:spPr>
        <p:txBody>
          <a:bodyPr/>
          <a:lstStyle>
            <a:lvl1pPr>
              <a:defRPr sz="3200" baseline="0"/>
            </a:lvl1pPr>
            <a:lvl2pPr>
              <a:defRPr sz="2800"/>
            </a:lvl2pPr>
            <a:lvl3pPr>
              <a:defRPr sz="2400"/>
            </a:lvl3pPr>
            <a:lvl4pPr>
              <a:defRPr sz="2000"/>
            </a:lvl4pPr>
            <a:lvl5pPr>
              <a:defRPr sz="20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4023"/>
            <a:ext cx="4876800" cy="228600"/>
          </a:xfrm>
        </p:spPr>
        <p:txBody>
          <a:bodyPr/>
          <a:lstStyle/>
          <a:p>
            <a:endParaRPr lang="en-US"/>
          </a:p>
        </p:txBody>
      </p:sp>
      <p:sp>
        <p:nvSpPr>
          <p:cNvPr id="5" name="Date Placeholder 4"/>
          <p:cNvSpPr>
            <a:spLocks noGrp="1"/>
          </p:cNvSpPr>
          <p:nvPr>
            <p:ph type="dt" sz="half" idx="10"/>
          </p:nvPr>
        </p:nvSpPr>
        <p:spPr>
          <a:xfrm>
            <a:off x="5661248" y="6374023"/>
            <a:ext cx="2669952" cy="226902"/>
          </a:xfrm>
        </p:spPr>
        <p:txBody>
          <a:bodyPr/>
          <a:lstStyle/>
          <a:p>
            <a:fld id="{7B621081-53EA-4545-A82E-F099CAD892AE}" type="datetimeFigureOut">
              <a:rPr lang="en-US" smtClean="0"/>
              <a:t>12/31/2021</a:t>
            </a:fld>
            <a:endParaRPr lang="en-US"/>
          </a:p>
        </p:txBody>
      </p:sp>
      <p:sp>
        <p:nvSpPr>
          <p:cNvPr id="7" name="Slide Number Placeholder 6"/>
          <p:cNvSpPr>
            <a:spLocks noGrp="1"/>
          </p:cNvSpPr>
          <p:nvPr>
            <p:ph type="sldNum" sz="quarter" idx="12"/>
          </p:nvPr>
        </p:nvSpPr>
        <p:spPr>
          <a:xfrm>
            <a:off x="8335264"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15152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10" name="Picture Placeholder 9" descr="An empty placeholder to add an image. Click on the placeholder and select the image that you wish to add"/>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
        <p:nvSpPr>
          <p:cNvPr id="4" name="Text Placeholder 3"/>
          <p:cNvSpPr>
            <a:spLocks noGrp="1"/>
          </p:cNvSpPr>
          <p:nvPr>
            <p:ph type="body" sz="half" idx="2" hasCustomPrompt="1"/>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dirty="0"/>
              <a:t>Click to edit Master text styles</a:t>
            </a:r>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12/31/2021</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6462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10528300" y="0"/>
            <a:ext cx="1663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endParaRPr kumimoji="0" lang="en-US" dirty="0"/>
          </a:p>
        </p:txBody>
      </p:sp>
      <p:sp>
        <p:nvSpPr>
          <p:cNvPr id="31" name="Text Placeholder 30"/>
          <p:cNvSpPr>
            <a:spLocks noGrp="1"/>
          </p:cNvSpPr>
          <p:nvPr>
            <p:ph type="body" idx="1"/>
          </p:nvPr>
        </p:nvSpPr>
        <p:spPr bwMode="hidden">
          <a:xfrm>
            <a:off x="609600" y="1609416"/>
            <a:ext cx="9652000" cy="463898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4" name="Footer Placeholder 3"/>
          <p:cNvSpPr>
            <a:spLocks noGrp="1"/>
          </p:cNvSpPr>
          <p:nvPr>
            <p:ph type="ftr" sz="quarter" idx="3"/>
          </p:nvPr>
        </p:nvSpPr>
        <p:spPr>
          <a:xfrm>
            <a:off x="609600" y="6375071"/>
            <a:ext cx="4876800" cy="228600"/>
          </a:xfrm>
          <a:prstGeom prst="rect">
            <a:avLst/>
          </a:prstGeom>
        </p:spPr>
        <p:txBody>
          <a:bodyPr vert="horz" tIns="0" bIns="0" anchor="b"/>
          <a:lstStyle>
            <a:lvl1pPr algn="r" eaLnBrk="1" latinLnBrk="0" hangingPunct="1">
              <a:defRPr kumimoji="0" sz="1100">
                <a:solidFill>
                  <a:schemeClr val="tx2"/>
                </a:solidFill>
              </a:defRPr>
            </a:lvl1pPr>
            <a:extLst/>
          </a:lstStyle>
          <a:p>
            <a:r>
              <a:rPr lang="en-US" dirty="0"/>
              <a:t>Add a footer</a:t>
            </a:r>
          </a:p>
        </p:txBody>
      </p:sp>
      <p:sp>
        <p:nvSpPr>
          <p:cNvPr id="27" name="Date Placeholder 26"/>
          <p:cNvSpPr>
            <a:spLocks noGrp="1"/>
          </p:cNvSpPr>
          <p:nvPr>
            <p:ph type="dt" sz="half" idx="2"/>
          </p:nvPr>
        </p:nvSpPr>
        <p:spPr>
          <a:xfrm>
            <a:off x="5661248" y="6375071"/>
            <a:ext cx="2669952" cy="226902"/>
          </a:xfrm>
          <a:prstGeom prst="rect">
            <a:avLst/>
          </a:prstGeom>
        </p:spPr>
        <p:txBody>
          <a:bodyPr vert="horz" tIns="0" bIns="0" anchor="b"/>
          <a:lstStyle>
            <a:lvl1pPr algn="l" eaLnBrk="1" latinLnBrk="0" hangingPunct="1">
              <a:defRPr kumimoji="0" sz="1100">
                <a:solidFill>
                  <a:schemeClr val="tx2"/>
                </a:solidFill>
              </a:defRPr>
            </a:lvl1pPr>
            <a:extLst/>
          </a:lstStyle>
          <a:p>
            <a:fld id="{9DA0E755-25FD-455B-A5F4-B0DE86D4B5E2}" type="datetime1">
              <a:rPr lang="en-US" smtClean="0"/>
              <a:pPr/>
              <a:t>12/31/2021</a:t>
            </a:fld>
            <a:endParaRPr lang="en-US" dirty="0"/>
          </a:p>
        </p:txBody>
      </p:sp>
      <p:sp>
        <p:nvSpPr>
          <p:cNvPr id="16" name="Slide Number Placeholder 15"/>
          <p:cNvSpPr>
            <a:spLocks noGrp="1"/>
          </p:cNvSpPr>
          <p:nvPr>
            <p:ph type="sldNum" sz="quarter" idx="4"/>
          </p:nvPr>
        </p:nvSpPr>
        <p:spPr>
          <a:xfrm>
            <a:off x="8335264" y="6373373"/>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200063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3800" b="1" kern="1200" cap="all" baseline="0">
          <a:ln w="500">
            <a:solidFill>
              <a:schemeClr val="tx2">
                <a:lumMod val="50000"/>
              </a:schemeClr>
            </a:solidFill>
          </a:ln>
          <a:gradFill>
            <a:gsLst>
              <a:gs pos="0">
                <a:schemeClr val="accent4">
                  <a:tint val="13000"/>
                </a:schemeClr>
              </a:gs>
              <a:gs pos="10000">
                <a:schemeClr val="accent4">
                  <a:tint val="20000"/>
                </a:schemeClr>
              </a:gs>
              <a:gs pos="49000">
                <a:schemeClr val="accent4">
                  <a:tint val="70000"/>
                </a:schemeClr>
              </a:gs>
              <a:gs pos="50000">
                <a:schemeClr val="accent4"/>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pos="384">
          <p15:clr>
            <a:srgbClr val="F26B43"/>
          </p15:clr>
        </p15:guide>
        <p15:guide id="3" pos="6456">
          <p15:clr>
            <a:srgbClr val="F26B43"/>
          </p15:clr>
        </p15:guide>
        <p15:guide id="4" pos="1200">
          <p15:clr>
            <a:srgbClr val="F26B43"/>
          </p15:clr>
        </p15:guide>
        <p15:guide id="5" orient="horz" pos="4008">
          <p15:clr>
            <a:srgbClr val="F26B43"/>
          </p15:clr>
        </p15:guide>
        <p15:guide id="6" orient="horz" pos="3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6E118D-CDEA-41A9-9DCB-8A2782D3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749" y="1994263"/>
            <a:ext cx="8186057" cy="3474720"/>
          </a:xfrm>
          <a:prstGeom prst="ellipse">
            <a:avLst/>
          </a:prstGeom>
          <a:ln>
            <a:noFill/>
          </a:ln>
          <a:effectLst>
            <a:softEdge rad="112500"/>
          </a:effectLst>
        </p:spPr>
      </p:pic>
      <p:sp>
        <p:nvSpPr>
          <p:cNvPr id="11" name="Rectangle 10">
            <a:extLst>
              <a:ext uri="{FF2B5EF4-FFF2-40B4-BE49-F238E27FC236}">
                <a16:creationId xmlns:a16="http://schemas.microsoft.com/office/drawing/2014/main" id="{06BF80CB-7701-4C16-B93C-53BE1CF1B931}"/>
              </a:ext>
            </a:extLst>
          </p:cNvPr>
          <p:cNvSpPr/>
          <p:nvPr/>
        </p:nvSpPr>
        <p:spPr>
          <a:xfrm>
            <a:off x="6357257" y="5602808"/>
            <a:ext cx="5651864" cy="615553"/>
          </a:xfrm>
          <a:prstGeom prst="rect">
            <a:avLst/>
          </a:prstGeom>
          <a:noFill/>
        </p:spPr>
        <p:txBody>
          <a:bodyPr wrap="square" lIns="91440" tIns="45720" rIns="91440" bIns="45720">
            <a:spAutoFit/>
          </a:bodyPr>
          <a:lstStyle/>
          <a:p>
            <a:pPr algn="ctr"/>
            <a:r>
              <a:rPr lang="en-IN" sz="3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Presented by Neha Singh</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1785257" y="-1"/>
            <a:ext cx="10406743" cy="1446550"/>
          </a:xfrm>
          <a:prstGeom prst="rect">
            <a:avLst/>
          </a:prstGeom>
          <a:noFill/>
        </p:spPr>
        <p:txBody>
          <a:bodyPr wrap="square" lIns="91440" tIns="45720" rIns="91440" bIns="45720">
            <a:spAutoFit/>
          </a:bodyPr>
          <a:lstStyle/>
          <a:p>
            <a:pPr algn="ctr"/>
            <a:r>
              <a:rPr lang="en-US" sz="4400" b="1" i="1" dirty="0">
                <a:ln w="9525">
                  <a:solidFill>
                    <a:schemeClr val="bg1"/>
                  </a:solidFill>
                  <a:prstDash val="solid"/>
                </a:ln>
                <a:effectLst>
                  <a:outerShdw blurRad="12700" dist="38100" dir="2700000" algn="tl" rotWithShape="0">
                    <a:schemeClr val="bg1">
                      <a:lumMod val="50000"/>
                    </a:schemeClr>
                  </a:outerShdw>
                </a:effectLst>
              </a:rPr>
              <a:t>Presentation on </a:t>
            </a:r>
            <a:b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96388" y="1463040"/>
            <a:ext cx="4694238" cy="3222426"/>
          </a:xfrm>
          <a:prstGeom prst="rect">
            <a:avLst/>
          </a:prstGeom>
          <a:noFill/>
          <a:ln>
            <a:noFill/>
          </a:ln>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381026" y="1463040"/>
            <a:ext cx="4694238" cy="3209128"/>
          </a:xfrm>
          <a:prstGeom prst="rect">
            <a:avLst/>
          </a:prstGeom>
          <a:noFill/>
          <a:ln>
            <a:noFill/>
          </a:ln>
        </p:spPr>
      </p:pic>
      <p:sp>
        <p:nvSpPr>
          <p:cNvPr id="8" name="TextBox 7">
            <a:extLst>
              <a:ext uri="{FF2B5EF4-FFF2-40B4-BE49-F238E27FC236}">
                <a16:creationId xmlns:a16="http://schemas.microsoft.com/office/drawing/2014/main" id="{1869FD7C-4A51-4C5E-80C1-D5DFADB28F42}"/>
              </a:ext>
            </a:extLst>
          </p:cNvPr>
          <p:cNvSpPr txBox="1"/>
          <p:nvPr/>
        </p:nvSpPr>
        <p:spPr>
          <a:xfrm>
            <a:off x="383177" y="4868091"/>
            <a:ext cx="9692087"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472" y="2702308"/>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0904" y="2690515"/>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361" y="1609725"/>
            <a:ext cx="4772747" cy="3780881"/>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9278" y="1609725"/>
            <a:ext cx="4693921" cy="3780880"/>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CA0F1EED-3DF7-4B13-A468-899E7B8FCC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565" y="904332"/>
            <a:ext cx="2822644" cy="2030458"/>
          </a:xfrm>
          <a:prstGeom prst="rect">
            <a:avLst/>
          </a:prstGeom>
          <a:noFill/>
          <a:ln>
            <a:noFill/>
          </a:ln>
        </p:spPr>
      </p:pic>
      <p:pic>
        <p:nvPicPr>
          <p:cNvPr id="5" name="Picture 4">
            <a:extLst>
              <a:ext uri="{FF2B5EF4-FFF2-40B4-BE49-F238E27FC236}">
                <a16:creationId xmlns:a16="http://schemas.microsoft.com/office/drawing/2014/main" id="{35DE26E4-5461-411A-A61F-9FCEC7F572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5576" y="913042"/>
            <a:ext cx="2561993" cy="2021748"/>
          </a:xfrm>
          <a:prstGeom prst="rect">
            <a:avLst/>
          </a:prstGeom>
          <a:noFill/>
          <a:ln>
            <a:noFill/>
          </a:ln>
        </p:spPr>
      </p:pic>
      <p:pic>
        <p:nvPicPr>
          <p:cNvPr id="6" name="Picture 5">
            <a:extLst>
              <a:ext uri="{FF2B5EF4-FFF2-40B4-BE49-F238E27FC236}">
                <a16:creationId xmlns:a16="http://schemas.microsoft.com/office/drawing/2014/main" id="{7641D26E-9A0E-46B2-B5C3-5F00CBDCE6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3682" y="902336"/>
            <a:ext cx="2561993" cy="2021748"/>
          </a:xfrm>
          <a:prstGeom prst="rect">
            <a:avLst/>
          </a:prstGeom>
          <a:noFill/>
          <a:ln>
            <a:noFill/>
          </a:ln>
        </p:spPr>
      </p:pic>
      <p:pic>
        <p:nvPicPr>
          <p:cNvPr id="7" name="Picture 6">
            <a:extLst>
              <a:ext uri="{FF2B5EF4-FFF2-40B4-BE49-F238E27FC236}">
                <a16:creationId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0933" y="3267537"/>
            <a:ext cx="2822644" cy="2266951"/>
          </a:xfrm>
          <a:prstGeom prst="rect">
            <a:avLst/>
          </a:prstGeom>
          <a:noFill/>
          <a:ln>
            <a:noFill/>
          </a:ln>
        </p:spPr>
      </p:pic>
      <p:pic>
        <p:nvPicPr>
          <p:cNvPr id="8" name="Picture 7">
            <a:extLst>
              <a:ext uri="{FF2B5EF4-FFF2-40B4-BE49-F238E27FC236}">
                <a16:creationId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9007" y="3231963"/>
            <a:ext cx="2742202" cy="2266951"/>
          </a:xfrm>
          <a:prstGeom prst="rect">
            <a:avLst/>
          </a:prstGeom>
          <a:noFill/>
          <a:ln>
            <a:noFill/>
          </a:ln>
        </p:spPr>
      </p:pic>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34" y="2272937"/>
            <a:ext cx="8277120" cy="3486207"/>
          </a:xfrm>
          <a:prstGeom prst="rect">
            <a:avLst/>
          </a:prstGeom>
          <a:noFill/>
          <a:ln>
            <a:noFill/>
          </a:ln>
        </p:spPr>
      </p:pic>
      <p:pic>
        <p:nvPicPr>
          <p:cNvPr id="5" name="Picture 4">
            <a:extLst>
              <a:ext uri="{FF2B5EF4-FFF2-40B4-BE49-F238E27FC236}">
                <a16:creationId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257" y="5913212"/>
            <a:ext cx="7876526" cy="692150"/>
          </a:xfrm>
          <a:prstGeom prst="rect">
            <a:avLst/>
          </a:prstGeom>
          <a:noFill/>
          <a:ln>
            <a:noFill/>
          </a:ln>
        </p:spPr>
      </p:pic>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068389" cy="3361509"/>
          </a:xfrm>
          <a:prstGeom prst="rect">
            <a:avLst/>
          </a:prstGeom>
          <a:noFill/>
          <a:ln w="28575">
            <a:solidFill>
              <a:srgbClr val="CC00CC"/>
            </a:solidFill>
          </a:ln>
        </p:spPr>
      </p:pic>
      <p:pic>
        <p:nvPicPr>
          <p:cNvPr id="5" name="Picture 4">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147129" cy="3213463"/>
          </a:xfrm>
          <a:prstGeom prst="rect">
            <a:avLst/>
          </a:prstGeom>
          <a:noFill/>
          <a:ln w="28575">
            <a:solidFill>
              <a:srgbClr val="CC00CC"/>
            </a:solidFill>
          </a:ln>
        </p:spPr>
      </p:pic>
      <p:pic>
        <p:nvPicPr>
          <p:cNvPr id="5" name="Picture 4">
            <a:extLst>
              <a:ext uri="{FF2B5EF4-FFF2-40B4-BE49-F238E27FC236}">
                <a16:creationId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3795" y="0"/>
            <a:ext cx="4927782" cy="3213463"/>
          </a:xfrm>
          <a:prstGeom prst="rect">
            <a:avLst/>
          </a:prstGeom>
          <a:noFill/>
          <a:ln w="28575">
            <a:solidFill>
              <a:srgbClr val="CC00CC"/>
            </a:solidFill>
          </a:ln>
        </p:spPr>
      </p:pic>
      <p:pic>
        <p:nvPicPr>
          <p:cNvPr id="6" name="Picture 5">
            <a:extLst>
              <a:ext uri="{FF2B5EF4-FFF2-40B4-BE49-F238E27FC236}">
                <a16:creationId xmlns:a16="http://schemas.microsoft.com/office/drawing/2014/main"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1577" y="3335383"/>
            <a:ext cx="4841966" cy="3522617"/>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03" y="0"/>
            <a:ext cx="10415451" cy="4659086"/>
          </a:xfrm>
          <a:prstGeom prst="rect">
            <a:avLst/>
          </a:prstGeom>
          <a:noFill/>
          <a:ln w="28575">
            <a:noFill/>
          </a:ln>
        </p:spPr>
      </p:pic>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48" y="3467608"/>
            <a:ext cx="7107936" cy="1016000"/>
          </a:xfrm>
          <a:prstGeom prst="rect">
            <a:avLst/>
          </a:prstGeom>
          <a:noFill/>
          <a:ln>
            <a:noFill/>
          </a:ln>
        </p:spPr>
      </p:pic>
      <p:pic>
        <p:nvPicPr>
          <p:cNvPr id="10" name="Picture 9">
            <a:extLst>
              <a:ext uri="{FF2B5EF4-FFF2-40B4-BE49-F238E27FC236}">
                <a16:creationId xmlns:a16="http://schemas.microsoft.com/office/drawing/2014/main" id="{F5A98DF2-1951-48CA-963E-C00E3D02AC42}"/>
              </a:ext>
            </a:extLst>
          </p:cNvPr>
          <p:cNvPicPr>
            <a:picLocks noChangeAspect="1"/>
          </p:cNvPicPr>
          <p:nvPr/>
        </p:nvPicPr>
        <p:blipFill>
          <a:blip r:embed="rId3"/>
          <a:stretch>
            <a:fillRect/>
          </a:stretch>
        </p:blipFill>
        <p:spPr>
          <a:xfrm>
            <a:off x="458724" y="1374648"/>
            <a:ext cx="8915400" cy="2054352"/>
          </a:xfrm>
          <a:prstGeom prst="rect">
            <a:avLst/>
          </a:prstGeom>
        </p:spPr>
      </p:pic>
      <p:sp>
        <p:nvSpPr>
          <p:cNvPr id="12" name="TextBox 11">
            <a:extLst>
              <a:ext uri="{FF2B5EF4-FFF2-40B4-BE49-F238E27FC236}">
                <a16:creationId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858" y="0"/>
            <a:ext cx="9444781" cy="2502029"/>
          </a:xfrm>
          <a:prstGeom prst="rect">
            <a:avLst/>
          </a:prstGeom>
          <a:noFill/>
          <a:ln>
            <a:noFill/>
          </a:ln>
        </p:spPr>
      </p:pic>
      <p:pic>
        <p:nvPicPr>
          <p:cNvPr id="5" name="Picture 4">
            <a:extLst>
              <a:ext uri="{FF2B5EF4-FFF2-40B4-BE49-F238E27FC236}">
                <a16:creationId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874" y="2502029"/>
            <a:ext cx="6628638" cy="2882900"/>
          </a:xfrm>
          <a:prstGeom prst="rect">
            <a:avLst/>
          </a:prstGeom>
          <a:noFill/>
          <a:ln>
            <a:noFill/>
          </a:ln>
        </p:spPr>
      </p:pic>
      <p:sp>
        <p:nvSpPr>
          <p:cNvPr id="7" name="TextBox 6">
            <a:extLst>
              <a:ext uri="{FF2B5EF4-FFF2-40B4-BE49-F238E27FC236}">
                <a16:creationId xmlns:a16="http://schemas.microsoft.com/office/drawing/2014/main" id="{5A5F9DFF-4AFD-431E-A415-9997F281AB9D}"/>
              </a:ext>
            </a:extLst>
          </p:cNvPr>
          <p:cNvSpPr txBox="1"/>
          <p:nvPr/>
        </p:nvSpPr>
        <p:spPr>
          <a:xfrm>
            <a:off x="896874" y="5815584"/>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pic>
        <p:nvPicPr>
          <p:cNvPr id="17" name="Picture 16">
            <a:extLst>
              <a:ext uri="{FF2B5EF4-FFF2-40B4-BE49-F238E27FC236}">
                <a16:creationId xmlns:a16="http://schemas.microsoft.com/office/drawing/2014/main" id="{FD5782B5-4198-4562-B5F7-F89AD4FF55D3}"/>
              </a:ext>
            </a:extLst>
          </p:cNvPr>
          <p:cNvPicPr>
            <a:picLocks noChangeAspect="1"/>
          </p:cNvPicPr>
          <p:nvPr/>
        </p:nvPicPr>
        <p:blipFill rotWithShape="1">
          <a:blip r:embed="rId2">
            <a:extLst>
              <a:ext uri="{28A0092B-C50C-407E-A947-70E740481C1C}">
                <a14:useLocalDpi xmlns:a14="http://schemas.microsoft.com/office/drawing/2010/main" val="0"/>
              </a:ext>
            </a:extLst>
          </a:blip>
          <a:srcRect r="-194" b="7301"/>
          <a:stretch/>
        </p:blipFill>
        <p:spPr>
          <a:xfrm>
            <a:off x="1654629" y="0"/>
            <a:ext cx="10537371" cy="6858000"/>
          </a:xfrm>
          <a:prstGeom prst="rect">
            <a:avLst/>
          </a:prstGeom>
        </p:spPr>
      </p:pic>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a16="http://schemas.microsoft.com/office/drawing/2014/main"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1894" y="1600201"/>
            <a:ext cx="4249352" cy="3807822"/>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quarter"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7118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elebration design slides.potx" id="{721A2DAC-17F9-49D5-9467-48377BA00D19}" vid="{6569DAFB-DD25-434B-8E4C-5109212A83B4}"/>
    </a:ext>
  </a:extLst>
</a:theme>
</file>

<file path=docProps/app.xml><?xml version="1.0" encoding="utf-8"?>
<Properties xmlns="http://schemas.openxmlformats.org/officeDocument/2006/extended-properties" xmlns:vt="http://schemas.openxmlformats.org/officeDocument/2006/docPropsVTypes">
  <Template>Celebration design slides presentation</Template>
  <TotalTime>177</TotalTime>
  <Words>1556</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Brush Script MT</vt:lpstr>
      <vt:lpstr>Calibri</vt:lpstr>
      <vt:lpstr>Century</vt:lpstr>
      <vt:lpstr>Microsoft Sans Serif</vt:lpstr>
      <vt:lpstr>Times New Roman</vt:lpstr>
      <vt:lpstr>Wingdings</vt:lpstr>
      <vt:lpstr>Wingdings 2</vt:lpstr>
      <vt:lpstr>Theme1</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Neha</cp:lastModifiedBy>
  <cp:revision>2</cp:revision>
  <dcterms:created xsi:type="dcterms:W3CDTF">2021-12-26T08:24:41Z</dcterms:created>
  <dcterms:modified xsi:type="dcterms:W3CDTF">2021-12-31T12:35:40Z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