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70" r:id="rId10"/>
    <p:sldId id="272" r:id="rId11"/>
    <p:sldId id="265" r:id="rId12"/>
    <p:sldId id="266" r:id="rId13"/>
    <p:sldId id="273" r:id="rId14"/>
    <p:sldId id="274"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Dangat" userId="2a92fbad65fcbb80" providerId="LiveId" clId="{BA638035-D025-4E7D-BB38-63100F2211D0}"/>
    <pc:docChg chg="undo custSel addSld delSld modSld sldOrd">
      <pc:chgData name="Neha Dangat" userId="2a92fbad65fcbb80" providerId="LiveId" clId="{BA638035-D025-4E7D-BB38-63100F2211D0}" dt="2023-04-28T13:50:05.433" v="1553" actId="115"/>
      <pc:docMkLst>
        <pc:docMk/>
      </pc:docMkLst>
      <pc:sldChg chg="modSp mod">
        <pc:chgData name="Neha Dangat" userId="2a92fbad65fcbb80" providerId="LiveId" clId="{BA638035-D025-4E7D-BB38-63100F2211D0}" dt="2023-04-28T04:19:06.651" v="1351" actId="14100"/>
        <pc:sldMkLst>
          <pc:docMk/>
          <pc:sldMk cId="155810246" sldId="256"/>
        </pc:sldMkLst>
        <pc:spChg chg="mod">
          <ac:chgData name="Neha Dangat" userId="2a92fbad65fcbb80" providerId="LiveId" clId="{BA638035-D025-4E7D-BB38-63100F2211D0}" dt="2023-04-26T03:24:52.421" v="1006" actId="20577"/>
          <ac:spMkLst>
            <pc:docMk/>
            <pc:sldMk cId="155810246" sldId="256"/>
            <ac:spMk id="9" creationId="{4E67A2AC-00F6-985A-C661-784C2AA22DB5}"/>
          </ac:spMkLst>
        </pc:spChg>
        <pc:picChg chg="mod">
          <ac:chgData name="Neha Dangat" userId="2a92fbad65fcbb80" providerId="LiveId" clId="{BA638035-D025-4E7D-BB38-63100F2211D0}" dt="2023-04-28T04:19:06.651" v="1351" actId="14100"/>
          <ac:picMkLst>
            <pc:docMk/>
            <pc:sldMk cId="155810246" sldId="256"/>
            <ac:picMk id="2" creationId="{C29EC2C5-F414-3E6C-5E51-22645CD666B5}"/>
          </ac:picMkLst>
        </pc:picChg>
      </pc:sldChg>
      <pc:sldChg chg="modSp mod">
        <pc:chgData name="Neha Dangat" userId="2a92fbad65fcbb80" providerId="LiveId" clId="{BA638035-D025-4E7D-BB38-63100F2211D0}" dt="2023-04-26T00:14:39.233" v="305" actId="1076"/>
        <pc:sldMkLst>
          <pc:docMk/>
          <pc:sldMk cId="2907023693" sldId="257"/>
        </pc:sldMkLst>
        <pc:spChg chg="mod">
          <ac:chgData name="Neha Dangat" userId="2a92fbad65fcbb80" providerId="LiveId" clId="{BA638035-D025-4E7D-BB38-63100F2211D0}" dt="2023-04-25T23:04:27.899" v="18" actId="5793"/>
          <ac:spMkLst>
            <pc:docMk/>
            <pc:sldMk cId="2907023693" sldId="257"/>
            <ac:spMk id="3" creationId="{C7DDF28F-771F-D180-B602-4C9BA1896597}"/>
          </ac:spMkLst>
        </pc:spChg>
        <pc:picChg chg="mod">
          <ac:chgData name="Neha Dangat" userId="2a92fbad65fcbb80" providerId="LiveId" clId="{BA638035-D025-4E7D-BB38-63100F2211D0}" dt="2023-04-26T00:14:39.233" v="305" actId="1076"/>
          <ac:picMkLst>
            <pc:docMk/>
            <pc:sldMk cId="2907023693" sldId="257"/>
            <ac:picMk id="2050" creationId="{F4E9B4C7-FB34-D605-66E9-C41C698BA615}"/>
          </ac:picMkLst>
        </pc:picChg>
      </pc:sldChg>
      <pc:sldChg chg="addSp modSp mod">
        <pc:chgData name="Neha Dangat" userId="2a92fbad65fcbb80" providerId="LiveId" clId="{BA638035-D025-4E7D-BB38-63100F2211D0}" dt="2023-04-28T04:18:49.064" v="1350" actId="1076"/>
        <pc:sldMkLst>
          <pc:docMk/>
          <pc:sldMk cId="3066299370" sldId="258"/>
        </pc:sldMkLst>
        <pc:spChg chg="mod">
          <ac:chgData name="Neha Dangat" userId="2a92fbad65fcbb80" providerId="LiveId" clId="{BA638035-D025-4E7D-BB38-63100F2211D0}" dt="2023-04-28T04:18:49.064" v="1350" actId="1076"/>
          <ac:spMkLst>
            <pc:docMk/>
            <pc:sldMk cId="3066299370" sldId="258"/>
            <ac:spMk id="7" creationId="{4EA6B4E1-DB62-ABC8-9376-891CD4ACDF4E}"/>
          </ac:spMkLst>
        </pc:spChg>
        <pc:picChg chg="mod">
          <ac:chgData name="Neha Dangat" userId="2a92fbad65fcbb80" providerId="LiveId" clId="{BA638035-D025-4E7D-BB38-63100F2211D0}" dt="2023-04-28T03:40:15.669" v="1045" actId="1076"/>
          <ac:picMkLst>
            <pc:docMk/>
            <pc:sldMk cId="3066299370" sldId="258"/>
            <ac:picMk id="4" creationId="{3893C3C6-E6B4-0EAA-6168-B66B664B265B}"/>
          </ac:picMkLst>
        </pc:picChg>
        <pc:picChg chg="add mod">
          <ac:chgData name="Neha Dangat" userId="2a92fbad65fcbb80" providerId="LiveId" clId="{BA638035-D025-4E7D-BB38-63100F2211D0}" dt="2023-04-28T03:41:12.686" v="1055" actId="14100"/>
          <ac:picMkLst>
            <pc:docMk/>
            <pc:sldMk cId="3066299370" sldId="258"/>
            <ac:picMk id="1026" creationId="{81F58E16-8D8A-1FB4-B9AF-720408E043F2}"/>
          </ac:picMkLst>
        </pc:picChg>
      </pc:sldChg>
      <pc:sldChg chg="addSp modSp mod">
        <pc:chgData name="Neha Dangat" userId="2a92fbad65fcbb80" providerId="LiveId" clId="{BA638035-D025-4E7D-BB38-63100F2211D0}" dt="2023-04-28T04:18:03.171" v="1344" actId="1076"/>
        <pc:sldMkLst>
          <pc:docMk/>
          <pc:sldMk cId="4078025115" sldId="260"/>
        </pc:sldMkLst>
        <pc:spChg chg="mod">
          <ac:chgData name="Neha Dangat" userId="2a92fbad65fcbb80" providerId="LiveId" clId="{BA638035-D025-4E7D-BB38-63100F2211D0}" dt="2023-04-28T04:18:03.171" v="1344" actId="1076"/>
          <ac:spMkLst>
            <pc:docMk/>
            <pc:sldMk cId="4078025115" sldId="260"/>
            <ac:spMk id="9" creationId="{9E6CB871-F71A-0AA9-2DC6-C9AA195CBD29}"/>
          </ac:spMkLst>
        </pc:spChg>
        <pc:picChg chg="add mod">
          <ac:chgData name="Neha Dangat" userId="2a92fbad65fcbb80" providerId="LiveId" clId="{BA638035-D025-4E7D-BB38-63100F2211D0}" dt="2023-04-28T03:45:32.684" v="1077" actId="1076"/>
          <ac:picMkLst>
            <pc:docMk/>
            <pc:sldMk cId="4078025115" sldId="260"/>
            <ac:picMk id="2050" creationId="{1A098367-6C09-2F77-05C8-3474A16608A7}"/>
          </ac:picMkLst>
        </pc:picChg>
      </pc:sldChg>
      <pc:sldChg chg="addSp delSp modSp mod">
        <pc:chgData name="Neha Dangat" userId="2a92fbad65fcbb80" providerId="LiveId" clId="{BA638035-D025-4E7D-BB38-63100F2211D0}" dt="2023-04-26T00:41:26.717" v="521" actId="207"/>
        <pc:sldMkLst>
          <pc:docMk/>
          <pc:sldMk cId="503207019" sldId="261"/>
        </pc:sldMkLst>
        <pc:spChg chg="add del mod">
          <ac:chgData name="Neha Dangat" userId="2a92fbad65fcbb80" providerId="LiveId" clId="{BA638035-D025-4E7D-BB38-63100F2211D0}" dt="2023-04-26T00:28:58.992" v="364" actId="478"/>
          <ac:spMkLst>
            <pc:docMk/>
            <pc:sldMk cId="503207019" sldId="261"/>
            <ac:spMk id="2" creationId="{2C019EBE-2725-7B56-1B60-489AAD5FFC37}"/>
          </ac:spMkLst>
        </pc:spChg>
        <pc:spChg chg="add del mod">
          <ac:chgData name="Neha Dangat" userId="2a92fbad65fcbb80" providerId="LiveId" clId="{BA638035-D025-4E7D-BB38-63100F2211D0}" dt="2023-04-26T00:29:00.740" v="365" actId="478"/>
          <ac:spMkLst>
            <pc:docMk/>
            <pc:sldMk cId="503207019" sldId="261"/>
            <ac:spMk id="3" creationId="{806A5097-DCCF-D577-23FE-6F42D9813F36}"/>
          </ac:spMkLst>
        </pc:spChg>
        <pc:spChg chg="add del mod">
          <ac:chgData name="Neha Dangat" userId="2a92fbad65fcbb80" providerId="LiveId" clId="{BA638035-D025-4E7D-BB38-63100F2211D0}" dt="2023-04-26T00:29:06.854" v="369" actId="478"/>
          <ac:spMkLst>
            <pc:docMk/>
            <pc:sldMk cId="503207019" sldId="261"/>
            <ac:spMk id="7" creationId="{F8A5DF7F-3451-2247-A861-A43482B7DD78}"/>
          </ac:spMkLst>
        </pc:spChg>
        <pc:spChg chg="add del mod">
          <ac:chgData name="Neha Dangat" userId="2a92fbad65fcbb80" providerId="LiveId" clId="{BA638035-D025-4E7D-BB38-63100F2211D0}" dt="2023-04-26T00:29:14.535" v="374" actId="478"/>
          <ac:spMkLst>
            <pc:docMk/>
            <pc:sldMk cId="503207019" sldId="261"/>
            <ac:spMk id="9" creationId="{32075B4B-9E03-108B-243B-8B787CAB1F1A}"/>
          </ac:spMkLst>
        </pc:spChg>
        <pc:spChg chg="del mod">
          <ac:chgData name="Neha Dangat" userId="2a92fbad65fcbb80" providerId="LiveId" clId="{BA638035-D025-4E7D-BB38-63100F2211D0}" dt="2023-04-26T00:28:57.208" v="363"/>
          <ac:spMkLst>
            <pc:docMk/>
            <pc:sldMk cId="503207019" sldId="261"/>
            <ac:spMk id="10" creationId="{F71EEDC0-3CC6-66B5-D744-43E72A9CA66B}"/>
          </ac:spMkLst>
        </pc:spChg>
        <pc:spChg chg="add del mod">
          <ac:chgData name="Neha Dangat" userId="2a92fbad65fcbb80" providerId="LiveId" clId="{BA638035-D025-4E7D-BB38-63100F2211D0}" dt="2023-04-26T00:29:12.973" v="373" actId="478"/>
          <ac:spMkLst>
            <pc:docMk/>
            <pc:sldMk cId="503207019" sldId="261"/>
            <ac:spMk id="11" creationId="{3D383708-6BDD-4A32-1C87-8BAC910F1E66}"/>
          </ac:spMkLst>
        </pc:spChg>
        <pc:spChg chg="add del mod">
          <ac:chgData name="Neha Dangat" userId="2a92fbad65fcbb80" providerId="LiveId" clId="{BA638035-D025-4E7D-BB38-63100F2211D0}" dt="2023-04-26T00:29:08.276" v="370" actId="478"/>
          <ac:spMkLst>
            <pc:docMk/>
            <pc:sldMk cId="503207019" sldId="261"/>
            <ac:spMk id="12" creationId="{1C1CEAE2-B801-D406-74BA-02883D375D41}"/>
          </ac:spMkLst>
        </pc:spChg>
        <pc:spChg chg="add del mod">
          <ac:chgData name="Neha Dangat" userId="2a92fbad65fcbb80" providerId="LiveId" clId="{BA638035-D025-4E7D-BB38-63100F2211D0}" dt="2023-04-26T00:29:03.662" v="367" actId="478"/>
          <ac:spMkLst>
            <pc:docMk/>
            <pc:sldMk cId="503207019" sldId="261"/>
            <ac:spMk id="13" creationId="{377F8783-31E0-00B1-3555-697762FBAA9B}"/>
          </ac:spMkLst>
        </pc:spChg>
        <pc:spChg chg="add mod">
          <ac:chgData name="Neha Dangat" userId="2a92fbad65fcbb80" providerId="LiveId" clId="{BA638035-D025-4E7D-BB38-63100F2211D0}" dt="2023-04-26T00:38:22.330" v="497" actId="207"/>
          <ac:spMkLst>
            <pc:docMk/>
            <pc:sldMk cId="503207019" sldId="261"/>
            <ac:spMk id="14" creationId="{636341D6-EDAC-01A5-17D5-720F3ADD4E78}"/>
          </ac:spMkLst>
        </pc:spChg>
        <pc:spChg chg="add del mod">
          <ac:chgData name="Neha Dangat" userId="2a92fbad65fcbb80" providerId="LiveId" clId="{BA638035-D025-4E7D-BB38-63100F2211D0}" dt="2023-04-26T00:28:57.206" v="361" actId="478"/>
          <ac:spMkLst>
            <pc:docMk/>
            <pc:sldMk cId="503207019" sldId="261"/>
            <ac:spMk id="15" creationId="{E62C2250-5FF2-4851-21FE-3797E4C55CD3}"/>
          </ac:spMkLst>
        </pc:spChg>
        <pc:spChg chg="add del mod">
          <ac:chgData name="Neha Dangat" userId="2a92fbad65fcbb80" providerId="LiveId" clId="{BA638035-D025-4E7D-BB38-63100F2211D0}" dt="2023-04-26T00:29:05.171" v="368" actId="478"/>
          <ac:spMkLst>
            <pc:docMk/>
            <pc:sldMk cId="503207019" sldId="261"/>
            <ac:spMk id="16" creationId="{52AEAB01-6980-8AB6-179A-11A7684195FE}"/>
          </ac:spMkLst>
        </pc:spChg>
        <pc:spChg chg="add del mod">
          <ac:chgData name="Neha Dangat" userId="2a92fbad65fcbb80" providerId="LiveId" clId="{BA638035-D025-4E7D-BB38-63100F2211D0}" dt="2023-04-26T00:29:09.750" v="371" actId="478"/>
          <ac:spMkLst>
            <pc:docMk/>
            <pc:sldMk cId="503207019" sldId="261"/>
            <ac:spMk id="17" creationId="{087D3B54-2438-574E-EEEB-D8319673ACFC}"/>
          </ac:spMkLst>
        </pc:spChg>
        <pc:spChg chg="add del mod">
          <ac:chgData name="Neha Dangat" userId="2a92fbad65fcbb80" providerId="LiveId" clId="{BA638035-D025-4E7D-BB38-63100F2211D0}" dt="2023-04-26T00:29:11.507" v="372" actId="478"/>
          <ac:spMkLst>
            <pc:docMk/>
            <pc:sldMk cId="503207019" sldId="261"/>
            <ac:spMk id="18" creationId="{AC7DCF7F-A323-4DEA-89D5-FDA77B1D2081}"/>
          </ac:spMkLst>
        </pc:spChg>
        <pc:spChg chg="add del mod">
          <ac:chgData name="Neha Dangat" userId="2a92fbad65fcbb80" providerId="LiveId" clId="{BA638035-D025-4E7D-BB38-63100F2211D0}" dt="2023-04-26T00:29:02.285" v="366" actId="478"/>
          <ac:spMkLst>
            <pc:docMk/>
            <pc:sldMk cId="503207019" sldId="261"/>
            <ac:spMk id="19" creationId="{DAF79231-C9E4-33A1-3D04-1CCBEF3A9A16}"/>
          </ac:spMkLst>
        </pc:spChg>
        <pc:spChg chg="add mod">
          <ac:chgData name="Neha Dangat" userId="2a92fbad65fcbb80" providerId="LiveId" clId="{BA638035-D025-4E7D-BB38-63100F2211D0}" dt="2023-04-26T00:38:39.892" v="499" actId="207"/>
          <ac:spMkLst>
            <pc:docMk/>
            <pc:sldMk cId="503207019" sldId="261"/>
            <ac:spMk id="20" creationId="{6880F6CB-D414-AF8E-5F2E-FDC61DECF09A}"/>
          </ac:spMkLst>
        </pc:spChg>
        <pc:spChg chg="add mod">
          <ac:chgData name="Neha Dangat" userId="2a92fbad65fcbb80" providerId="LiveId" clId="{BA638035-D025-4E7D-BB38-63100F2211D0}" dt="2023-04-26T00:38:56.407" v="501" actId="207"/>
          <ac:spMkLst>
            <pc:docMk/>
            <pc:sldMk cId="503207019" sldId="261"/>
            <ac:spMk id="21" creationId="{54D29B7E-082B-C742-1897-918A544C6D50}"/>
          </ac:spMkLst>
        </pc:spChg>
        <pc:spChg chg="add mod">
          <ac:chgData name="Neha Dangat" userId="2a92fbad65fcbb80" providerId="LiveId" clId="{BA638035-D025-4E7D-BB38-63100F2211D0}" dt="2023-04-26T00:39:13.584" v="503" actId="207"/>
          <ac:spMkLst>
            <pc:docMk/>
            <pc:sldMk cId="503207019" sldId="261"/>
            <ac:spMk id="22" creationId="{85942527-1317-8E8C-06E7-6B7DAB455A20}"/>
          </ac:spMkLst>
        </pc:spChg>
        <pc:spChg chg="add mod">
          <ac:chgData name="Neha Dangat" userId="2a92fbad65fcbb80" providerId="LiveId" clId="{BA638035-D025-4E7D-BB38-63100F2211D0}" dt="2023-04-26T00:39:25.306" v="505" actId="207"/>
          <ac:spMkLst>
            <pc:docMk/>
            <pc:sldMk cId="503207019" sldId="261"/>
            <ac:spMk id="23" creationId="{C18653BC-7863-56E0-D8FB-72437B4A17F8}"/>
          </ac:spMkLst>
        </pc:spChg>
        <pc:spChg chg="add mod">
          <ac:chgData name="Neha Dangat" userId="2a92fbad65fcbb80" providerId="LiveId" clId="{BA638035-D025-4E7D-BB38-63100F2211D0}" dt="2023-04-26T00:39:40.506" v="507" actId="207"/>
          <ac:spMkLst>
            <pc:docMk/>
            <pc:sldMk cId="503207019" sldId="261"/>
            <ac:spMk id="24" creationId="{54691867-6A5A-D4D0-69E6-0F8790E01A0A}"/>
          </ac:spMkLst>
        </pc:spChg>
        <pc:spChg chg="add mod">
          <ac:chgData name="Neha Dangat" userId="2a92fbad65fcbb80" providerId="LiveId" clId="{BA638035-D025-4E7D-BB38-63100F2211D0}" dt="2023-04-26T00:39:58.244" v="509" actId="207"/>
          <ac:spMkLst>
            <pc:docMk/>
            <pc:sldMk cId="503207019" sldId="261"/>
            <ac:spMk id="25" creationId="{B2CFFE28-48F4-766A-541E-AC6F3390828B}"/>
          </ac:spMkLst>
        </pc:spChg>
        <pc:spChg chg="add mod">
          <ac:chgData name="Neha Dangat" userId="2a92fbad65fcbb80" providerId="LiveId" clId="{BA638035-D025-4E7D-BB38-63100F2211D0}" dt="2023-04-26T00:40:14.715" v="511" actId="207"/>
          <ac:spMkLst>
            <pc:docMk/>
            <pc:sldMk cId="503207019" sldId="261"/>
            <ac:spMk id="26" creationId="{4F9AA450-2827-406C-C2E0-C9F3ABAA62E7}"/>
          </ac:spMkLst>
        </pc:spChg>
        <pc:spChg chg="add mod">
          <ac:chgData name="Neha Dangat" userId="2a92fbad65fcbb80" providerId="LiveId" clId="{BA638035-D025-4E7D-BB38-63100F2211D0}" dt="2023-04-26T00:40:27.724" v="513" actId="207"/>
          <ac:spMkLst>
            <pc:docMk/>
            <pc:sldMk cId="503207019" sldId="261"/>
            <ac:spMk id="27" creationId="{F900FAD5-EDA9-8E01-5FA4-17EB8A31B6FD}"/>
          </ac:spMkLst>
        </pc:spChg>
        <pc:spChg chg="add mod">
          <ac:chgData name="Neha Dangat" userId="2a92fbad65fcbb80" providerId="LiveId" clId="{BA638035-D025-4E7D-BB38-63100F2211D0}" dt="2023-04-26T00:40:39.527" v="515" actId="207"/>
          <ac:spMkLst>
            <pc:docMk/>
            <pc:sldMk cId="503207019" sldId="261"/>
            <ac:spMk id="28" creationId="{8E543A78-60CF-59A0-950E-A434441BD4C6}"/>
          </ac:spMkLst>
        </pc:spChg>
        <pc:spChg chg="add mod">
          <ac:chgData name="Neha Dangat" userId="2a92fbad65fcbb80" providerId="LiveId" clId="{BA638035-D025-4E7D-BB38-63100F2211D0}" dt="2023-04-26T00:40:58.077" v="517" actId="207"/>
          <ac:spMkLst>
            <pc:docMk/>
            <pc:sldMk cId="503207019" sldId="261"/>
            <ac:spMk id="29" creationId="{0FD69ED5-AFBA-F717-E46B-00C6A6B3358E}"/>
          </ac:spMkLst>
        </pc:spChg>
        <pc:spChg chg="add mod">
          <ac:chgData name="Neha Dangat" userId="2a92fbad65fcbb80" providerId="LiveId" clId="{BA638035-D025-4E7D-BB38-63100F2211D0}" dt="2023-04-26T00:41:11.209" v="519" actId="207"/>
          <ac:spMkLst>
            <pc:docMk/>
            <pc:sldMk cId="503207019" sldId="261"/>
            <ac:spMk id="30" creationId="{3D6EE0EB-D5C5-E58B-E6CA-23D51DA53407}"/>
          </ac:spMkLst>
        </pc:spChg>
        <pc:spChg chg="add mod">
          <ac:chgData name="Neha Dangat" userId="2a92fbad65fcbb80" providerId="LiveId" clId="{BA638035-D025-4E7D-BB38-63100F2211D0}" dt="2023-04-26T00:41:26.717" v="521" actId="207"/>
          <ac:spMkLst>
            <pc:docMk/>
            <pc:sldMk cId="503207019" sldId="261"/>
            <ac:spMk id="31" creationId="{B93FECBC-E303-4550-9CBA-B6129EB995C8}"/>
          </ac:spMkLst>
        </pc:spChg>
        <pc:spChg chg="add mod">
          <ac:chgData name="Neha Dangat" userId="2a92fbad65fcbb80" providerId="LiveId" clId="{BA638035-D025-4E7D-BB38-63100F2211D0}" dt="2023-04-26T00:37:57.991" v="495" actId="1076"/>
          <ac:spMkLst>
            <pc:docMk/>
            <pc:sldMk cId="503207019" sldId="261"/>
            <ac:spMk id="67" creationId="{061EB977-672B-5F36-C875-83BE1CF188BF}"/>
          </ac:spMkLst>
        </pc:spChg>
        <pc:picChg chg="add del mod">
          <ac:chgData name="Neha Dangat" userId="2a92fbad65fcbb80" providerId="LiveId" clId="{BA638035-D025-4E7D-BB38-63100F2211D0}" dt="2023-04-26T00:33:02.185" v="433"/>
          <ac:picMkLst>
            <pc:docMk/>
            <pc:sldMk cId="503207019" sldId="261"/>
            <ac:picMk id="38" creationId="{1578D7D3-0A01-B9D1-3C64-1EB90693DCE7}"/>
          </ac:picMkLst>
        </pc:picChg>
        <pc:picChg chg="add del mod">
          <ac:chgData name="Neha Dangat" userId="2a92fbad65fcbb80" providerId="LiveId" clId="{BA638035-D025-4E7D-BB38-63100F2211D0}" dt="2023-04-26T00:33:09.384" v="435"/>
          <ac:picMkLst>
            <pc:docMk/>
            <pc:sldMk cId="503207019" sldId="261"/>
            <ac:picMk id="39" creationId="{A2503ED2-BC93-C38B-8B6B-F2F2C50DA37F}"/>
          </ac:picMkLst>
        </pc:picChg>
        <pc:cxnChg chg="add mod">
          <ac:chgData name="Neha Dangat" userId="2a92fbad65fcbb80" providerId="LiveId" clId="{BA638035-D025-4E7D-BB38-63100F2211D0}" dt="2023-04-26T00:37:48.815" v="493" actId="14100"/>
          <ac:cxnSpMkLst>
            <pc:docMk/>
            <pc:sldMk cId="503207019" sldId="261"/>
            <ac:cxnSpMk id="33" creationId="{AA99DE75-E8A5-0A24-0C44-4646C9544852}"/>
          </ac:cxnSpMkLst>
        </pc:cxnChg>
        <pc:cxnChg chg="add mod">
          <ac:chgData name="Neha Dangat" userId="2a92fbad65fcbb80" providerId="LiveId" clId="{BA638035-D025-4E7D-BB38-63100F2211D0}" dt="2023-04-26T00:32:54.211" v="431" actId="14100"/>
          <ac:cxnSpMkLst>
            <pc:docMk/>
            <pc:sldMk cId="503207019" sldId="261"/>
            <ac:cxnSpMk id="34" creationId="{A3D52C5A-3761-B327-E8D7-F6A2A15F9A36}"/>
          </ac:cxnSpMkLst>
        </pc:cxnChg>
        <pc:cxnChg chg="add mod">
          <ac:chgData name="Neha Dangat" userId="2a92fbad65fcbb80" providerId="LiveId" clId="{BA638035-D025-4E7D-BB38-63100F2211D0}" dt="2023-04-26T00:33:22.737" v="437" actId="14100"/>
          <ac:cxnSpMkLst>
            <pc:docMk/>
            <pc:sldMk cId="503207019" sldId="261"/>
            <ac:cxnSpMk id="41" creationId="{5F485D06-0345-8BDC-B425-61CC213A0CD6}"/>
          </ac:cxnSpMkLst>
        </pc:cxnChg>
        <pc:cxnChg chg="add">
          <ac:chgData name="Neha Dangat" userId="2a92fbad65fcbb80" providerId="LiveId" clId="{BA638035-D025-4E7D-BB38-63100F2211D0}" dt="2023-04-26T00:33:32.073" v="438" actId="11529"/>
          <ac:cxnSpMkLst>
            <pc:docMk/>
            <pc:sldMk cId="503207019" sldId="261"/>
            <ac:cxnSpMk id="44" creationId="{23C5BD79-B9DA-4F74-EC4C-48DFA0251C47}"/>
          </ac:cxnSpMkLst>
        </pc:cxnChg>
        <pc:cxnChg chg="add mod">
          <ac:chgData name="Neha Dangat" userId="2a92fbad65fcbb80" providerId="LiveId" clId="{BA638035-D025-4E7D-BB38-63100F2211D0}" dt="2023-04-26T00:34:13.788" v="444" actId="14100"/>
          <ac:cxnSpMkLst>
            <pc:docMk/>
            <pc:sldMk cId="503207019" sldId="261"/>
            <ac:cxnSpMk id="46" creationId="{521721DC-3B15-59E4-1F38-BED5B2A3EAFD}"/>
          </ac:cxnSpMkLst>
        </pc:cxnChg>
        <pc:cxnChg chg="add mod">
          <ac:chgData name="Neha Dangat" userId="2a92fbad65fcbb80" providerId="LiveId" clId="{BA638035-D025-4E7D-BB38-63100F2211D0}" dt="2023-04-26T00:34:43.350" v="448" actId="14100"/>
          <ac:cxnSpMkLst>
            <pc:docMk/>
            <pc:sldMk cId="503207019" sldId="261"/>
            <ac:cxnSpMk id="51" creationId="{0318B822-D5C6-4765-D640-36B7968B3B34}"/>
          </ac:cxnSpMkLst>
        </pc:cxnChg>
        <pc:cxnChg chg="add">
          <ac:chgData name="Neha Dangat" userId="2a92fbad65fcbb80" providerId="LiveId" clId="{BA638035-D025-4E7D-BB38-63100F2211D0}" dt="2023-04-26T00:34:56.846" v="449" actId="11529"/>
          <ac:cxnSpMkLst>
            <pc:docMk/>
            <pc:sldMk cId="503207019" sldId="261"/>
            <ac:cxnSpMk id="55" creationId="{8500DFCC-6D10-D578-0EEF-6AFAFAE7D958}"/>
          </ac:cxnSpMkLst>
        </pc:cxnChg>
        <pc:cxnChg chg="add">
          <ac:chgData name="Neha Dangat" userId="2a92fbad65fcbb80" providerId="LiveId" clId="{BA638035-D025-4E7D-BB38-63100F2211D0}" dt="2023-04-26T00:35:08.003" v="450" actId="11529"/>
          <ac:cxnSpMkLst>
            <pc:docMk/>
            <pc:sldMk cId="503207019" sldId="261"/>
            <ac:cxnSpMk id="57" creationId="{98DA4AB3-D6D5-38AD-8F03-0499FDFE27FE}"/>
          </ac:cxnSpMkLst>
        </pc:cxnChg>
        <pc:cxnChg chg="add mod">
          <ac:chgData name="Neha Dangat" userId="2a92fbad65fcbb80" providerId="LiveId" clId="{BA638035-D025-4E7D-BB38-63100F2211D0}" dt="2023-04-26T00:35:27.518" v="453" actId="14100"/>
          <ac:cxnSpMkLst>
            <pc:docMk/>
            <pc:sldMk cId="503207019" sldId="261"/>
            <ac:cxnSpMk id="59" creationId="{83A7F9C7-9437-CAAE-9B56-722DF655261B}"/>
          </ac:cxnSpMkLst>
        </pc:cxnChg>
        <pc:cxnChg chg="add">
          <ac:chgData name="Neha Dangat" userId="2a92fbad65fcbb80" providerId="LiveId" clId="{BA638035-D025-4E7D-BB38-63100F2211D0}" dt="2023-04-26T00:35:39.714" v="454" actId="11529"/>
          <ac:cxnSpMkLst>
            <pc:docMk/>
            <pc:sldMk cId="503207019" sldId="261"/>
            <ac:cxnSpMk id="62" creationId="{F01956B8-9819-723E-4754-B73307B39AE6}"/>
          </ac:cxnSpMkLst>
        </pc:cxnChg>
        <pc:cxnChg chg="add">
          <ac:chgData name="Neha Dangat" userId="2a92fbad65fcbb80" providerId="LiveId" clId="{BA638035-D025-4E7D-BB38-63100F2211D0}" dt="2023-04-26T00:35:55.531" v="455" actId="11529"/>
          <ac:cxnSpMkLst>
            <pc:docMk/>
            <pc:sldMk cId="503207019" sldId="261"/>
            <ac:cxnSpMk id="64" creationId="{9F25EDFD-A85E-CE1C-1B4A-DF456BEE0DAB}"/>
          </ac:cxnSpMkLst>
        </pc:cxnChg>
        <pc:cxnChg chg="add">
          <ac:chgData name="Neha Dangat" userId="2a92fbad65fcbb80" providerId="LiveId" clId="{BA638035-D025-4E7D-BB38-63100F2211D0}" dt="2023-04-26T00:36:04.779" v="456" actId="11529"/>
          <ac:cxnSpMkLst>
            <pc:docMk/>
            <pc:sldMk cId="503207019" sldId="261"/>
            <ac:cxnSpMk id="66" creationId="{8C258268-24DC-5886-137B-CC756D37F3AF}"/>
          </ac:cxnSpMkLst>
        </pc:cxnChg>
      </pc:sldChg>
      <pc:sldChg chg="addSp delSp modSp mod">
        <pc:chgData name="Neha Dangat" userId="2a92fbad65fcbb80" providerId="LiveId" clId="{BA638035-D025-4E7D-BB38-63100F2211D0}" dt="2023-04-26T00:58:11.996" v="913" actId="1076"/>
        <pc:sldMkLst>
          <pc:docMk/>
          <pc:sldMk cId="1207346346" sldId="262"/>
        </pc:sldMkLst>
        <pc:spChg chg="add mod">
          <ac:chgData name="Neha Dangat" userId="2a92fbad65fcbb80" providerId="LiveId" clId="{BA638035-D025-4E7D-BB38-63100F2211D0}" dt="2023-04-26T00:47:46.577" v="603" actId="207"/>
          <ac:spMkLst>
            <pc:docMk/>
            <pc:sldMk cId="1207346346" sldId="262"/>
            <ac:spMk id="2" creationId="{68DE9C27-E825-B7E6-F154-DB9F9031CB32}"/>
          </ac:spMkLst>
        </pc:spChg>
        <pc:spChg chg="add mod">
          <ac:chgData name="Neha Dangat" userId="2a92fbad65fcbb80" providerId="LiveId" clId="{BA638035-D025-4E7D-BB38-63100F2211D0}" dt="2023-04-26T00:47:54.723" v="610" actId="207"/>
          <ac:spMkLst>
            <pc:docMk/>
            <pc:sldMk cId="1207346346" sldId="262"/>
            <ac:spMk id="3" creationId="{202B1906-2D60-CA59-C70F-44010D73DAC3}"/>
          </ac:spMkLst>
        </pc:spChg>
        <pc:spChg chg="del mod">
          <ac:chgData name="Neha Dangat" userId="2a92fbad65fcbb80" providerId="LiveId" clId="{BA638035-D025-4E7D-BB38-63100F2211D0}" dt="2023-04-26T00:45:21.811" v="526"/>
          <ac:spMkLst>
            <pc:docMk/>
            <pc:sldMk cId="1207346346" sldId="262"/>
            <ac:spMk id="7" creationId="{665F3BBB-36FE-E6E4-6217-C50A5E5EF88B}"/>
          </ac:spMkLst>
        </pc:spChg>
        <pc:spChg chg="add mod">
          <ac:chgData name="Neha Dangat" userId="2a92fbad65fcbb80" providerId="LiveId" clId="{BA638035-D025-4E7D-BB38-63100F2211D0}" dt="2023-04-26T00:49:21.158" v="642" actId="14100"/>
          <ac:spMkLst>
            <pc:docMk/>
            <pc:sldMk cId="1207346346" sldId="262"/>
            <ac:spMk id="9" creationId="{AE499CC4-86FF-0DAE-C24B-AAE24874FA2E}"/>
          </ac:spMkLst>
        </pc:spChg>
        <pc:spChg chg="add mod">
          <ac:chgData name="Neha Dangat" userId="2a92fbad65fcbb80" providerId="LiveId" clId="{BA638035-D025-4E7D-BB38-63100F2211D0}" dt="2023-04-26T00:50:31.678" v="668" actId="1076"/>
          <ac:spMkLst>
            <pc:docMk/>
            <pc:sldMk cId="1207346346" sldId="262"/>
            <ac:spMk id="15" creationId="{AC5D7DC6-CFA1-AA27-5245-4ACD320CA878}"/>
          </ac:spMkLst>
        </pc:spChg>
        <pc:spChg chg="add mod">
          <ac:chgData name="Neha Dangat" userId="2a92fbad65fcbb80" providerId="LiveId" clId="{BA638035-D025-4E7D-BB38-63100F2211D0}" dt="2023-04-26T00:58:11.996" v="913" actId="1076"/>
          <ac:spMkLst>
            <pc:docMk/>
            <pc:sldMk cId="1207346346" sldId="262"/>
            <ac:spMk id="27" creationId="{C16CB046-B343-E13A-15C9-BFD3D8A6B32B}"/>
          </ac:spMkLst>
        </pc:spChg>
        <pc:graphicFrameChg chg="add mod modGraphic">
          <ac:chgData name="Neha Dangat" userId="2a92fbad65fcbb80" providerId="LiveId" clId="{BA638035-D025-4E7D-BB38-63100F2211D0}" dt="2023-04-26T00:54:51.358" v="838" actId="20577"/>
          <ac:graphicFrameMkLst>
            <pc:docMk/>
            <pc:sldMk cId="1207346346" sldId="262"/>
            <ac:graphicFrameMk id="16" creationId="{F3980F72-B237-CD6A-AAA6-D8558E5C5E2F}"/>
          </ac:graphicFrameMkLst>
        </pc:graphicFrameChg>
        <pc:graphicFrameChg chg="add mod modGraphic">
          <ac:chgData name="Neha Dangat" userId="2a92fbad65fcbb80" providerId="LiveId" clId="{BA638035-D025-4E7D-BB38-63100F2211D0}" dt="2023-04-26T00:54:57.052" v="839" actId="1076"/>
          <ac:graphicFrameMkLst>
            <pc:docMk/>
            <pc:sldMk cId="1207346346" sldId="262"/>
            <ac:graphicFrameMk id="17" creationId="{46FE8C06-762E-1D39-D460-94D9256AAC76}"/>
          </ac:graphicFrameMkLst>
        </pc:graphicFrameChg>
        <pc:graphicFrameChg chg="add mod modGraphic">
          <ac:chgData name="Neha Dangat" userId="2a92fbad65fcbb80" providerId="LiveId" clId="{BA638035-D025-4E7D-BB38-63100F2211D0}" dt="2023-04-26T00:56:42.087" v="886" actId="1076"/>
          <ac:graphicFrameMkLst>
            <pc:docMk/>
            <pc:sldMk cId="1207346346" sldId="262"/>
            <ac:graphicFrameMk id="18" creationId="{FB83B892-95A4-1CCA-8819-B3A4BC025727}"/>
          </ac:graphicFrameMkLst>
        </pc:graphicFrameChg>
        <pc:graphicFrameChg chg="add mod">
          <ac:chgData name="Neha Dangat" userId="2a92fbad65fcbb80" providerId="LiveId" clId="{BA638035-D025-4E7D-BB38-63100F2211D0}" dt="2023-04-26T00:56:21.309" v="884" actId="1076"/>
          <ac:graphicFrameMkLst>
            <pc:docMk/>
            <pc:sldMk cId="1207346346" sldId="262"/>
            <ac:graphicFrameMk id="19" creationId="{FCAE336C-9297-7E26-D0A8-B97D05EC830D}"/>
          </ac:graphicFrameMkLst>
        </pc:graphicFrameChg>
        <pc:cxnChg chg="add mod">
          <ac:chgData name="Neha Dangat" userId="2a92fbad65fcbb80" providerId="LiveId" clId="{BA638035-D025-4E7D-BB38-63100F2211D0}" dt="2023-04-26T00:49:37.191" v="644" actId="14100"/>
          <ac:cxnSpMkLst>
            <pc:docMk/>
            <pc:sldMk cId="1207346346" sldId="262"/>
            <ac:cxnSpMk id="11" creationId="{1D123AAD-19D7-E12A-60A7-83A7A51CE946}"/>
          </ac:cxnSpMkLst>
        </pc:cxnChg>
        <pc:cxnChg chg="add">
          <ac:chgData name="Neha Dangat" userId="2a92fbad65fcbb80" providerId="LiveId" clId="{BA638035-D025-4E7D-BB38-63100F2211D0}" dt="2023-04-26T00:49:50.063" v="645" actId="11529"/>
          <ac:cxnSpMkLst>
            <pc:docMk/>
            <pc:sldMk cId="1207346346" sldId="262"/>
            <ac:cxnSpMk id="14" creationId="{2BD7BFDC-A5CD-1D29-D0BB-9200A362664F}"/>
          </ac:cxnSpMkLst>
        </pc:cxnChg>
        <pc:cxnChg chg="add">
          <ac:chgData name="Neha Dangat" userId="2a92fbad65fcbb80" providerId="LiveId" clId="{BA638035-D025-4E7D-BB38-63100F2211D0}" dt="2023-04-26T00:56:37.161" v="885" actId="11529"/>
          <ac:cxnSpMkLst>
            <pc:docMk/>
            <pc:sldMk cId="1207346346" sldId="262"/>
            <ac:cxnSpMk id="21" creationId="{243D3610-44EB-D601-6349-3B7165236E36}"/>
          </ac:cxnSpMkLst>
        </pc:cxnChg>
        <pc:cxnChg chg="add mod">
          <ac:chgData name="Neha Dangat" userId="2a92fbad65fcbb80" providerId="LiveId" clId="{BA638035-D025-4E7D-BB38-63100F2211D0}" dt="2023-04-26T00:57:03.894" v="888" actId="14100"/>
          <ac:cxnSpMkLst>
            <pc:docMk/>
            <pc:sldMk cId="1207346346" sldId="262"/>
            <ac:cxnSpMk id="23" creationId="{43AAB613-C137-7204-8747-57DD3B365E1B}"/>
          </ac:cxnSpMkLst>
        </pc:cxnChg>
        <pc:cxnChg chg="add">
          <ac:chgData name="Neha Dangat" userId="2a92fbad65fcbb80" providerId="LiveId" clId="{BA638035-D025-4E7D-BB38-63100F2211D0}" dt="2023-04-26T00:57:27.017" v="889" actId="11529"/>
          <ac:cxnSpMkLst>
            <pc:docMk/>
            <pc:sldMk cId="1207346346" sldId="262"/>
            <ac:cxnSpMk id="26" creationId="{DD9398A6-9240-C8EE-EF84-B19964F92F52}"/>
          </ac:cxnSpMkLst>
        </pc:cxnChg>
      </pc:sldChg>
      <pc:sldChg chg="addSp delSp modSp mod">
        <pc:chgData name="Neha Dangat" userId="2a92fbad65fcbb80" providerId="LiveId" clId="{BA638035-D025-4E7D-BB38-63100F2211D0}" dt="2023-04-28T04:19:25.045" v="1353" actId="2710"/>
        <pc:sldMkLst>
          <pc:docMk/>
          <pc:sldMk cId="41928864" sldId="263"/>
        </pc:sldMkLst>
        <pc:spChg chg="add del mod">
          <ac:chgData name="Neha Dangat" userId="2a92fbad65fcbb80" providerId="LiveId" clId="{BA638035-D025-4E7D-BB38-63100F2211D0}" dt="2023-04-28T03:56:40.375" v="1101" actId="478"/>
          <ac:spMkLst>
            <pc:docMk/>
            <pc:sldMk cId="41928864" sldId="263"/>
            <ac:spMk id="2" creationId="{CA0C6F35-DB33-AD10-26C4-65B69AE05F08}"/>
          </ac:spMkLst>
        </pc:spChg>
        <pc:spChg chg="add del mod">
          <ac:chgData name="Neha Dangat" userId="2a92fbad65fcbb80" providerId="LiveId" clId="{BA638035-D025-4E7D-BB38-63100F2211D0}" dt="2023-04-28T03:56:40.375" v="1101" actId="478"/>
          <ac:spMkLst>
            <pc:docMk/>
            <pc:sldMk cId="41928864" sldId="263"/>
            <ac:spMk id="3" creationId="{A138E3B6-0FDE-061D-D9BD-0D7FABCF9ED2}"/>
          </ac:spMkLst>
        </pc:spChg>
        <pc:spChg chg="mod">
          <ac:chgData name="Neha Dangat" userId="2a92fbad65fcbb80" providerId="LiveId" clId="{BA638035-D025-4E7D-BB38-63100F2211D0}" dt="2023-04-28T04:19:25.045" v="1353" actId="2710"/>
          <ac:spMkLst>
            <pc:docMk/>
            <pc:sldMk cId="41928864" sldId="263"/>
            <ac:spMk id="7" creationId="{02FB6A81-F334-0D76-10FC-F69162C07E4E}"/>
          </ac:spMkLst>
        </pc:spChg>
        <pc:spChg chg="add del">
          <ac:chgData name="Neha Dangat" userId="2a92fbad65fcbb80" providerId="LiveId" clId="{BA638035-D025-4E7D-BB38-63100F2211D0}" dt="2023-04-28T03:56:53.730" v="1103" actId="478"/>
          <ac:spMkLst>
            <pc:docMk/>
            <pc:sldMk cId="41928864" sldId="263"/>
            <ac:spMk id="9" creationId="{BA24F95E-2173-FCB3-9E64-351CA8E07A42}"/>
          </ac:spMkLst>
        </pc:spChg>
        <pc:picChg chg="del mod">
          <ac:chgData name="Neha Dangat" userId="2a92fbad65fcbb80" providerId="LiveId" clId="{BA638035-D025-4E7D-BB38-63100F2211D0}" dt="2023-04-28T03:56:40.375" v="1101" actId="478"/>
          <ac:picMkLst>
            <pc:docMk/>
            <pc:sldMk cId="41928864" sldId="263"/>
            <ac:picMk id="4" creationId="{3893C3C6-E6B4-0EAA-6168-B66B664B265B}"/>
          </ac:picMkLst>
        </pc:picChg>
        <pc:picChg chg="add mod">
          <ac:chgData name="Neha Dangat" userId="2a92fbad65fcbb80" providerId="LiveId" clId="{BA638035-D025-4E7D-BB38-63100F2211D0}" dt="2023-04-28T04:03:32.717" v="1154" actId="14100"/>
          <ac:picMkLst>
            <pc:docMk/>
            <pc:sldMk cId="41928864" sldId="263"/>
            <ac:picMk id="3080" creationId="{50740EBF-C508-98B1-4652-9B55C6B4A4EC}"/>
          </ac:picMkLst>
        </pc:picChg>
      </pc:sldChg>
      <pc:sldChg chg="addSp delSp modSp mod">
        <pc:chgData name="Neha Dangat" userId="2a92fbad65fcbb80" providerId="LiveId" clId="{BA638035-D025-4E7D-BB38-63100F2211D0}" dt="2023-04-26T00:20:34.675" v="319" actId="1076"/>
        <pc:sldMkLst>
          <pc:docMk/>
          <pc:sldMk cId="3755091390" sldId="264"/>
        </pc:sldMkLst>
        <pc:spChg chg="del mod">
          <ac:chgData name="Neha Dangat" userId="2a92fbad65fcbb80" providerId="LiveId" clId="{BA638035-D025-4E7D-BB38-63100F2211D0}" dt="2023-04-26T00:20:28.072" v="317"/>
          <ac:spMkLst>
            <pc:docMk/>
            <pc:sldMk cId="3755091390" sldId="264"/>
            <ac:spMk id="7" creationId="{42C9D8A8-1C42-C2FD-EA56-C22FFDE8AF0E}"/>
          </ac:spMkLst>
        </pc:spChg>
        <pc:picChg chg="add mod">
          <ac:chgData name="Neha Dangat" userId="2a92fbad65fcbb80" providerId="LiveId" clId="{BA638035-D025-4E7D-BB38-63100F2211D0}" dt="2023-04-26T00:20:34.675" v="319" actId="1076"/>
          <ac:picMkLst>
            <pc:docMk/>
            <pc:sldMk cId="3755091390" sldId="264"/>
            <ac:picMk id="3" creationId="{CFF21828-9B82-DB8C-1BDE-35E260B8966E}"/>
          </ac:picMkLst>
        </pc:picChg>
        <pc:picChg chg="add mod">
          <ac:chgData name="Neha Dangat" userId="2a92fbad65fcbb80" providerId="LiveId" clId="{BA638035-D025-4E7D-BB38-63100F2211D0}" dt="2023-04-26T00:20:30.783" v="318" actId="1076"/>
          <ac:picMkLst>
            <pc:docMk/>
            <pc:sldMk cId="3755091390" sldId="264"/>
            <ac:picMk id="10" creationId="{28F4EE63-95FC-87ED-397A-B209A5DFF529}"/>
          </ac:picMkLst>
        </pc:picChg>
      </pc:sldChg>
      <pc:sldChg chg="addSp modSp mod">
        <pc:chgData name="Neha Dangat" userId="2a92fbad65fcbb80" providerId="LiveId" clId="{BA638035-D025-4E7D-BB38-63100F2211D0}" dt="2023-04-28T04:20:14.570" v="1358" actId="113"/>
        <pc:sldMkLst>
          <pc:docMk/>
          <pc:sldMk cId="3984528251" sldId="265"/>
        </pc:sldMkLst>
        <pc:spChg chg="mod">
          <ac:chgData name="Neha Dangat" userId="2a92fbad65fcbb80" providerId="LiveId" clId="{BA638035-D025-4E7D-BB38-63100F2211D0}" dt="2023-04-28T04:20:14.570" v="1358" actId="113"/>
          <ac:spMkLst>
            <pc:docMk/>
            <pc:sldMk cId="3984528251" sldId="265"/>
            <ac:spMk id="7" creationId="{7A00B694-CE8C-1B3C-6470-234A7FE34C41}"/>
          </ac:spMkLst>
        </pc:spChg>
        <pc:picChg chg="add mod">
          <ac:chgData name="Neha Dangat" userId="2a92fbad65fcbb80" providerId="LiveId" clId="{BA638035-D025-4E7D-BB38-63100F2211D0}" dt="2023-04-26T03:18:22.468" v="966" actId="1076"/>
          <ac:picMkLst>
            <pc:docMk/>
            <pc:sldMk cId="3984528251" sldId="265"/>
            <ac:picMk id="3" creationId="{484A1AC9-C192-BDB6-A5B3-30031CFE3C8C}"/>
          </ac:picMkLst>
        </pc:picChg>
        <pc:picChg chg="add mod">
          <ac:chgData name="Neha Dangat" userId="2a92fbad65fcbb80" providerId="LiveId" clId="{BA638035-D025-4E7D-BB38-63100F2211D0}" dt="2023-04-26T03:19:20.322" v="971" actId="1076"/>
          <ac:picMkLst>
            <pc:docMk/>
            <pc:sldMk cId="3984528251" sldId="265"/>
            <ac:picMk id="10" creationId="{52DE3E6F-1731-C1E8-6008-F4E3521157BC}"/>
          </ac:picMkLst>
        </pc:picChg>
      </pc:sldChg>
      <pc:sldChg chg="addSp delSp modSp mod">
        <pc:chgData name="Neha Dangat" userId="2a92fbad65fcbb80" providerId="LiveId" clId="{BA638035-D025-4E7D-BB38-63100F2211D0}" dt="2023-04-28T04:20:38.326" v="1361" actId="1076"/>
        <pc:sldMkLst>
          <pc:docMk/>
          <pc:sldMk cId="294745817" sldId="266"/>
        </pc:sldMkLst>
        <pc:spChg chg="add del mod">
          <ac:chgData name="Neha Dangat" userId="2a92fbad65fcbb80" providerId="LiveId" clId="{BA638035-D025-4E7D-BB38-63100F2211D0}" dt="2023-04-25T23:14:36.968" v="79"/>
          <ac:spMkLst>
            <pc:docMk/>
            <pc:sldMk cId="294745817" sldId="266"/>
            <ac:spMk id="2" creationId="{690367A3-5524-5C65-E43B-D8FA7FE804CF}"/>
          </ac:spMkLst>
        </pc:spChg>
        <pc:spChg chg="add del mod">
          <ac:chgData name="Neha Dangat" userId="2a92fbad65fcbb80" providerId="LiveId" clId="{BA638035-D025-4E7D-BB38-63100F2211D0}" dt="2023-04-28T04:20:26.063" v="1359" actId="255"/>
          <ac:spMkLst>
            <pc:docMk/>
            <pc:sldMk cId="294745817" sldId="266"/>
            <ac:spMk id="7" creationId="{4E34D14B-9278-1F90-25E3-1FABACE2AC59}"/>
          </ac:spMkLst>
        </pc:spChg>
        <pc:picChg chg="add del mod">
          <ac:chgData name="Neha Dangat" userId="2a92fbad65fcbb80" providerId="LiveId" clId="{BA638035-D025-4E7D-BB38-63100F2211D0}" dt="2023-04-25T23:14:36.968" v="79"/>
          <ac:picMkLst>
            <pc:docMk/>
            <pc:sldMk cId="294745817" sldId="266"/>
            <ac:picMk id="3" creationId="{A371D225-0383-BD35-532D-178D8FD4678D}"/>
          </ac:picMkLst>
        </pc:picChg>
        <pc:picChg chg="mod">
          <ac:chgData name="Neha Dangat" userId="2a92fbad65fcbb80" providerId="LiveId" clId="{BA638035-D025-4E7D-BB38-63100F2211D0}" dt="2023-04-25T23:21:35.757" v="127" actId="1076"/>
          <ac:picMkLst>
            <pc:docMk/>
            <pc:sldMk cId="294745817" sldId="266"/>
            <ac:picMk id="4" creationId="{3893C3C6-E6B4-0EAA-6168-B66B664B265B}"/>
          </ac:picMkLst>
        </pc:picChg>
        <pc:picChg chg="add del mod">
          <ac:chgData name="Neha Dangat" userId="2a92fbad65fcbb80" providerId="LiveId" clId="{BA638035-D025-4E7D-BB38-63100F2211D0}" dt="2023-04-25T23:14:20.197" v="74"/>
          <ac:picMkLst>
            <pc:docMk/>
            <pc:sldMk cId="294745817" sldId="266"/>
            <ac:picMk id="2050" creationId="{36EE1D6B-BE31-F7FA-50A7-A2518AF063EB}"/>
          </ac:picMkLst>
        </pc:picChg>
        <pc:picChg chg="add mod">
          <ac:chgData name="Neha Dangat" userId="2a92fbad65fcbb80" providerId="LiveId" clId="{BA638035-D025-4E7D-BB38-63100F2211D0}" dt="2023-04-28T04:20:35.335" v="1360" actId="1076"/>
          <ac:picMkLst>
            <pc:docMk/>
            <pc:sldMk cId="294745817" sldId="266"/>
            <ac:picMk id="2052" creationId="{44EE8D4B-7A56-C9F1-CC1A-6AAC44E929F7}"/>
          </ac:picMkLst>
        </pc:picChg>
        <pc:picChg chg="add mod">
          <ac:chgData name="Neha Dangat" userId="2a92fbad65fcbb80" providerId="LiveId" clId="{BA638035-D025-4E7D-BB38-63100F2211D0}" dt="2023-04-28T04:20:38.326" v="1361" actId="1076"/>
          <ac:picMkLst>
            <pc:docMk/>
            <pc:sldMk cId="294745817" sldId="266"/>
            <ac:picMk id="2054" creationId="{C9B7ADDB-09B6-A26B-5C71-5149481BA39A}"/>
          </ac:picMkLst>
        </pc:picChg>
        <pc:picChg chg="add mod">
          <ac:chgData name="Neha Dangat" userId="2a92fbad65fcbb80" providerId="LiveId" clId="{BA638035-D025-4E7D-BB38-63100F2211D0}" dt="2023-04-28T04:14:34.372" v="1337" actId="1076"/>
          <ac:picMkLst>
            <pc:docMk/>
            <pc:sldMk cId="294745817" sldId="266"/>
            <ac:picMk id="2056" creationId="{BBE265F0-F63A-EF40-07D0-623A17963B21}"/>
          </ac:picMkLst>
        </pc:picChg>
        <pc:picChg chg="add mod">
          <ac:chgData name="Neha Dangat" userId="2a92fbad65fcbb80" providerId="LiveId" clId="{BA638035-D025-4E7D-BB38-63100F2211D0}" dt="2023-04-28T04:14:35.889" v="1338" actId="1076"/>
          <ac:picMkLst>
            <pc:docMk/>
            <pc:sldMk cId="294745817" sldId="266"/>
            <ac:picMk id="2058" creationId="{ED55132E-A48D-0BC9-136B-8E7C1695D1D9}"/>
          </ac:picMkLst>
        </pc:picChg>
        <pc:picChg chg="add mod">
          <ac:chgData name="Neha Dangat" userId="2a92fbad65fcbb80" providerId="LiveId" clId="{BA638035-D025-4E7D-BB38-63100F2211D0}" dt="2023-04-25T23:18:41.600" v="108" actId="1076"/>
          <ac:picMkLst>
            <pc:docMk/>
            <pc:sldMk cId="294745817" sldId="266"/>
            <ac:picMk id="2060" creationId="{03823BEA-1E41-3F32-5B55-417F79BC81C9}"/>
          </ac:picMkLst>
        </pc:picChg>
        <pc:picChg chg="add mod">
          <ac:chgData name="Neha Dangat" userId="2a92fbad65fcbb80" providerId="LiveId" clId="{BA638035-D025-4E7D-BB38-63100F2211D0}" dt="2023-04-25T23:19:33.768" v="116" actId="14100"/>
          <ac:picMkLst>
            <pc:docMk/>
            <pc:sldMk cId="294745817" sldId="266"/>
            <ac:picMk id="2062" creationId="{C37EE9AF-87D7-990D-C6DF-C5AE240FB1FE}"/>
          </ac:picMkLst>
        </pc:picChg>
        <pc:picChg chg="add mod">
          <ac:chgData name="Neha Dangat" userId="2a92fbad65fcbb80" providerId="LiveId" clId="{BA638035-D025-4E7D-BB38-63100F2211D0}" dt="2023-04-25T23:21:35.757" v="127" actId="1076"/>
          <ac:picMkLst>
            <pc:docMk/>
            <pc:sldMk cId="294745817" sldId="266"/>
            <ac:picMk id="2064" creationId="{985DD997-ADED-CA42-DF74-3E02A9FF17A8}"/>
          </ac:picMkLst>
        </pc:picChg>
        <pc:picChg chg="add del mod">
          <ac:chgData name="Neha Dangat" userId="2a92fbad65fcbb80" providerId="LiveId" clId="{BA638035-D025-4E7D-BB38-63100F2211D0}" dt="2023-04-25T23:21:29.713" v="125"/>
          <ac:picMkLst>
            <pc:docMk/>
            <pc:sldMk cId="294745817" sldId="266"/>
            <ac:picMk id="2066" creationId="{7DCA68C2-7339-91C0-5798-04AA77B5A849}"/>
          </ac:picMkLst>
        </pc:picChg>
        <pc:picChg chg="add mod">
          <ac:chgData name="Neha Dangat" userId="2a92fbad65fcbb80" providerId="LiveId" clId="{BA638035-D025-4E7D-BB38-63100F2211D0}" dt="2023-04-25T23:21:46.451" v="130" actId="1076"/>
          <ac:picMkLst>
            <pc:docMk/>
            <pc:sldMk cId="294745817" sldId="266"/>
            <ac:picMk id="2068" creationId="{9642485F-3A18-49FC-8CA0-744659A6DA5C}"/>
          </ac:picMkLst>
        </pc:picChg>
      </pc:sldChg>
      <pc:sldChg chg="addSp modSp mod">
        <pc:chgData name="Neha Dangat" userId="2a92fbad65fcbb80" providerId="LiveId" clId="{BA638035-D025-4E7D-BB38-63100F2211D0}" dt="2023-04-28T04:20:57.701" v="1365" actId="20577"/>
        <pc:sldMkLst>
          <pc:docMk/>
          <pc:sldMk cId="984102935" sldId="267"/>
        </pc:sldMkLst>
        <pc:spChg chg="mod">
          <ac:chgData name="Neha Dangat" userId="2a92fbad65fcbb80" providerId="LiveId" clId="{BA638035-D025-4E7D-BB38-63100F2211D0}" dt="2023-04-28T04:20:57.701" v="1365" actId="20577"/>
          <ac:spMkLst>
            <pc:docMk/>
            <pc:sldMk cId="984102935" sldId="267"/>
            <ac:spMk id="7" creationId="{B4E07FE1-E878-E386-9DF4-34E931415690}"/>
          </ac:spMkLst>
        </pc:spChg>
        <pc:picChg chg="mod">
          <ac:chgData name="Neha Dangat" userId="2a92fbad65fcbb80" providerId="LiveId" clId="{BA638035-D025-4E7D-BB38-63100F2211D0}" dt="2023-04-25T23:09:50.177" v="43" actId="1076"/>
          <ac:picMkLst>
            <pc:docMk/>
            <pc:sldMk cId="984102935" sldId="267"/>
            <ac:picMk id="4" creationId="{3893C3C6-E6B4-0EAA-6168-B66B664B265B}"/>
          </ac:picMkLst>
        </pc:picChg>
        <pc:picChg chg="add mod">
          <ac:chgData name="Neha Dangat" userId="2a92fbad65fcbb80" providerId="LiveId" clId="{BA638035-D025-4E7D-BB38-63100F2211D0}" dt="2023-04-25T23:09:50.177" v="43" actId="1076"/>
          <ac:picMkLst>
            <pc:docMk/>
            <pc:sldMk cId="984102935" sldId="267"/>
            <ac:picMk id="1026" creationId="{E5A28B7F-62CB-386B-E0C7-DD2EC4E97B83}"/>
          </ac:picMkLst>
        </pc:picChg>
      </pc:sldChg>
      <pc:sldChg chg="modSp mod">
        <pc:chgData name="Neha Dangat" userId="2a92fbad65fcbb80" providerId="LiveId" clId="{BA638035-D025-4E7D-BB38-63100F2211D0}" dt="2023-04-28T04:21:07.919" v="1366" actId="255"/>
        <pc:sldMkLst>
          <pc:docMk/>
          <pc:sldMk cId="2343796108" sldId="268"/>
        </pc:sldMkLst>
        <pc:spChg chg="mod">
          <ac:chgData name="Neha Dangat" userId="2a92fbad65fcbb80" providerId="LiveId" clId="{BA638035-D025-4E7D-BB38-63100F2211D0}" dt="2023-04-28T04:21:07.919" v="1366" actId="255"/>
          <ac:spMkLst>
            <pc:docMk/>
            <pc:sldMk cId="2343796108" sldId="268"/>
            <ac:spMk id="3" creationId="{0619899A-31DA-FCDF-48CA-B2A307298A93}"/>
          </ac:spMkLst>
        </pc:spChg>
      </pc:sldChg>
      <pc:sldChg chg="addSp delSp modSp mod">
        <pc:chgData name="Neha Dangat" userId="2a92fbad65fcbb80" providerId="LiveId" clId="{BA638035-D025-4E7D-BB38-63100F2211D0}" dt="2023-04-28T04:21:37.672" v="1370" actId="1076"/>
        <pc:sldMkLst>
          <pc:docMk/>
          <pc:sldMk cId="1694362061" sldId="269"/>
        </pc:sldMkLst>
        <pc:spChg chg="mod">
          <ac:chgData name="Neha Dangat" userId="2a92fbad65fcbb80" providerId="LiveId" clId="{BA638035-D025-4E7D-BB38-63100F2211D0}" dt="2023-04-28T04:21:37.672" v="1370" actId="1076"/>
          <ac:spMkLst>
            <pc:docMk/>
            <pc:sldMk cId="1694362061" sldId="269"/>
            <ac:spMk id="10" creationId="{61206C2F-BDF5-071B-EC7C-A93066E34658}"/>
          </ac:spMkLst>
        </pc:spChg>
        <pc:picChg chg="del mod">
          <ac:chgData name="Neha Dangat" userId="2a92fbad65fcbb80" providerId="LiveId" clId="{BA638035-D025-4E7D-BB38-63100F2211D0}" dt="2023-04-28T04:11:44.433" v="1313" actId="478"/>
          <ac:picMkLst>
            <pc:docMk/>
            <pc:sldMk cId="1694362061" sldId="269"/>
            <ac:picMk id="4" creationId="{3893C3C6-E6B4-0EAA-6168-B66B664B265B}"/>
          </ac:picMkLst>
        </pc:picChg>
        <pc:picChg chg="add del mod">
          <ac:chgData name="Neha Dangat" userId="2a92fbad65fcbb80" providerId="LiveId" clId="{BA638035-D025-4E7D-BB38-63100F2211D0}" dt="2023-04-28T04:11:44.433" v="1313" actId="478"/>
          <ac:picMkLst>
            <pc:docMk/>
            <pc:sldMk cId="1694362061" sldId="269"/>
            <ac:picMk id="4098" creationId="{C8ED23BF-70D9-91E1-A2A3-6B8D42C9623E}"/>
          </ac:picMkLst>
        </pc:picChg>
        <pc:picChg chg="add del mod">
          <ac:chgData name="Neha Dangat" userId="2a92fbad65fcbb80" providerId="LiveId" clId="{BA638035-D025-4E7D-BB38-63100F2211D0}" dt="2023-04-28T04:12:52.406" v="1320" actId="478"/>
          <ac:picMkLst>
            <pc:docMk/>
            <pc:sldMk cId="1694362061" sldId="269"/>
            <ac:picMk id="4100" creationId="{83F9F8CA-B616-8C08-620B-88F4C68662D9}"/>
          </ac:picMkLst>
        </pc:picChg>
      </pc:sldChg>
      <pc:sldChg chg="addSp delSp modSp new del mod">
        <pc:chgData name="Neha Dangat" userId="2a92fbad65fcbb80" providerId="LiveId" clId="{BA638035-D025-4E7D-BB38-63100F2211D0}" dt="2023-04-26T03:03:30.104" v="934" actId="47"/>
        <pc:sldMkLst>
          <pc:docMk/>
          <pc:sldMk cId="2377798551" sldId="270"/>
        </pc:sldMkLst>
        <pc:spChg chg="add del">
          <ac:chgData name="Neha Dangat" userId="2a92fbad65fcbb80" providerId="LiveId" clId="{BA638035-D025-4E7D-BB38-63100F2211D0}" dt="2023-04-26T03:03:22.482" v="932"/>
          <ac:spMkLst>
            <pc:docMk/>
            <pc:sldMk cId="2377798551" sldId="270"/>
            <ac:spMk id="2" creationId="{C7E98D75-864B-F274-9A63-57B7DC88B46E}"/>
          </ac:spMkLst>
        </pc:spChg>
        <pc:spChg chg="add del mod ord">
          <ac:chgData name="Neha Dangat" userId="2a92fbad65fcbb80" providerId="LiveId" clId="{BA638035-D025-4E7D-BB38-63100F2211D0}" dt="2023-04-26T03:03:22.482" v="932"/>
          <ac:spMkLst>
            <pc:docMk/>
            <pc:sldMk cId="2377798551" sldId="270"/>
            <ac:spMk id="6" creationId="{46B60D66-5398-CD76-6FFB-EEE75523E524}"/>
          </ac:spMkLst>
        </pc:spChg>
        <pc:picChg chg="add del mod">
          <ac:chgData name="Neha Dangat" userId="2a92fbad65fcbb80" providerId="LiveId" clId="{BA638035-D025-4E7D-BB38-63100F2211D0}" dt="2023-04-26T03:03:23.047" v="933"/>
          <ac:picMkLst>
            <pc:docMk/>
            <pc:sldMk cId="2377798551" sldId="270"/>
            <ac:picMk id="4" creationId="{EC2665E7-35F8-747A-9B98-644436DB07F3}"/>
          </ac:picMkLst>
        </pc:picChg>
        <pc:picChg chg="add del mod">
          <ac:chgData name="Neha Dangat" userId="2a92fbad65fcbb80" providerId="LiveId" clId="{BA638035-D025-4E7D-BB38-63100F2211D0}" dt="2023-04-26T03:02:45.031" v="928"/>
          <ac:picMkLst>
            <pc:docMk/>
            <pc:sldMk cId="2377798551" sldId="270"/>
            <ac:picMk id="5" creationId="{4628EF45-4714-A6EA-2917-5C5298C4586A}"/>
          </ac:picMkLst>
        </pc:picChg>
      </pc:sldChg>
      <pc:sldChg chg="del">
        <pc:chgData name="Neha Dangat" userId="2a92fbad65fcbb80" providerId="LiveId" clId="{BA638035-D025-4E7D-BB38-63100F2211D0}" dt="2023-04-25T23:04:19.029" v="7" actId="47"/>
        <pc:sldMkLst>
          <pc:docMk/>
          <pc:sldMk cId="2714149063" sldId="270"/>
        </pc:sldMkLst>
      </pc:sldChg>
      <pc:sldChg chg="addSp delSp modSp new mod">
        <pc:chgData name="Neha Dangat" userId="2a92fbad65fcbb80" providerId="LiveId" clId="{BA638035-D025-4E7D-BB38-63100F2211D0}" dt="2023-04-26T03:13:33.161" v="959" actId="1076"/>
        <pc:sldMkLst>
          <pc:docMk/>
          <pc:sldMk cId="3853538941" sldId="270"/>
        </pc:sldMkLst>
        <pc:spChg chg="add mod">
          <ac:chgData name="Neha Dangat" userId="2a92fbad65fcbb80" providerId="LiveId" clId="{BA638035-D025-4E7D-BB38-63100F2211D0}" dt="2023-04-26T03:03:47.403" v="936"/>
          <ac:spMkLst>
            <pc:docMk/>
            <pc:sldMk cId="3853538941" sldId="270"/>
            <ac:spMk id="5" creationId="{8A6D53F8-712E-B72E-CA29-B8E012EBD7C4}"/>
          </ac:spMkLst>
        </pc:spChg>
        <pc:spChg chg="add del mod">
          <ac:chgData name="Neha Dangat" userId="2a92fbad65fcbb80" providerId="LiveId" clId="{BA638035-D025-4E7D-BB38-63100F2211D0}" dt="2023-04-26T03:04:01.932" v="939" actId="478"/>
          <ac:spMkLst>
            <pc:docMk/>
            <pc:sldMk cId="3853538941" sldId="270"/>
            <ac:spMk id="11" creationId="{F27E4623-839E-DB0D-95D0-9A1C937A4802}"/>
          </ac:spMkLst>
        </pc:spChg>
        <pc:picChg chg="add mod">
          <ac:chgData name="Neha Dangat" userId="2a92fbad65fcbb80" providerId="LiveId" clId="{BA638035-D025-4E7D-BB38-63100F2211D0}" dt="2023-04-26T03:03:47.403" v="936"/>
          <ac:picMkLst>
            <pc:docMk/>
            <pc:sldMk cId="3853538941" sldId="270"/>
            <ac:picMk id="2" creationId="{63EFFD1F-4BF9-3BA9-F7BF-2D7BD5A9F86A}"/>
          </ac:picMkLst>
        </pc:picChg>
        <pc:picChg chg="add mod">
          <ac:chgData name="Neha Dangat" userId="2a92fbad65fcbb80" providerId="LiveId" clId="{BA638035-D025-4E7D-BB38-63100F2211D0}" dt="2023-04-26T03:03:47.403" v="936"/>
          <ac:picMkLst>
            <pc:docMk/>
            <pc:sldMk cId="3853538941" sldId="270"/>
            <ac:picMk id="4" creationId="{3FA02B03-364D-4BC8-2E90-9EC317B32548}"/>
          </ac:picMkLst>
        </pc:picChg>
        <pc:picChg chg="add del mod">
          <ac:chgData name="Neha Dangat" userId="2a92fbad65fcbb80" providerId="LiveId" clId="{BA638035-D025-4E7D-BB38-63100F2211D0}" dt="2023-04-26T03:03:58.426" v="937" actId="478"/>
          <ac:picMkLst>
            <pc:docMk/>
            <pc:sldMk cId="3853538941" sldId="270"/>
            <ac:picMk id="6" creationId="{E4B89852-E292-2AA3-9F22-89A605BB3368}"/>
          </ac:picMkLst>
        </pc:picChg>
        <pc:picChg chg="add del mod">
          <ac:chgData name="Neha Dangat" userId="2a92fbad65fcbb80" providerId="LiveId" clId="{BA638035-D025-4E7D-BB38-63100F2211D0}" dt="2023-04-26T03:04:39.441" v="948" actId="478"/>
          <ac:picMkLst>
            <pc:docMk/>
            <pc:sldMk cId="3853538941" sldId="270"/>
            <ac:picMk id="7" creationId="{54CF39E7-E4FC-689D-E162-FE92C302DF08}"/>
          </ac:picMkLst>
        </pc:picChg>
        <pc:picChg chg="add del mod">
          <ac:chgData name="Neha Dangat" userId="2a92fbad65fcbb80" providerId="LiveId" clId="{BA638035-D025-4E7D-BB38-63100F2211D0}" dt="2023-04-26T03:04:01.932" v="939" actId="478"/>
          <ac:picMkLst>
            <pc:docMk/>
            <pc:sldMk cId="3853538941" sldId="270"/>
            <ac:picMk id="8" creationId="{C8C00ACD-A209-D996-A42B-7842E6BCBBE8}"/>
          </ac:picMkLst>
        </pc:picChg>
        <pc:picChg chg="add del mod">
          <ac:chgData name="Neha Dangat" userId="2a92fbad65fcbb80" providerId="LiveId" clId="{BA638035-D025-4E7D-BB38-63100F2211D0}" dt="2023-04-26T03:04:01.932" v="939" actId="478"/>
          <ac:picMkLst>
            <pc:docMk/>
            <pc:sldMk cId="3853538941" sldId="270"/>
            <ac:picMk id="10" creationId="{DD7A1475-30D1-A2B5-4DDA-EAD1141DA298}"/>
          </ac:picMkLst>
        </pc:picChg>
        <pc:picChg chg="add del mod">
          <ac:chgData name="Neha Dangat" userId="2a92fbad65fcbb80" providerId="LiveId" clId="{BA638035-D025-4E7D-BB38-63100F2211D0}" dt="2023-04-26T03:04:01.932" v="939" actId="478"/>
          <ac:picMkLst>
            <pc:docMk/>
            <pc:sldMk cId="3853538941" sldId="270"/>
            <ac:picMk id="12" creationId="{37AD490B-CEE5-FF1C-E858-7EA86F158EBD}"/>
          </ac:picMkLst>
        </pc:picChg>
        <pc:picChg chg="add del mod">
          <ac:chgData name="Neha Dangat" userId="2a92fbad65fcbb80" providerId="LiveId" clId="{BA638035-D025-4E7D-BB38-63100F2211D0}" dt="2023-04-26T03:04:01.932" v="939" actId="478"/>
          <ac:picMkLst>
            <pc:docMk/>
            <pc:sldMk cId="3853538941" sldId="270"/>
            <ac:picMk id="13" creationId="{95C5AB15-CD9C-8624-20FC-66D8767750D0}"/>
          </ac:picMkLst>
        </pc:picChg>
        <pc:picChg chg="add mod modCrop">
          <ac:chgData name="Neha Dangat" userId="2a92fbad65fcbb80" providerId="LiveId" clId="{BA638035-D025-4E7D-BB38-63100F2211D0}" dt="2023-04-26T03:13:33.161" v="959" actId="1076"/>
          <ac:picMkLst>
            <pc:docMk/>
            <pc:sldMk cId="3853538941" sldId="270"/>
            <ac:picMk id="15" creationId="{1FD3A4FB-0A78-F329-B39F-EDC710DC184D}"/>
          </ac:picMkLst>
        </pc:picChg>
        <pc:picChg chg="add mod">
          <ac:chgData name="Neha Dangat" userId="2a92fbad65fcbb80" providerId="LiveId" clId="{BA638035-D025-4E7D-BB38-63100F2211D0}" dt="2023-04-26T03:12:24.613" v="953" actId="1076"/>
          <ac:picMkLst>
            <pc:docMk/>
            <pc:sldMk cId="3853538941" sldId="270"/>
            <ac:picMk id="17" creationId="{DAA8E629-EE35-F917-0038-5F4CC429B764}"/>
          </ac:picMkLst>
        </pc:picChg>
        <pc:picChg chg="add mod">
          <ac:chgData name="Neha Dangat" userId="2a92fbad65fcbb80" providerId="LiveId" clId="{BA638035-D025-4E7D-BB38-63100F2211D0}" dt="2023-04-26T03:13:11.780" v="957" actId="1076"/>
          <ac:picMkLst>
            <pc:docMk/>
            <pc:sldMk cId="3853538941" sldId="270"/>
            <ac:picMk id="19" creationId="{1BE8EBC0-9A9B-ECA4-5389-9DFBD7CC42D0}"/>
          </ac:picMkLst>
        </pc:picChg>
        <pc:cxnChg chg="add mod">
          <ac:chgData name="Neha Dangat" userId="2a92fbad65fcbb80" providerId="LiveId" clId="{BA638035-D025-4E7D-BB38-63100F2211D0}" dt="2023-04-26T03:03:47.403" v="936"/>
          <ac:cxnSpMkLst>
            <pc:docMk/>
            <pc:sldMk cId="3853538941" sldId="270"/>
            <ac:cxnSpMk id="3" creationId="{5DF884FF-D86B-6389-659B-C10D74BB5FF7}"/>
          </ac:cxnSpMkLst>
        </pc:cxnChg>
        <pc:cxnChg chg="add del mod">
          <ac:chgData name="Neha Dangat" userId="2a92fbad65fcbb80" providerId="LiveId" clId="{BA638035-D025-4E7D-BB38-63100F2211D0}" dt="2023-04-26T03:04:01.932" v="939" actId="478"/>
          <ac:cxnSpMkLst>
            <pc:docMk/>
            <pc:sldMk cId="3853538941" sldId="270"/>
            <ac:cxnSpMk id="9" creationId="{2DE88232-9F8C-40FC-8409-E7A646B0FB57}"/>
          </ac:cxnSpMkLst>
        </pc:cxnChg>
      </pc:sldChg>
      <pc:sldChg chg="addSp delSp modSp new del mod ord">
        <pc:chgData name="Neha Dangat" userId="2a92fbad65fcbb80" providerId="LiveId" clId="{BA638035-D025-4E7D-BB38-63100F2211D0}" dt="2023-04-27T04:17:20.850" v="1033" actId="47"/>
        <pc:sldMkLst>
          <pc:docMk/>
          <pc:sldMk cId="2651900299" sldId="271"/>
        </pc:sldMkLst>
        <pc:picChg chg="add del mod">
          <ac:chgData name="Neha Dangat" userId="2a92fbad65fcbb80" providerId="LiveId" clId="{BA638035-D025-4E7D-BB38-63100F2211D0}" dt="2023-04-27T04:17:10.194" v="1028" actId="21"/>
          <ac:picMkLst>
            <pc:docMk/>
            <pc:sldMk cId="2651900299" sldId="271"/>
            <ac:picMk id="3" creationId="{603945EB-1F71-0356-52CB-9BB5AE6AD8D0}"/>
          </ac:picMkLst>
        </pc:picChg>
      </pc:sldChg>
      <pc:sldChg chg="add del">
        <pc:chgData name="Neha Dangat" userId="2a92fbad65fcbb80" providerId="LiveId" clId="{BA638035-D025-4E7D-BB38-63100F2211D0}" dt="2023-04-27T04:13:59.879" v="1018"/>
        <pc:sldMkLst>
          <pc:docMk/>
          <pc:sldMk cId="970118846" sldId="272"/>
        </pc:sldMkLst>
      </pc:sldChg>
      <pc:sldChg chg="addSp delSp modSp new mod">
        <pc:chgData name="Neha Dangat" userId="2a92fbad65fcbb80" providerId="LiveId" clId="{BA638035-D025-4E7D-BB38-63100F2211D0}" dt="2023-04-27T04:17:18.861" v="1032" actId="1076"/>
        <pc:sldMkLst>
          <pc:docMk/>
          <pc:sldMk cId="2556332337" sldId="272"/>
        </pc:sldMkLst>
        <pc:spChg chg="add mod">
          <ac:chgData name="Neha Dangat" userId="2a92fbad65fcbb80" providerId="LiveId" clId="{BA638035-D025-4E7D-BB38-63100F2211D0}" dt="2023-04-27T04:17:01.605" v="1026"/>
          <ac:spMkLst>
            <pc:docMk/>
            <pc:sldMk cId="2556332337" sldId="272"/>
            <ac:spMk id="5" creationId="{5855516B-2A54-FE38-11CB-D358E0E549C3}"/>
          </ac:spMkLst>
        </pc:spChg>
        <pc:picChg chg="add mod">
          <ac:chgData name="Neha Dangat" userId="2a92fbad65fcbb80" providerId="LiveId" clId="{BA638035-D025-4E7D-BB38-63100F2211D0}" dt="2023-04-27T04:16:36.657" v="1022"/>
          <ac:picMkLst>
            <pc:docMk/>
            <pc:sldMk cId="2556332337" sldId="272"/>
            <ac:picMk id="2" creationId="{DD016D88-B32B-57FE-3BF5-86A42F9F8C78}"/>
          </ac:picMkLst>
        </pc:picChg>
        <pc:picChg chg="add mod">
          <ac:chgData name="Neha Dangat" userId="2a92fbad65fcbb80" providerId="LiveId" clId="{BA638035-D025-4E7D-BB38-63100F2211D0}" dt="2023-04-27T04:16:42.462" v="1023"/>
          <ac:picMkLst>
            <pc:docMk/>
            <pc:sldMk cId="2556332337" sldId="272"/>
            <ac:picMk id="3" creationId="{417C2AD6-0ABB-CBC1-2D76-C4E3635232CA}"/>
          </ac:picMkLst>
        </pc:picChg>
        <pc:picChg chg="add del mod">
          <ac:chgData name="Neha Dangat" userId="2a92fbad65fcbb80" providerId="LiveId" clId="{BA638035-D025-4E7D-BB38-63100F2211D0}" dt="2023-04-27T04:16:51.928" v="1025" actId="478"/>
          <ac:picMkLst>
            <pc:docMk/>
            <pc:sldMk cId="2556332337" sldId="272"/>
            <ac:picMk id="4" creationId="{B87C1EAC-0AF1-861D-E558-3B4DCC1607E8}"/>
          </ac:picMkLst>
        </pc:picChg>
        <pc:picChg chg="add mod">
          <ac:chgData name="Neha Dangat" userId="2a92fbad65fcbb80" providerId="LiveId" clId="{BA638035-D025-4E7D-BB38-63100F2211D0}" dt="2023-04-27T04:17:18.861" v="1032" actId="1076"/>
          <ac:picMkLst>
            <pc:docMk/>
            <pc:sldMk cId="2556332337" sldId="272"/>
            <ac:picMk id="6" creationId="{997E9B74-71F4-63E4-F28A-2D4A6BF16347}"/>
          </ac:picMkLst>
        </pc:picChg>
      </pc:sldChg>
      <pc:sldChg chg="addSp delSp modSp new mod">
        <pc:chgData name="Neha Dangat" userId="2a92fbad65fcbb80" providerId="LiveId" clId="{BA638035-D025-4E7D-BB38-63100F2211D0}" dt="2023-04-28T13:49:59.741" v="1552" actId="1076"/>
        <pc:sldMkLst>
          <pc:docMk/>
          <pc:sldMk cId="182284749" sldId="273"/>
        </pc:sldMkLst>
        <pc:spChg chg="add mod">
          <ac:chgData name="Neha Dangat" userId="2a92fbad65fcbb80" providerId="LiveId" clId="{BA638035-D025-4E7D-BB38-63100F2211D0}" dt="2023-04-28T09:10:39.117" v="1375"/>
          <ac:spMkLst>
            <pc:docMk/>
            <pc:sldMk cId="182284749" sldId="273"/>
            <ac:spMk id="4" creationId="{5C0AB457-7105-1AB1-43D9-B9E8ED6586D9}"/>
          </ac:spMkLst>
        </pc:spChg>
        <pc:spChg chg="add mod">
          <ac:chgData name="Neha Dangat" userId="2a92fbad65fcbb80" providerId="LiveId" clId="{BA638035-D025-4E7D-BB38-63100F2211D0}" dt="2023-04-28T09:15:43.512" v="1470" actId="2711"/>
          <ac:spMkLst>
            <pc:docMk/>
            <pc:sldMk cId="182284749" sldId="273"/>
            <ac:spMk id="11" creationId="{6C5ECD2D-A02F-DE9A-19E3-AB9531D41801}"/>
          </ac:spMkLst>
        </pc:spChg>
        <pc:spChg chg="add mod">
          <ac:chgData name="Neha Dangat" userId="2a92fbad65fcbb80" providerId="LiveId" clId="{BA638035-D025-4E7D-BB38-63100F2211D0}" dt="2023-04-28T13:49:59.741" v="1552" actId="1076"/>
          <ac:spMkLst>
            <pc:docMk/>
            <pc:sldMk cId="182284749" sldId="273"/>
            <ac:spMk id="12" creationId="{7A6CCBCD-10EB-2EE5-D7D7-2BB53BAFC1A9}"/>
          </ac:spMkLst>
        </pc:spChg>
        <pc:spChg chg="add mod">
          <ac:chgData name="Neha Dangat" userId="2a92fbad65fcbb80" providerId="LiveId" clId="{BA638035-D025-4E7D-BB38-63100F2211D0}" dt="2023-04-28T09:16:05.667" v="1475" actId="2711"/>
          <ac:spMkLst>
            <pc:docMk/>
            <pc:sldMk cId="182284749" sldId="273"/>
            <ac:spMk id="13" creationId="{83BD644F-A042-AA70-8D64-4687F25CC1EA}"/>
          </ac:spMkLst>
        </pc:spChg>
        <pc:picChg chg="add mod">
          <ac:chgData name="Neha Dangat" userId="2a92fbad65fcbb80" providerId="LiveId" clId="{BA638035-D025-4E7D-BB38-63100F2211D0}" dt="2023-04-28T09:10:22.561" v="1372"/>
          <ac:picMkLst>
            <pc:docMk/>
            <pc:sldMk cId="182284749" sldId="273"/>
            <ac:picMk id="2" creationId="{5AB10CE1-4CED-E67A-1910-9AAD5F32335A}"/>
          </ac:picMkLst>
        </pc:picChg>
        <pc:picChg chg="add del mod">
          <ac:chgData name="Neha Dangat" userId="2a92fbad65fcbb80" providerId="LiveId" clId="{BA638035-D025-4E7D-BB38-63100F2211D0}" dt="2023-04-28T09:10:31.530" v="1374" actId="478"/>
          <ac:picMkLst>
            <pc:docMk/>
            <pc:sldMk cId="182284749" sldId="273"/>
            <ac:picMk id="3" creationId="{36B49EBD-65E0-E571-8849-8D0114DA24DA}"/>
          </ac:picMkLst>
        </pc:picChg>
        <pc:picChg chg="add mod">
          <ac:chgData name="Neha Dangat" userId="2a92fbad65fcbb80" providerId="LiveId" clId="{BA638035-D025-4E7D-BB38-63100F2211D0}" dt="2023-04-28T13:49:57.006" v="1551" actId="1076"/>
          <ac:picMkLst>
            <pc:docMk/>
            <pc:sldMk cId="182284749" sldId="273"/>
            <ac:picMk id="6" creationId="{88A7FAF2-44D4-CC55-CEA6-8071B08F0D4E}"/>
          </ac:picMkLst>
        </pc:picChg>
        <pc:picChg chg="add mod modCrop">
          <ac:chgData name="Neha Dangat" userId="2a92fbad65fcbb80" providerId="LiveId" clId="{BA638035-D025-4E7D-BB38-63100F2211D0}" dt="2023-04-28T09:15:11.334" v="1463" actId="1076"/>
          <ac:picMkLst>
            <pc:docMk/>
            <pc:sldMk cId="182284749" sldId="273"/>
            <ac:picMk id="8" creationId="{6A4C012C-E238-06F4-309A-80AACE9E9E84}"/>
          </ac:picMkLst>
        </pc:picChg>
        <pc:picChg chg="add mod modCrop">
          <ac:chgData name="Neha Dangat" userId="2a92fbad65fcbb80" providerId="LiveId" clId="{BA638035-D025-4E7D-BB38-63100F2211D0}" dt="2023-04-28T09:16:12.549" v="1477" actId="1076"/>
          <ac:picMkLst>
            <pc:docMk/>
            <pc:sldMk cId="182284749" sldId="273"/>
            <ac:picMk id="10" creationId="{CEB77B9F-E6EC-25FD-659A-B6C808E33F70}"/>
          </ac:picMkLst>
        </pc:picChg>
      </pc:sldChg>
      <pc:sldChg chg="addSp modSp new mod">
        <pc:chgData name="Neha Dangat" userId="2a92fbad65fcbb80" providerId="LiveId" clId="{BA638035-D025-4E7D-BB38-63100F2211D0}" dt="2023-04-28T13:50:05.433" v="1553" actId="115"/>
        <pc:sldMkLst>
          <pc:docMk/>
          <pc:sldMk cId="235012301" sldId="274"/>
        </pc:sldMkLst>
        <pc:spChg chg="add mod">
          <ac:chgData name="Neha Dangat" userId="2a92fbad65fcbb80" providerId="LiveId" clId="{BA638035-D025-4E7D-BB38-63100F2211D0}" dt="2023-04-28T13:46:00.744" v="1480"/>
          <ac:spMkLst>
            <pc:docMk/>
            <pc:sldMk cId="235012301" sldId="274"/>
            <ac:spMk id="3" creationId="{AF78769D-F2CF-AEA3-3D74-745BE21E53FD}"/>
          </ac:spMkLst>
        </pc:spChg>
        <pc:spChg chg="add mod">
          <ac:chgData name="Neha Dangat" userId="2a92fbad65fcbb80" providerId="LiveId" clId="{BA638035-D025-4E7D-BB38-63100F2211D0}" dt="2023-04-28T13:50:05.433" v="1553" actId="115"/>
          <ac:spMkLst>
            <pc:docMk/>
            <pc:sldMk cId="235012301" sldId="274"/>
            <ac:spMk id="7" creationId="{72A6C76E-6BEC-781C-9F09-F5FB3A5D04E8}"/>
          </ac:spMkLst>
        </pc:spChg>
        <pc:picChg chg="add mod">
          <ac:chgData name="Neha Dangat" userId="2a92fbad65fcbb80" providerId="LiveId" clId="{BA638035-D025-4E7D-BB38-63100F2211D0}" dt="2023-04-28T13:45:53.999" v="1479"/>
          <ac:picMkLst>
            <pc:docMk/>
            <pc:sldMk cId="235012301" sldId="274"/>
            <ac:picMk id="2" creationId="{58D11505-2564-D690-7E57-5E8D6104A473}"/>
          </ac:picMkLst>
        </pc:picChg>
        <pc:picChg chg="add mod modCrop">
          <ac:chgData name="Neha Dangat" userId="2a92fbad65fcbb80" providerId="LiveId" clId="{BA638035-D025-4E7D-BB38-63100F2211D0}" dt="2023-04-28T13:49:34.400" v="1549" actId="14100"/>
          <ac:picMkLst>
            <pc:docMk/>
            <pc:sldMk cId="235012301" sldId="274"/>
            <ac:picMk id="4" creationId="{D6607B3A-8A8D-7BD9-487A-BB709B53D182}"/>
          </ac:picMkLst>
        </pc:picChg>
        <pc:picChg chg="add mod">
          <ac:chgData name="Neha Dangat" userId="2a92fbad65fcbb80" providerId="LiveId" clId="{BA638035-D025-4E7D-BB38-63100F2211D0}" dt="2023-04-28T13:47:47.289" v="1501" actId="1076"/>
          <ac:picMkLst>
            <pc:docMk/>
            <pc:sldMk cId="235012301" sldId="274"/>
            <ac:picMk id="5" creationId="{1551D34F-0970-1FF9-E4DD-FF7B9C294548}"/>
          </ac:picMkLst>
        </pc:picChg>
        <pc:picChg chg="add mod modCrop">
          <ac:chgData name="Neha Dangat" userId="2a92fbad65fcbb80" providerId="LiveId" clId="{BA638035-D025-4E7D-BB38-63100F2211D0}" dt="2023-04-28T13:49:35.938" v="1550" actId="1076"/>
          <ac:picMkLst>
            <pc:docMk/>
            <pc:sldMk cId="235012301" sldId="274"/>
            <ac:picMk id="6" creationId="{F4005E75-D119-4AA9-067B-F5A0C5F7D40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gif"/><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www.youtub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ea typeface="Arial" panose="020B0604020202020204" pitchFamily="34" charset="0"/>
              </a:rPr>
              <a:t>Employee Management System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Neha C. Dangat</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Neha Dangat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nehadangat17@gmail.com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a:t>
            </a:r>
            <a:r>
              <a:rPr lang="en-US" sz="1800" b="1" dirty="0">
                <a:effectLst/>
                <a:latin typeface="Times New Roman" panose="02020603050405020304" pitchFamily="18" charset="0"/>
                <a:ea typeface="Arial" panose="020B0604020202020204" pitchFamily="34" charset="0"/>
              </a:rPr>
              <a:t>HDFC Bank API Training </a:t>
            </a:r>
            <a:r>
              <a:rPr lang="en-US" b="1" dirty="0">
                <a:latin typeface="Times New Roman" panose="02020603050405020304" pitchFamily="18" charset="0"/>
                <a:ea typeface="Arial" panose="020B0604020202020204" pitchFamily="34" charset="0"/>
              </a:rPr>
              <a:t>P</a:t>
            </a:r>
            <a:r>
              <a:rPr lang="en-US" sz="1800" b="1" dirty="0">
                <a:effectLst/>
                <a:latin typeface="Times New Roman" panose="02020603050405020304" pitchFamily="18" charset="0"/>
                <a:ea typeface="Arial" panose="020B0604020202020204" pitchFamily="34" charset="0"/>
              </a:rPr>
              <a:t>rogram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25</a:t>
            </a:r>
            <a:r>
              <a:rPr lang="en-IN" sz="1800" b="1" dirty="0">
                <a:effectLst/>
                <a:latin typeface="Times New Roman" panose="02020603050405020304" pitchFamily="18" charset="0"/>
                <a:ea typeface="Arial" panose="020B0604020202020204" pitchFamily="34" charset="0"/>
              </a:rPr>
              <a:t>/04/2023</a:t>
            </a:r>
            <a:endParaRPr lang="en-IN" sz="1050"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C29EC2C5-F414-3E6C-5E51-22645CD666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1452"/>
          <a:stretch/>
        </p:blipFill>
        <p:spPr bwMode="auto">
          <a:xfrm>
            <a:off x="7126097" y="3191435"/>
            <a:ext cx="4064248" cy="3470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016D88-B32B-57FE-3BF5-86A42F9F8C78}"/>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pic>
        <p:nvPicPr>
          <p:cNvPr id="3" name="Picture 2">
            <a:extLst>
              <a:ext uri="{FF2B5EF4-FFF2-40B4-BE49-F238E27FC236}">
                <a16:creationId xmlns:a16="http://schemas.microsoft.com/office/drawing/2014/main" id="{417C2AD6-0ABB-CBC1-2D76-C4E3635232CA}"/>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5" name="TextBox 4">
            <a:extLst>
              <a:ext uri="{FF2B5EF4-FFF2-40B4-BE49-F238E27FC236}">
                <a16:creationId xmlns:a16="http://schemas.microsoft.com/office/drawing/2014/main" id="{5855516B-2A54-FE38-11CB-D358E0E549C3}"/>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997E9B74-71F4-63E4-F28A-2D4A6BF16347}"/>
              </a:ext>
            </a:extLst>
          </p:cNvPr>
          <p:cNvPicPr>
            <a:picLocks noChangeAspect="1"/>
          </p:cNvPicPr>
          <p:nvPr/>
        </p:nvPicPr>
        <p:blipFill>
          <a:blip r:embed="rId4"/>
          <a:stretch>
            <a:fillRect/>
          </a:stretch>
        </p:blipFill>
        <p:spPr>
          <a:xfrm>
            <a:off x="1076689" y="1197590"/>
            <a:ext cx="9471905" cy="5031950"/>
          </a:xfrm>
          <a:prstGeom prst="rect">
            <a:avLst/>
          </a:prstGeom>
        </p:spPr>
      </p:pic>
    </p:spTree>
    <p:extLst>
      <p:ext uri="{BB962C8B-B14F-4D97-AF65-F5344CB8AC3E}">
        <p14:creationId xmlns:p14="http://schemas.microsoft.com/office/powerpoint/2010/main" val="255633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7392" y="1069523"/>
            <a:ext cx="11095322" cy="278274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1600" b="1" i="0" dirty="0">
                <a:solidFill>
                  <a:srgbClr val="374151"/>
                </a:solidFill>
                <a:effectLst/>
                <a:latin typeface="Times New Roman" panose="02020603050405020304" pitchFamily="18" charset="0"/>
                <a:cs typeface="Times New Roman" panose="02020603050405020304" pitchFamily="18" charset="0"/>
              </a:rPr>
              <a:t>Integration testing</a:t>
            </a:r>
            <a:r>
              <a:rPr lang="en-US" sz="1600" b="0" i="0" dirty="0">
                <a:solidFill>
                  <a:srgbClr val="374151"/>
                </a:solidFill>
                <a:effectLst/>
                <a:latin typeface="Times New Roman" panose="02020603050405020304" pitchFamily="18" charset="0"/>
                <a:cs typeface="Times New Roman" panose="02020603050405020304" pitchFamily="18" charset="0"/>
              </a:rPr>
              <a:t>: Test the web service by calling it with valid and invalid EmployeeIDs to ensure that the correct Employee record is returned, and invalid EmployeeID errors are handled appropriately. Also, test the logging feature to verify that logs are created and rotated correctly.</a:t>
            </a:r>
          </a:p>
          <a:p>
            <a:pPr marL="342900" indent="-342900" algn="just">
              <a:lnSpc>
                <a:spcPct val="150000"/>
              </a:lnSpc>
              <a:buFont typeface="Wingdings" panose="05000000000000000000" pitchFamily="2" charset="2"/>
              <a:buChar char="Ø"/>
            </a:pPr>
            <a:r>
              <a:rPr lang="en-US" sz="1600" b="1" i="0" dirty="0">
                <a:solidFill>
                  <a:srgbClr val="374151"/>
                </a:solidFill>
                <a:effectLst/>
                <a:latin typeface="Times New Roman" panose="02020603050405020304" pitchFamily="18" charset="0"/>
                <a:cs typeface="Times New Roman" panose="02020603050405020304" pitchFamily="18" charset="0"/>
              </a:rPr>
              <a:t>Client testing</a:t>
            </a:r>
            <a:r>
              <a:rPr lang="en-US" sz="1600" b="0" i="0" dirty="0">
                <a:solidFill>
                  <a:srgbClr val="374151"/>
                </a:solidFill>
                <a:effectLst/>
                <a:latin typeface="Times New Roman" panose="02020603050405020304" pitchFamily="18" charset="0"/>
                <a:cs typeface="Times New Roman" panose="02020603050405020304" pitchFamily="18" charset="0"/>
              </a:rPr>
              <a:t>: Test the Java client program by calling the web service with valid and invalid EmployeeIDs and verifying that the decrypted DateOfBirth value is correct. Test the client program's error handling by passing invalid inputs and verifying that errors are handled correctly.</a:t>
            </a:r>
          </a:p>
          <a:p>
            <a:pPr algn="just">
              <a:lnSpc>
                <a:spcPct val="115000"/>
              </a:lnSpc>
            </a:pPr>
            <a:endParaRPr lang="en-US" sz="1400" b="0" i="0" dirty="0">
              <a:solidFill>
                <a:srgbClr val="374151"/>
              </a:solidFill>
              <a:effectLst/>
              <a:latin typeface="Söhne"/>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484A1AC9-C192-BDB6-A5B3-30031CFE3C8C}"/>
              </a:ext>
            </a:extLst>
          </p:cNvPr>
          <p:cNvPicPr>
            <a:picLocks noChangeAspect="1"/>
          </p:cNvPicPr>
          <p:nvPr/>
        </p:nvPicPr>
        <p:blipFill>
          <a:blip r:embed="rId4"/>
          <a:stretch>
            <a:fillRect/>
          </a:stretch>
        </p:blipFill>
        <p:spPr>
          <a:xfrm>
            <a:off x="280748" y="3643058"/>
            <a:ext cx="5764305" cy="3062287"/>
          </a:xfrm>
          <a:prstGeom prst="rect">
            <a:avLst/>
          </a:prstGeom>
        </p:spPr>
      </p:pic>
      <p:pic>
        <p:nvPicPr>
          <p:cNvPr id="10" name="Picture 9">
            <a:extLst>
              <a:ext uri="{FF2B5EF4-FFF2-40B4-BE49-F238E27FC236}">
                <a16:creationId xmlns:a16="http://schemas.microsoft.com/office/drawing/2014/main" id="{52DE3E6F-1731-C1E8-6008-F4E3521157BC}"/>
              </a:ext>
            </a:extLst>
          </p:cNvPr>
          <p:cNvPicPr>
            <a:picLocks noChangeAspect="1"/>
          </p:cNvPicPr>
          <p:nvPr/>
        </p:nvPicPr>
        <p:blipFill>
          <a:blip r:embed="rId5"/>
          <a:stretch>
            <a:fillRect/>
          </a:stretch>
        </p:blipFill>
        <p:spPr>
          <a:xfrm>
            <a:off x="6254525" y="3643058"/>
            <a:ext cx="5732050" cy="3045152"/>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217505" y="1197589"/>
            <a:ext cx="11396979" cy="3955698"/>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Install the necessary software dependencies, such as Java, Spring boot, and any other required libraries.</a:t>
            </a:r>
          </a:p>
          <a:p>
            <a:pPr marL="285750" indent="-28575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Deploy the application to the application server, such as Tomcat or WebLogic, either manually or using Jenkins.</a:t>
            </a:r>
          </a:p>
          <a:p>
            <a:pPr marL="285750" indent="-28575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Test the application by calling the web service from Postman or a client program, verifying that it returns the correct results and logs the calls to a file.</a:t>
            </a:r>
          </a:p>
          <a:p>
            <a:pPr marL="285750" indent="-28575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Configure the application server to enable HTTPS, generate a self-signed certificate, and configure the application to use the certificate.</a:t>
            </a:r>
          </a:p>
          <a:p>
            <a:pPr marL="285750" indent="-28575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Re-test the application using Postman, verifying that it can now be accessed securely over HTTPS..</a:t>
            </a:r>
          </a:p>
          <a:p>
            <a:pPr marL="285750" indent="-28575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Write a Java client program to call the web service and test it.</a:t>
            </a:r>
          </a:p>
          <a:p>
            <a:pPr marL="285750" indent="-28575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Update the client program to decrypt the encrypted DateOfBirth value.</a:t>
            </a:r>
          </a:p>
          <a:p>
            <a:pPr marL="285750" indent="-28575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Build a containerized version of the application using a tool such as Docker.</a:t>
            </a:r>
          </a:p>
          <a:p>
            <a:pPr algn="just">
              <a:lnSpc>
                <a:spcPct val="115000"/>
              </a:lnSpc>
            </a:pPr>
            <a:endParaRPr lang="en-IN" sz="1050" dirty="0">
              <a:effectLst/>
              <a:latin typeface="Arial" panose="020B0604020202020204" pitchFamily="34" charset="0"/>
              <a:ea typeface="Arial" panose="020B0604020202020204" pitchFamily="34" charset="0"/>
            </a:endParaRPr>
          </a:p>
        </p:txBody>
      </p:sp>
      <p:pic>
        <p:nvPicPr>
          <p:cNvPr id="2052" name="Picture 4" descr="Oracle Announces Java 16">
            <a:extLst>
              <a:ext uri="{FF2B5EF4-FFF2-40B4-BE49-F238E27FC236}">
                <a16:creationId xmlns:a16="http://schemas.microsoft.com/office/drawing/2014/main" id="{44EE8D4B-7A56-C9F1-CC1A-6AAC44E92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4369" y="768647"/>
            <a:ext cx="1929116" cy="10127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pring Boot Architecture - DEV Community">
            <a:extLst>
              <a:ext uri="{FF2B5EF4-FFF2-40B4-BE49-F238E27FC236}">
                <a16:creationId xmlns:a16="http://schemas.microsoft.com/office/drawing/2014/main" id="{C9B7ADDB-09B6-A26B-5C71-5149481BA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3601" y="2433693"/>
            <a:ext cx="980894" cy="5493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ogo Jenkins | Zend by Perforce">
            <a:extLst>
              <a:ext uri="{FF2B5EF4-FFF2-40B4-BE49-F238E27FC236}">
                <a16:creationId xmlns:a16="http://schemas.microsoft.com/office/drawing/2014/main" id="{BBE265F0-F63A-EF40-07D0-623A17963B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5379" y="3615076"/>
            <a:ext cx="1327668" cy="88350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ocker Logo and symbol, meaning, history, PNG, brand">
            <a:extLst>
              <a:ext uri="{FF2B5EF4-FFF2-40B4-BE49-F238E27FC236}">
                <a16:creationId xmlns:a16="http://schemas.microsoft.com/office/drawing/2014/main" id="{ED55132E-A48D-0BC9-136B-8E7C1695D1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6162" y="4411017"/>
            <a:ext cx="1327668" cy="74349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Why Is Storage On Kubernetes So Hard? - Software Engineering Daily">
            <a:extLst>
              <a:ext uri="{FF2B5EF4-FFF2-40B4-BE49-F238E27FC236}">
                <a16:creationId xmlns:a16="http://schemas.microsoft.com/office/drawing/2014/main" id="{03823BEA-1E41-3F32-5B55-417F79BC81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56875" y="5328144"/>
            <a:ext cx="1896172" cy="10096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ostman Makes Building Software Accessible to All, Announces Postman Flows  | Business Wire">
            <a:extLst>
              <a:ext uri="{FF2B5EF4-FFF2-40B4-BE49-F238E27FC236}">
                <a16:creationId xmlns:a16="http://schemas.microsoft.com/office/drawing/2014/main" id="{C37EE9AF-87D7-990D-C6DF-C5AE240FB1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8825" y="5471658"/>
            <a:ext cx="2294706" cy="119531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Top MySQL Workbench Alternatives - Ubiq BI">
            <a:extLst>
              <a:ext uri="{FF2B5EF4-FFF2-40B4-BE49-F238E27FC236}">
                <a16:creationId xmlns:a16="http://schemas.microsoft.com/office/drawing/2014/main" id="{985DD997-ADED-CA42-DF74-3E02A9FF17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591" y="5549164"/>
            <a:ext cx="1563291" cy="104029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Eclipse: A Brief History - IRI">
            <a:extLst>
              <a:ext uri="{FF2B5EF4-FFF2-40B4-BE49-F238E27FC236}">
                <a16:creationId xmlns:a16="http://schemas.microsoft.com/office/drawing/2014/main" id="{9642485F-3A18-49FC-8CA0-744659A6DA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7678" y="5427738"/>
            <a:ext cx="2090916" cy="111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B10CE1-4CED-E67A-1910-9AAD5F32335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4" name="TextBox 3">
            <a:extLst>
              <a:ext uri="{FF2B5EF4-FFF2-40B4-BE49-F238E27FC236}">
                <a16:creationId xmlns:a16="http://schemas.microsoft.com/office/drawing/2014/main" id="{5C0AB457-7105-1AB1-43D9-B9E8ED6586D9}"/>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6" name="Picture 5">
            <a:extLst>
              <a:ext uri="{FF2B5EF4-FFF2-40B4-BE49-F238E27FC236}">
                <a16:creationId xmlns:a16="http://schemas.microsoft.com/office/drawing/2014/main" id="{88A7FAF2-44D4-CC55-CEA6-8071B08F0D4E}"/>
              </a:ext>
            </a:extLst>
          </p:cNvPr>
          <p:cNvPicPr>
            <a:picLocks noChangeAspect="1"/>
          </p:cNvPicPr>
          <p:nvPr/>
        </p:nvPicPr>
        <p:blipFill>
          <a:blip r:embed="rId3"/>
          <a:stretch>
            <a:fillRect/>
          </a:stretch>
        </p:blipFill>
        <p:spPr>
          <a:xfrm>
            <a:off x="217505" y="2032679"/>
            <a:ext cx="5256740" cy="2792642"/>
          </a:xfrm>
          <a:prstGeom prst="rect">
            <a:avLst/>
          </a:prstGeom>
        </p:spPr>
      </p:pic>
      <p:pic>
        <p:nvPicPr>
          <p:cNvPr id="8" name="Picture 7">
            <a:extLst>
              <a:ext uri="{FF2B5EF4-FFF2-40B4-BE49-F238E27FC236}">
                <a16:creationId xmlns:a16="http://schemas.microsoft.com/office/drawing/2014/main" id="{6A4C012C-E238-06F4-309A-80AACE9E9E84}"/>
              </a:ext>
            </a:extLst>
          </p:cNvPr>
          <p:cNvPicPr>
            <a:picLocks noChangeAspect="1"/>
          </p:cNvPicPr>
          <p:nvPr/>
        </p:nvPicPr>
        <p:blipFill rotWithShape="1">
          <a:blip r:embed="rId4"/>
          <a:srcRect b="34660"/>
          <a:stretch/>
        </p:blipFill>
        <p:spPr>
          <a:xfrm>
            <a:off x="5735114" y="1398890"/>
            <a:ext cx="6334338" cy="2198753"/>
          </a:xfrm>
          <a:prstGeom prst="rect">
            <a:avLst/>
          </a:prstGeom>
        </p:spPr>
      </p:pic>
      <p:pic>
        <p:nvPicPr>
          <p:cNvPr id="10" name="Picture 9">
            <a:extLst>
              <a:ext uri="{FF2B5EF4-FFF2-40B4-BE49-F238E27FC236}">
                <a16:creationId xmlns:a16="http://schemas.microsoft.com/office/drawing/2014/main" id="{CEB77B9F-E6EC-25FD-659A-B6C808E33F70}"/>
              </a:ext>
            </a:extLst>
          </p:cNvPr>
          <p:cNvPicPr>
            <a:picLocks noChangeAspect="1"/>
          </p:cNvPicPr>
          <p:nvPr/>
        </p:nvPicPr>
        <p:blipFill rotWithShape="1">
          <a:blip r:embed="rId5"/>
          <a:srcRect t="1" b="40945"/>
          <a:stretch/>
        </p:blipFill>
        <p:spPr>
          <a:xfrm>
            <a:off x="5768933" y="4183963"/>
            <a:ext cx="6300519" cy="1976609"/>
          </a:xfrm>
          <a:prstGeom prst="rect">
            <a:avLst/>
          </a:prstGeom>
        </p:spPr>
      </p:pic>
      <p:sp>
        <p:nvSpPr>
          <p:cNvPr id="11" name="TextBox 10">
            <a:extLst>
              <a:ext uri="{FF2B5EF4-FFF2-40B4-BE49-F238E27FC236}">
                <a16:creationId xmlns:a16="http://schemas.microsoft.com/office/drawing/2014/main" id="{6C5ECD2D-A02F-DE9A-19E3-AB9531D41801}"/>
              </a:ext>
            </a:extLst>
          </p:cNvPr>
          <p:cNvSpPr txBox="1"/>
          <p:nvPr/>
        </p:nvSpPr>
        <p:spPr>
          <a:xfrm>
            <a:off x="6080288" y="1001817"/>
            <a:ext cx="2922310"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Docker Image </a:t>
            </a:r>
          </a:p>
        </p:txBody>
      </p:sp>
      <p:sp>
        <p:nvSpPr>
          <p:cNvPr id="12" name="TextBox 11">
            <a:extLst>
              <a:ext uri="{FF2B5EF4-FFF2-40B4-BE49-F238E27FC236}">
                <a16:creationId xmlns:a16="http://schemas.microsoft.com/office/drawing/2014/main" id="{7A6CCBCD-10EB-2EE5-D7D7-2BB53BAFC1A9}"/>
              </a:ext>
            </a:extLst>
          </p:cNvPr>
          <p:cNvSpPr txBox="1"/>
          <p:nvPr/>
        </p:nvSpPr>
        <p:spPr>
          <a:xfrm>
            <a:off x="672681" y="1401466"/>
            <a:ext cx="3016578"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Jenkins Console </a:t>
            </a:r>
          </a:p>
        </p:txBody>
      </p:sp>
      <p:sp>
        <p:nvSpPr>
          <p:cNvPr id="13" name="TextBox 12">
            <a:extLst>
              <a:ext uri="{FF2B5EF4-FFF2-40B4-BE49-F238E27FC236}">
                <a16:creationId xmlns:a16="http://schemas.microsoft.com/office/drawing/2014/main" id="{83BD644F-A042-AA70-8D64-4687F25CC1EA}"/>
              </a:ext>
            </a:extLst>
          </p:cNvPr>
          <p:cNvSpPr txBox="1"/>
          <p:nvPr/>
        </p:nvSpPr>
        <p:spPr>
          <a:xfrm>
            <a:off x="5735114" y="3814631"/>
            <a:ext cx="1960775"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Docker Container</a:t>
            </a:r>
          </a:p>
        </p:txBody>
      </p:sp>
    </p:spTree>
    <p:extLst>
      <p:ext uri="{BB962C8B-B14F-4D97-AF65-F5344CB8AC3E}">
        <p14:creationId xmlns:p14="http://schemas.microsoft.com/office/powerpoint/2010/main" val="18228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D11505-2564-D690-7E57-5E8D6104A47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AF78769D-F2CF-AEA3-3D74-745BE21E53F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4" name="Picture 3">
            <a:extLst>
              <a:ext uri="{FF2B5EF4-FFF2-40B4-BE49-F238E27FC236}">
                <a16:creationId xmlns:a16="http://schemas.microsoft.com/office/drawing/2014/main" id="{D6607B3A-8A8D-7BD9-487A-BB709B53D182}"/>
              </a:ext>
            </a:extLst>
          </p:cNvPr>
          <p:cNvPicPr>
            <a:picLocks noChangeAspect="1"/>
          </p:cNvPicPr>
          <p:nvPr/>
        </p:nvPicPr>
        <p:blipFill rotWithShape="1">
          <a:blip r:embed="rId3"/>
          <a:srcRect l="-660"/>
          <a:stretch/>
        </p:blipFill>
        <p:spPr>
          <a:xfrm>
            <a:off x="349749" y="1256492"/>
            <a:ext cx="4966969" cy="2621349"/>
          </a:xfrm>
          <a:prstGeom prst="rect">
            <a:avLst/>
          </a:prstGeom>
        </p:spPr>
      </p:pic>
      <p:pic>
        <p:nvPicPr>
          <p:cNvPr id="5" name="Picture 4">
            <a:extLst>
              <a:ext uri="{FF2B5EF4-FFF2-40B4-BE49-F238E27FC236}">
                <a16:creationId xmlns:a16="http://schemas.microsoft.com/office/drawing/2014/main" id="{1551D34F-0970-1FF9-E4DD-FF7B9C294548}"/>
              </a:ext>
            </a:extLst>
          </p:cNvPr>
          <p:cNvPicPr>
            <a:picLocks noChangeAspect="1"/>
          </p:cNvPicPr>
          <p:nvPr/>
        </p:nvPicPr>
        <p:blipFill>
          <a:blip r:embed="rId4"/>
          <a:stretch>
            <a:fillRect/>
          </a:stretch>
        </p:blipFill>
        <p:spPr>
          <a:xfrm>
            <a:off x="6474042" y="1234928"/>
            <a:ext cx="4966968" cy="2638668"/>
          </a:xfrm>
          <a:prstGeom prst="rect">
            <a:avLst/>
          </a:prstGeom>
        </p:spPr>
      </p:pic>
      <p:pic>
        <p:nvPicPr>
          <p:cNvPr id="6" name="Picture 5">
            <a:extLst>
              <a:ext uri="{FF2B5EF4-FFF2-40B4-BE49-F238E27FC236}">
                <a16:creationId xmlns:a16="http://schemas.microsoft.com/office/drawing/2014/main" id="{F4005E75-D119-4AA9-067B-F5A0C5F7D404}"/>
              </a:ext>
            </a:extLst>
          </p:cNvPr>
          <p:cNvPicPr>
            <a:picLocks noChangeAspect="1"/>
          </p:cNvPicPr>
          <p:nvPr/>
        </p:nvPicPr>
        <p:blipFill rotWithShape="1">
          <a:blip r:embed="rId5"/>
          <a:srcRect b="53602"/>
          <a:stretch/>
        </p:blipFill>
        <p:spPr>
          <a:xfrm>
            <a:off x="2730624" y="4241659"/>
            <a:ext cx="6400718" cy="1577693"/>
          </a:xfrm>
          <a:prstGeom prst="rect">
            <a:avLst/>
          </a:prstGeom>
        </p:spPr>
      </p:pic>
      <p:sp>
        <p:nvSpPr>
          <p:cNvPr id="7" name="TextBox 6">
            <a:extLst>
              <a:ext uri="{FF2B5EF4-FFF2-40B4-BE49-F238E27FC236}">
                <a16:creationId xmlns:a16="http://schemas.microsoft.com/office/drawing/2014/main" id="{72A6C76E-6BEC-781C-9F09-F5FB3A5D04E8}"/>
              </a:ext>
            </a:extLst>
          </p:cNvPr>
          <p:cNvSpPr txBox="1"/>
          <p:nvPr/>
        </p:nvSpPr>
        <p:spPr>
          <a:xfrm>
            <a:off x="4877322" y="5894305"/>
            <a:ext cx="4062953"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Minikube </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12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6513865" cy="3833742"/>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In conclusion, we have successfully created a table Employee with 3 columns in a database and written Java code to query a single record based upon EmployeeID. We have also exposed the code as an HTTP web service, implemented logging, and enabled HTTPS with a self-signed certificate. We have tested the web service using Postman, written a CURL command and a separate Java client program to call the web service. Additionally, we have encrypted the DateOfBirth field using AES-256 and created a containerized version of the web service. This project demonstrates proficiency in Java programming, web services, encryption, and deployment on a cloud platform.</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1026" name="Picture 2" descr="Employee Leave Management System Software-A.T.S.I.">
            <a:extLst>
              <a:ext uri="{FF2B5EF4-FFF2-40B4-BE49-F238E27FC236}">
                <a16:creationId xmlns:a16="http://schemas.microsoft.com/office/drawing/2014/main" id="{E5A28B7F-62CB-386B-E0C7-DD2EC4E97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407" y="2141407"/>
            <a:ext cx="4716593" cy="4716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10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1246152" cy="3858429"/>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Adding more functionality to the web service, such as the ability to add, update, or delete employee records.</a:t>
            </a:r>
          </a:p>
          <a:p>
            <a:pPr marL="342900" indent="-34290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Implementing authentication and authorization to ensure that only authorized users can access the web service and perform certain actions.</a:t>
            </a:r>
          </a:p>
          <a:p>
            <a:pPr marL="342900" indent="-34290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Adding error handling and validation to the web service to ensure that input data is valid </a:t>
            </a:r>
          </a:p>
          <a:p>
            <a:pPr marL="342900" indent="-34290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Using a more secure certificate for HTTPS, such as one issued by a trusted certificate authority (CA).</a:t>
            </a:r>
          </a:p>
          <a:p>
            <a:pPr marL="342900" indent="-34290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Implementing load balancing and auto-scaling for the containerized version of the web service to ensure high availability and scalability.</a:t>
            </a:r>
          </a:p>
          <a:p>
            <a:pPr marL="342900" indent="-342900" algn="l">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Using a different encryption algorithm or key management strategy for sensitive data like DateOfBirth, depending on the specific security requirements of the application.</a:t>
            </a:r>
          </a:p>
          <a:p>
            <a:pPr algn="l">
              <a:buFont typeface="Arial" panose="020B0604020202020204" pitchFamily="34" charset="0"/>
              <a:buChar char="•"/>
            </a:pPr>
            <a:endParaRPr lang="en-US" sz="1400" b="0" i="0" dirty="0">
              <a:solidFill>
                <a:srgbClr val="374151"/>
              </a:solidFill>
              <a:effectLst/>
              <a:latin typeface="Söhne"/>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43796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1303020" y="1502839"/>
            <a:ext cx="5605779" cy="2323521"/>
          </a:xfrm>
          <a:prstGeom prst="rect">
            <a:avLst/>
          </a:prstGeom>
          <a:noFill/>
        </p:spPr>
        <p:txBody>
          <a:bodyPr wrap="square">
            <a:spAutoFit/>
          </a:bodyPr>
          <a:lstStyle/>
          <a:p>
            <a:pPr marL="285750" indent="-285750" algn="just">
              <a:lnSpc>
                <a:spcPct val="115000"/>
              </a:lnSpc>
              <a:buFont typeface="Wingdings" panose="05000000000000000000" pitchFamily="2" charset="2"/>
              <a:buChar char="§"/>
            </a:pPr>
            <a:r>
              <a:rPr lang="en-IN" sz="2000" u="sng"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Manipal Training Notes </a:t>
            </a:r>
          </a:p>
          <a:p>
            <a:pPr marL="285750" indent="-285750" algn="just">
              <a:lnSpc>
                <a:spcPct val="115000"/>
              </a:lnSpc>
              <a:buFont typeface="Wingdings" panose="05000000000000000000" pitchFamily="2" charset="2"/>
              <a:buChar char="§"/>
            </a:pPr>
            <a:r>
              <a:rPr lang="en-IN" sz="2000" u="sng"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Mr. Javad Sir Notes </a:t>
            </a:r>
          </a:p>
          <a:p>
            <a:pPr marL="285750" indent="-285750" algn="just">
              <a:lnSpc>
                <a:spcPct val="115000"/>
              </a:lnSpc>
              <a:buFont typeface="Wingdings" panose="05000000000000000000" pitchFamily="2" charset="2"/>
              <a:buChar char="§"/>
            </a:pPr>
            <a:r>
              <a:rPr lang="en-IN" sz="2000" u="sng"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www.google.com</a:t>
            </a:r>
            <a:endParaRPr lang="en-IN" sz="2000" u="sng"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Wingdings" panose="05000000000000000000" pitchFamily="2" charset="2"/>
              <a:buChar char="§"/>
            </a:pPr>
            <a:r>
              <a:rPr lang="en-IN" sz="2000" u="sng"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www.youtub</a:t>
            </a:r>
            <a:r>
              <a:rPr lang="en-IN" sz="2000" u="sng"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e.com</a:t>
            </a:r>
            <a:endParaRPr lang="en-IN" sz="2000" u="sng"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Wingdings" panose="05000000000000000000" pitchFamily="2" charset="2"/>
              <a:buChar char="§"/>
            </a:pPr>
            <a:endParaRPr lang="en-IN"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Wingdings" panose="05000000000000000000" pitchFamily="2" charset="2"/>
              <a:buChar char="§"/>
            </a:pP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9436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265783"/>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lvl="0">
              <a:buSzPts val="1400"/>
            </a:pPr>
            <a:endParaRPr lang="en-IN" sz="1400" dirty="0">
              <a:effectLst/>
              <a:latin typeface="Arial" panose="020B0604020202020204" pitchFamily="34" charset="0"/>
              <a:ea typeface="Arial" panose="020B0604020202020204" pitchFamily="34" charset="0"/>
            </a:endParaRPr>
          </a:p>
        </p:txBody>
      </p:sp>
      <p:pic>
        <p:nvPicPr>
          <p:cNvPr id="2050" name="Picture 2" descr="12 Best Employee Management Systems 2023 - nTask">
            <a:extLst>
              <a:ext uri="{FF2B5EF4-FFF2-40B4-BE49-F238E27FC236}">
                <a16:creationId xmlns:a16="http://schemas.microsoft.com/office/drawing/2014/main" id="{F4E9B4C7-FB34-D605-66E9-C41C698BA6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304" t="20659" r="25102"/>
          <a:stretch/>
        </p:blipFill>
        <p:spPr bwMode="auto">
          <a:xfrm>
            <a:off x="3910109" y="1923068"/>
            <a:ext cx="8489282" cy="4934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970540" y="1047107"/>
            <a:ext cx="10347698" cy="3556743"/>
          </a:xfrm>
          <a:prstGeom prst="rect">
            <a:avLst/>
          </a:prstGeom>
          <a:noFill/>
        </p:spPr>
        <p:txBody>
          <a:bodyPr wrap="square">
            <a:spAutoFit/>
          </a:bodyPr>
          <a:lstStyle/>
          <a:p>
            <a:pPr algn="just">
              <a:lnSpc>
                <a:spcPct val="150000"/>
              </a:lnSpc>
            </a:pP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The project involves creating a database table with three columns - EmployeeID, EmployeeName, and DateOfBirth. The project requires writing code in Java to query a single record based on EmployeeID and returning an error message if the ID does not exist. The code must be stored in a Git repository and deployed using Jenkins to an application server like Tomcat or WebLogic. The Java code will then be modified to expose the service as a HTTP web service that accepts EmployeeID and returns all three fields. The web service will log each call with date-timestamp and rotate the log file if it exceeds 1MB. The service will be called from Postman, and then changed to use HTTPS with a self-signed certificate. A CURL command will be written to call the service, and a separate Java client program will also be written to call the service. The DateOfBirth field will be encrypted using AES-256, and the client program will be updated to decrypt the value.</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pic>
        <p:nvPicPr>
          <p:cNvPr id="1026" name="Picture 2" descr="Top 20 Java Projects for Beginners to Practice in 2023 (Updated)">
            <a:extLst>
              <a:ext uri="{FF2B5EF4-FFF2-40B4-BE49-F238E27FC236}">
                <a16:creationId xmlns:a16="http://schemas.microsoft.com/office/drawing/2014/main" id="{81F58E16-8D8A-1FB4-B9AF-720408E043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01" t="19304" r="4853" b="19604"/>
          <a:stretch/>
        </p:blipFill>
        <p:spPr bwMode="auto">
          <a:xfrm>
            <a:off x="7179276" y="4449453"/>
            <a:ext cx="4973445" cy="240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108752" y="859567"/>
            <a:ext cx="11974495" cy="4185761"/>
          </a:xfrm>
          <a:prstGeom prst="rect">
            <a:avLst/>
          </a:prstGeom>
          <a:noFill/>
        </p:spPr>
        <p:txBody>
          <a:bodyPr wrap="square">
            <a:spAutoFit/>
          </a:bodyPr>
          <a:lstStyle/>
          <a:p>
            <a:pPr algn="l">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This project involves creating a table in a database with three columns: EmployeeID, EmployeeName, and DateOfBirth. Then, Java code will be written to query a single record based on the EmployeeID, with an invalid EmployeeID error returned if there is no match. The code will be stored in a repository, such as Git, and deployed using Jenkins to an application server like Tomcat or WebLogic.</a:t>
            </a:r>
          </a:p>
          <a:p>
            <a:pPr algn="l">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Next, the Java code will be modified to expose the query functionality as an HTTP web service that accepts an EmployeeID and returns all three fields of the corresponding employee. The web service will also create a log file with a date-timestamp for every call and will rotate the log file if its size exceeds 1MB.</a:t>
            </a:r>
          </a:p>
          <a:p>
            <a:pPr algn="l">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	The web service will be tested by calling it from Postman. Then, the web service will be updated to use HTTPS and a self-signed certificate, and tested again with Postman. A CURL command will also be written to call the web service.</a:t>
            </a:r>
          </a:p>
          <a:p>
            <a:pPr algn="l">
              <a:lnSpc>
                <a:spcPct val="150000"/>
              </a:lnSpc>
            </a:pPr>
            <a:r>
              <a:rPr lang="en-US" sz="1600" b="0" i="0" dirty="0">
                <a:solidFill>
                  <a:srgbClr val="374151"/>
                </a:solidFill>
                <a:effectLst/>
                <a:latin typeface="Times New Roman" panose="02020603050405020304" pitchFamily="18" charset="0"/>
                <a:cs typeface="Times New Roman" panose="02020603050405020304" pitchFamily="18" charset="0"/>
              </a:rPr>
              <a:t>	A separate Java client program will be created to call the web service. The web service will be updated to encrypt the DateOfBirth using AES-256, and the client program will be updated to decrypt this encrypted value.</a:t>
            </a:r>
          </a:p>
          <a:p>
            <a:pPr algn="l"/>
            <a:r>
              <a:rPr lang="en-US" sz="2000" b="0" i="0" dirty="0">
                <a:solidFill>
                  <a:srgbClr val="374151"/>
                </a:solidFill>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50" name="Picture 2" descr="Design and development of human resource management computer system for  enterprise employees | PLOS ONE">
            <a:extLst>
              <a:ext uri="{FF2B5EF4-FFF2-40B4-BE49-F238E27FC236}">
                <a16:creationId xmlns:a16="http://schemas.microsoft.com/office/drawing/2014/main" id="{1A098367-6C09-2F77-05C8-3474A1660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92" y="4815008"/>
            <a:ext cx="5376077" cy="184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4" name="Rectangle 13">
            <a:extLst>
              <a:ext uri="{FF2B5EF4-FFF2-40B4-BE49-F238E27FC236}">
                <a16:creationId xmlns:a16="http://schemas.microsoft.com/office/drawing/2014/main" id="{636341D6-EDAC-01A5-17D5-720F3ADD4E78}"/>
              </a:ext>
            </a:extLst>
          </p:cNvPr>
          <p:cNvSpPr/>
          <p:nvPr/>
        </p:nvSpPr>
        <p:spPr>
          <a:xfrm>
            <a:off x="735023" y="1299952"/>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solidFill>
                <a:effectLst/>
                <a:latin typeface="Söhne Mono"/>
              </a:rPr>
              <a:t>Database Server </a:t>
            </a:r>
            <a:endParaRPr lang="en-IN" dirty="0">
              <a:solidFill>
                <a:schemeClr val="tx1"/>
              </a:solidFill>
            </a:endParaRPr>
          </a:p>
        </p:txBody>
      </p:sp>
      <p:sp>
        <p:nvSpPr>
          <p:cNvPr id="20" name="Rectangle 19">
            <a:extLst>
              <a:ext uri="{FF2B5EF4-FFF2-40B4-BE49-F238E27FC236}">
                <a16:creationId xmlns:a16="http://schemas.microsoft.com/office/drawing/2014/main" id="{6880F6CB-D414-AF8E-5F2E-FDC61DECF09A}"/>
              </a:ext>
            </a:extLst>
          </p:cNvPr>
          <p:cNvSpPr/>
          <p:nvPr/>
        </p:nvSpPr>
        <p:spPr>
          <a:xfrm>
            <a:off x="740802" y="2764654"/>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Spring Boot App</a:t>
            </a:r>
            <a:endParaRPr lang="en-IN">
              <a:solidFill>
                <a:schemeClr val="tx1"/>
              </a:solidFill>
            </a:endParaRPr>
          </a:p>
        </p:txBody>
      </p:sp>
      <p:sp>
        <p:nvSpPr>
          <p:cNvPr id="21" name="Rectangle 20">
            <a:extLst>
              <a:ext uri="{FF2B5EF4-FFF2-40B4-BE49-F238E27FC236}">
                <a16:creationId xmlns:a16="http://schemas.microsoft.com/office/drawing/2014/main" id="{54D29B7E-082B-C742-1897-918A544C6D50}"/>
              </a:ext>
            </a:extLst>
          </p:cNvPr>
          <p:cNvSpPr/>
          <p:nvPr/>
        </p:nvSpPr>
        <p:spPr>
          <a:xfrm>
            <a:off x="3651886" y="2764654"/>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Git Repo</a:t>
            </a:r>
            <a:endParaRPr lang="en-IN">
              <a:solidFill>
                <a:schemeClr val="tx1"/>
              </a:solidFill>
            </a:endParaRPr>
          </a:p>
        </p:txBody>
      </p:sp>
      <p:sp>
        <p:nvSpPr>
          <p:cNvPr id="22" name="Rectangle 21">
            <a:extLst>
              <a:ext uri="{FF2B5EF4-FFF2-40B4-BE49-F238E27FC236}">
                <a16:creationId xmlns:a16="http://schemas.microsoft.com/office/drawing/2014/main" id="{85942527-1317-8E8C-06E7-6B7DAB455A20}"/>
              </a:ext>
            </a:extLst>
          </p:cNvPr>
          <p:cNvSpPr/>
          <p:nvPr/>
        </p:nvSpPr>
        <p:spPr>
          <a:xfrm>
            <a:off x="6562970" y="2778966"/>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Jenkins </a:t>
            </a:r>
            <a:endParaRPr lang="en-IN">
              <a:solidFill>
                <a:schemeClr val="tx1"/>
              </a:solidFill>
            </a:endParaRPr>
          </a:p>
        </p:txBody>
      </p:sp>
      <p:sp>
        <p:nvSpPr>
          <p:cNvPr id="23" name="Rectangle 22">
            <a:extLst>
              <a:ext uri="{FF2B5EF4-FFF2-40B4-BE49-F238E27FC236}">
                <a16:creationId xmlns:a16="http://schemas.microsoft.com/office/drawing/2014/main" id="{C18653BC-7863-56E0-D8FB-72437B4A17F8}"/>
              </a:ext>
            </a:extLst>
          </p:cNvPr>
          <p:cNvSpPr/>
          <p:nvPr/>
        </p:nvSpPr>
        <p:spPr>
          <a:xfrm>
            <a:off x="9403141" y="2778966"/>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Web Server </a:t>
            </a:r>
            <a:endParaRPr lang="en-IN">
              <a:solidFill>
                <a:schemeClr val="tx1"/>
              </a:solidFill>
            </a:endParaRPr>
          </a:p>
        </p:txBody>
      </p:sp>
      <p:sp>
        <p:nvSpPr>
          <p:cNvPr id="24" name="Rectangle 23">
            <a:extLst>
              <a:ext uri="{FF2B5EF4-FFF2-40B4-BE49-F238E27FC236}">
                <a16:creationId xmlns:a16="http://schemas.microsoft.com/office/drawing/2014/main" id="{54691867-6A5A-D4D0-69E6-0F8790E01A0A}"/>
              </a:ext>
            </a:extLst>
          </p:cNvPr>
          <p:cNvSpPr/>
          <p:nvPr/>
        </p:nvSpPr>
        <p:spPr>
          <a:xfrm>
            <a:off x="9403141" y="4230504"/>
            <a:ext cx="2080053"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HTTP Web Service</a:t>
            </a:r>
            <a:endParaRPr lang="en-IN">
              <a:solidFill>
                <a:schemeClr val="tx1"/>
              </a:solidFill>
            </a:endParaRPr>
          </a:p>
        </p:txBody>
      </p:sp>
      <p:sp>
        <p:nvSpPr>
          <p:cNvPr id="25" name="Rectangle 24">
            <a:extLst>
              <a:ext uri="{FF2B5EF4-FFF2-40B4-BE49-F238E27FC236}">
                <a16:creationId xmlns:a16="http://schemas.microsoft.com/office/drawing/2014/main" id="{B2CFFE28-48F4-766A-541E-AC6F3390828B}"/>
              </a:ext>
            </a:extLst>
          </p:cNvPr>
          <p:cNvSpPr/>
          <p:nvPr/>
        </p:nvSpPr>
        <p:spPr>
          <a:xfrm>
            <a:off x="6562970" y="4265957"/>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Logging </a:t>
            </a:r>
            <a:endParaRPr lang="en-IN">
              <a:solidFill>
                <a:schemeClr val="tx1"/>
              </a:solidFill>
            </a:endParaRPr>
          </a:p>
        </p:txBody>
      </p:sp>
      <p:sp>
        <p:nvSpPr>
          <p:cNvPr id="26" name="Rectangle 25">
            <a:extLst>
              <a:ext uri="{FF2B5EF4-FFF2-40B4-BE49-F238E27FC236}">
                <a16:creationId xmlns:a16="http://schemas.microsoft.com/office/drawing/2014/main" id="{4F9AA450-2827-406C-C2E0-C9F3ABAA62E7}"/>
              </a:ext>
            </a:extLst>
          </p:cNvPr>
          <p:cNvSpPr/>
          <p:nvPr/>
        </p:nvSpPr>
        <p:spPr>
          <a:xfrm>
            <a:off x="3651886" y="4265957"/>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Postman</a:t>
            </a:r>
            <a:endParaRPr lang="en-IN">
              <a:solidFill>
                <a:schemeClr val="tx1"/>
              </a:solidFill>
            </a:endParaRPr>
          </a:p>
        </p:txBody>
      </p:sp>
      <p:sp>
        <p:nvSpPr>
          <p:cNvPr id="27" name="Rectangle 26">
            <a:extLst>
              <a:ext uri="{FF2B5EF4-FFF2-40B4-BE49-F238E27FC236}">
                <a16:creationId xmlns:a16="http://schemas.microsoft.com/office/drawing/2014/main" id="{F900FAD5-EDA9-8E01-5FA4-17EB8A31B6FD}"/>
              </a:ext>
            </a:extLst>
          </p:cNvPr>
          <p:cNvSpPr/>
          <p:nvPr/>
        </p:nvSpPr>
        <p:spPr>
          <a:xfrm>
            <a:off x="780744" y="4296336"/>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HTTPS</a:t>
            </a:r>
            <a:endParaRPr lang="en-IN">
              <a:solidFill>
                <a:schemeClr val="tx1"/>
              </a:solidFill>
            </a:endParaRPr>
          </a:p>
        </p:txBody>
      </p:sp>
      <p:sp>
        <p:nvSpPr>
          <p:cNvPr id="28" name="Rectangle 27">
            <a:extLst>
              <a:ext uri="{FF2B5EF4-FFF2-40B4-BE49-F238E27FC236}">
                <a16:creationId xmlns:a16="http://schemas.microsoft.com/office/drawing/2014/main" id="{8E543A78-60CF-59A0-950E-A434441BD4C6}"/>
              </a:ext>
            </a:extLst>
          </p:cNvPr>
          <p:cNvSpPr/>
          <p:nvPr/>
        </p:nvSpPr>
        <p:spPr>
          <a:xfrm>
            <a:off x="780744" y="5788212"/>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AES-256 Encryption</a:t>
            </a:r>
            <a:endParaRPr lang="en-IN">
              <a:solidFill>
                <a:schemeClr val="tx1"/>
              </a:solidFill>
            </a:endParaRPr>
          </a:p>
        </p:txBody>
      </p:sp>
      <p:sp>
        <p:nvSpPr>
          <p:cNvPr id="29" name="Rectangle 28">
            <a:extLst>
              <a:ext uri="{FF2B5EF4-FFF2-40B4-BE49-F238E27FC236}">
                <a16:creationId xmlns:a16="http://schemas.microsoft.com/office/drawing/2014/main" id="{0FD69ED5-AFBA-F717-E46B-00C6A6B3358E}"/>
              </a:ext>
            </a:extLst>
          </p:cNvPr>
          <p:cNvSpPr/>
          <p:nvPr/>
        </p:nvSpPr>
        <p:spPr>
          <a:xfrm>
            <a:off x="3651886" y="5730660"/>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Docker Container </a:t>
            </a:r>
            <a:endParaRPr lang="en-IN">
              <a:solidFill>
                <a:schemeClr val="tx1"/>
              </a:solidFill>
            </a:endParaRPr>
          </a:p>
        </p:txBody>
      </p:sp>
      <p:sp>
        <p:nvSpPr>
          <p:cNvPr id="30" name="Rectangle 29">
            <a:extLst>
              <a:ext uri="{FF2B5EF4-FFF2-40B4-BE49-F238E27FC236}">
                <a16:creationId xmlns:a16="http://schemas.microsoft.com/office/drawing/2014/main" id="{3D6EE0EB-D5C5-E58B-E6CA-23D51DA53407}"/>
              </a:ext>
            </a:extLst>
          </p:cNvPr>
          <p:cNvSpPr/>
          <p:nvPr/>
        </p:nvSpPr>
        <p:spPr>
          <a:xfrm>
            <a:off x="6591531" y="5667310"/>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Kubernetes </a:t>
            </a:r>
            <a:endParaRPr lang="en-IN">
              <a:solidFill>
                <a:schemeClr val="tx1"/>
              </a:solidFill>
            </a:endParaRPr>
          </a:p>
        </p:txBody>
      </p:sp>
      <p:sp>
        <p:nvSpPr>
          <p:cNvPr id="31" name="Rectangle 30">
            <a:extLst>
              <a:ext uri="{FF2B5EF4-FFF2-40B4-BE49-F238E27FC236}">
                <a16:creationId xmlns:a16="http://schemas.microsoft.com/office/drawing/2014/main" id="{B93FECBC-E303-4550-9CBA-B6129EB995C8}"/>
              </a:ext>
            </a:extLst>
          </p:cNvPr>
          <p:cNvSpPr/>
          <p:nvPr/>
        </p:nvSpPr>
        <p:spPr>
          <a:xfrm>
            <a:off x="9499377" y="5667310"/>
            <a:ext cx="2009140" cy="9238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a:solidFill>
                  <a:schemeClr val="tx1"/>
                </a:solidFill>
                <a:effectLst/>
                <a:latin typeface="Söhne Mono"/>
              </a:rPr>
              <a:t>Java Client </a:t>
            </a:r>
            <a:endParaRPr lang="en-IN">
              <a:solidFill>
                <a:schemeClr val="tx1"/>
              </a:solidFill>
            </a:endParaRPr>
          </a:p>
        </p:txBody>
      </p:sp>
      <p:cxnSp>
        <p:nvCxnSpPr>
          <p:cNvPr id="33" name="Straight Arrow Connector 32">
            <a:extLst>
              <a:ext uri="{FF2B5EF4-FFF2-40B4-BE49-F238E27FC236}">
                <a16:creationId xmlns:a16="http://schemas.microsoft.com/office/drawing/2014/main" id="{AA99DE75-E8A5-0A24-0C44-4646C9544852}"/>
              </a:ext>
            </a:extLst>
          </p:cNvPr>
          <p:cNvCxnSpPr>
            <a:cxnSpLocks/>
          </p:cNvCxnSpPr>
          <p:nvPr/>
        </p:nvCxnSpPr>
        <p:spPr>
          <a:xfrm>
            <a:off x="1694059" y="2243579"/>
            <a:ext cx="0" cy="52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D52C5A-3761-B327-E8D7-F6A2A15F9A36}"/>
              </a:ext>
            </a:extLst>
          </p:cNvPr>
          <p:cNvCxnSpPr>
            <a:cxnSpLocks/>
            <a:stCxn id="20" idx="3"/>
            <a:endCxn id="21" idx="1"/>
          </p:cNvCxnSpPr>
          <p:nvPr/>
        </p:nvCxnSpPr>
        <p:spPr>
          <a:xfrm>
            <a:off x="2749942" y="3226567"/>
            <a:ext cx="901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F485D06-0345-8BDC-B425-61CC213A0CD6}"/>
              </a:ext>
            </a:extLst>
          </p:cNvPr>
          <p:cNvCxnSpPr>
            <a:cxnSpLocks/>
            <a:stCxn id="21" idx="3"/>
            <a:endCxn id="22" idx="1"/>
          </p:cNvCxnSpPr>
          <p:nvPr/>
        </p:nvCxnSpPr>
        <p:spPr>
          <a:xfrm>
            <a:off x="5661026" y="3226567"/>
            <a:ext cx="901944" cy="1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3C5BD79-B9DA-4F74-EC4C-48DFA0251C47}"/>
              </a:ext>
            </a:extLst>
          </p:cNvPr>
          <p:cNvCxnSpPr>
            <a:endCxn id="23" idx="1"/>
          </p:cNvCxnSpPr>
          <p:nvPr/>
        </p:nvCxnSpPr>
        <p:spPr>
          <a:xfrm>
            <a:off x="8572110" y="3240879"/>
            <a:ext cx="8310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21721DC-3B15-59E4-1F38-BED5B2A3EAFD}"/>
              </a:ext>
            </a:extLst>
          </p:cNvPr>
          <p:cNvCxnSpPr>
            <a:cxnSpLocks/>
            <a:stCxn id="23" idx="2"/>
          </p:cNvCxnSpPr>
          <p:nvPr/>
        </p:nvCxnSpPr>
        <p:spPr>
          <a:xfrm>
            <a:off x="10407711" y="3702792"/>
            <a:ext cx="0" cy="52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318B822-D5C6-4765-D640-36B7968B3B34}"/>
              </a:ext>
            </a:extLst>
          </p:cNvPr>
          <p:cNvCxnSpPr>
            <a:cxnSpLocks/>
            <a:endCxn id="25" idx="3"/>
          </p:cNvCxnSpPr>
          <p:nvPr/>
        </p:nvCxnSpPr>
        <p:spPr>
          <a:xfrm flipH="1">
            <a:off x="8572110" y="4694549"/>
            <a:ext cx="831031" cy="3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500DFCC-6D10-D578-0EEF-6AFAFAE7D958}"/>
              </a:ext>
            </a:extLst>
          </p:cNvPr>
          <p:cNvCxnSpPr>
            <a:stCxn id="25" idx="1"/>
            <a:endCxn id="26" idx="3"/>
          </p:cNvCxnSpPr>
          <p:nvPr/>
        </p:nvCxnSpPr>
        <p:spPr>
          <a:xfrm flipH="1">
            <a:off x="5661026" y="4727870"/>
            <a:ext cx="901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8DA4AB3-D6D5-38AD-8F03-0499FDFE27FE}"/>
              </a:ext>
            </a:extLst>
          </p:cNvPr>
          <p:cNvCxnSpPr>
            <a:stCxn id="26" idx="1"/>
          </p:cNvCxnSpPr>
          <p:nvPr/>
        </p:nvCxnSpPr>
        <p:spPr>
          <a:xfrm flipH="1">
            <a:off x="2788859" y="4727870"/>
            <a:ext cx="863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3A7F9C7-9437-CAAE-9B56-722DF655261B}"/>
              </a:ext>
            </a:extLst>
          </p:cNvPr>
          <p:cNvCxnSpPr>
            <a:cxnSpLocks/>
            <a:endCxn id="28" idx="0"/>
          </p:cNvCxnSpPr>
          <p:nvPr/>
        </p:nvCxnSpPr>
        <p:spPr>
          <a:xfrm>
            <a:off x="1785314" y="5220162"/>
            <a:ext cx="0" cy="568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1956B8-9819-723E-4754-B73307B39AE6}"/>
              </a:ext>
            </a:extLst>
          </p:cNvPr>
          <p:cNvCxnSpPr>
            <a:endCxn id="29" idx="1"/>
          </p:cNvCxnSpPr>
          <p:nvPr/>
        </p:nvCxnSpPr>
        <p:spPr>
          <a:xfrm>
            <a:off x="2788859" y="6250125"/>
            <a:ext cx="863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F25EDFD-A85E-CE1C-1B4A-DF456BEE0DAB}"/>
              </a:ext>
            </a:extLst>
          </p:cNvPr>
          <p:cNvCxnSpPr>
            <a:stCxn id="29" idx="3"/>
          </p:cNvCxnSpPr>
          <p:nvPr/>
        </p:nvCxnSpPr>
        <p:spPr>
          <a:xfrm>
            <a:off x="5661026" y="6192573"/>
            <a:ext cx="930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C258268-24DC-5886-137B-CC756D37F3AF}"/>
              </a:ext>
            </a:extLst>
          </p:cNvPr>
          <p:cNvCxnSpPr>
            <a:stCxn id="30" idx="3"/>
            <a:endCxn id="31" idx="1"/>
          </p:cNvCxnSpPr>
          <p:nvPr/>
        </p:nvCxnSpPr>
        <p:spPr>
          <a:xfrm>
            <a:off x="8600671" y="6129223"/>
            <a:ext cx="898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61EB977-672B-5F36-C875-83BE1CF188BF}"/>
              </a:ext>
            </a:extLst>
          </p:cNvPr>
          <p:cNvSpPr txBox="1"/>
          <p:nvPr/>
        </p:nvSpPr>
        <p:spPr>
          <a:xfrm>
            <a:off x="832520" y="915896"/>
            <a:ext cx="181414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Starting Point </a:t>
            </a:r>
          </a:p>
        </p:txBody>
      </p:sp>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Oval 1">
            <a:extLst>
              <a:ext uri="{FF2B5EF4-FFF2-40B4-BE49-F238E27FC236}">
                <a16:creationId xmlns:a16="http://schemas.microsoft.com/office/drawing/2014/main" id="{68DE9C27-E825-B7E6-F154-DB9F9031CB32}"/>
              </a:ext>
            </a:extLst>
          </p:cNvPr>
          <p:cNvSpPr/>
          <p:nvPr/>
        </p:nvSpPr>
        <p:spPr>
          <a:xfrm>
            <a:off x="1199237" y="1684349"/>
            <a:ext cx="1677972" cy="79966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Employee</a:t>
            </a:r>
          </a:p>
        </p:txBody>
      </p:sp>
      <p:sp>
        <p:nvSpPr>
          <p:cNvPr id="3" name="Oval 2">
            <a:extLst>
              <a:ext uri="{FF2B5EF4-FFF2-40B4-BE49-F238E27FC236}">
                <a16:creationId xmlns:a16="http://schemas.microsoft.com/office/drawing/2014/main" id="{202B1906-2D60-CA59-C70F-44010D73DAC3}"/>
              </a:ext>
            </a:extLst>
          </p:cNvPr>
          <p:cNvSpPr/>
          <p:nvPr/>
        </p:nvSpPr>
        <p:spPr>
          <a:xfrm>
            <a:off x="1199237" y="3409668"/>
            <a:ext cx="1677972" cy="79966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Client</a:t>
            </a:r>
          </a:p>
        </p:txBody>
      </p:sp>
      <p:sp>
        <p:nvSpPr>
          <p:cNvPr id="9" name="Oval 8">
            <a:extLst>
              <a:ext uri="{FF2B5EF4-FFF2-40B4-BE49-F238E27FC236}">
                <a16:creationId xmlns:a16="http://schemas.microsoft.com/office/drawing/2014/main" id="{AE499CC4-86FF-0DAE-C24B-AAE24874FA2E}"/>
              </a:ext>
            </a:extLst>
          </p:cNvPr>
          <p:cNvSpPr/>
          <p:nvPr/>
        </p:nvSpPr>
        <p:spPr>
          <a:xfrm>
            <a:off x="2824715" y="2264190"/>
            <a:ext cx="1445627" cy="114547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Get</a:t>
            </a:r>
          </a:p>
          <a:p>
            <a:pPr algn="ctr"/>
            <a:r>
              <a:rPr lang="en-IN" sz="1400" dirty="0">
                <a:solidFill>
                  <a:schemeClr val="tx1"/>
                </a:solidFill>
              </a:rPr>
              <a:t>Employee</a:t>
            </a:r>
          </a:p>
          <a:p>
            <a:pPr algn="ctr"/>
            <a:r>
              <a:rPr lang="en-IN" sz="1400" dirty="0">
                <a:solidFill>
                  <a:schemeClr val="tx1"/>
                </a:solidFill>
              </a:rPr>
              <a:t>Info</a:t>
            </a:r>
          </a:p>
        </p:txBody>
      </p:sp>
      <p:cxnSp>
        <p:nvCxnSpPr>
          <p:cNvPr id="11" name="Straight Arrow Connector 10">
            <a:extLst>
              <a:ext uri="{FF2B5EF4-FFF2-40B4-BE49-F238E27FC236}">
                <a16:creationId xmlns:a16="http://schemas.microsoft.com/office/drawing/2014/main" id="{1D123AAD-19D7-E12A-60A7-83A7A51CE946}"/>
              </a:ext>
            </a:extLst>
          </p:cNvPr>
          <p:cNvCxnSpPr>
            <a:cxnSpLocks/>
            <a:stCxn id="2" idx="4"/>
            <a:endCxn id="9" idx="2"/>
          </p:cNvCxnSpPr>
          <p:nvPr/>
        </p:nvCxnSpPr>
        <p:spPr>
          <a:xfrm>
            <a:off x="2038223" y="2484013"/>
            <a:ext cx="786492" cy="352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BD7BFDC-A5CD-1D29-D0BB-9200A362664F}"/>
              </a:ext>
            </a:extLst>
          </p:cNvPr>
          <p:cNvCxnSpPr/>
          <p:nvPr/>
        </p:nvCxnSpPr>
        <p:spPr>
          <a:xfrm flipV="1">
            <a:off x="2038223" y="2484013"/>
            <a:ext cx="0" cy="92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5D7DC6-CFA1-AA27-5245-4ACD320CA878}"/>
              </a:ext>
            </a:extLst>
          </p:cNvPr>
          <p:cNvSpPr txBox="1"/>
          <p:nvPr/>
        </p:nvSpPr>
        <p:spPr>
          <a:xfrm>
            <a:off x="1373381" y="4622710"/>
            <a:ext cx="2642437" cy="369332"/>
          </a:xfrm>
          <a:prstGeom prst="rect">
            <a:avLst/>
          </a:prstGeom>
          <a:noFill/>
        </p:spPr>
        <p:txBody>
          <a:bodyPr wrap="square" rtlCol="0">
            <a:spAutoFit/>
          </a:bodyPr>
          <a:lstStyle/>
          <a:p>
            <a:r>
              <a:rPr lang="en-IN" dirty="0"/>
              <a:t>Use Case Diagram </a:t>
            </a:r>
          </a:p>
        </p:txBody>
      </p:sp>
      <p:graphicFrame>
        <p:nvGraphicFramePr>
          <p:cNvPr id="16" name="Table 16">
            <a:extLst>
              <a:ext uri="{FF2B5EF4-FFF2-40B4-BE49-F238E27FC236}">
                <a16:creationId xmlns:a16="http://schemas.microsoft.com/office/drawing/2014/main" id="{F3980F72-B237-CD6A-AAA6-D8558E5C5E2F}"/>
              </a:ext>
            </a:extLst>
          </p:cNvPr>
          <p:cNvGraphicFramePr>
            <a:graphicFrameLocks noGrp="1"/>
          </p:cNvGraphicFramePr>
          <p:nvPr>
            <p:extLst>
              <p:ext uri="{D42A27DB-BD31-4B8C-83A1-F6EECF244321}">
                <p14:modId xmlns:p14="http://schemas.microsoft.com/office/powerpoint/2010/main" val="99632328"/>
              </p:ext>
            </p:extLst>
          </p:nvPr>
        </p:nvGraphicFramePr>
        <p:xfrm>
          <a:off x="5160622" y="1240098"/>
          <a:ext cx="2373982" cy="2169569"/>
        </p:xfrm>
        <a:graphic>
          <a:graphicData uri="http://schemas.openxmlformats.org/drawingml/2006/table">
            <a:tbl>
              <a:tblPr firstRow="1" bandRow="1">
                <a:tableStyleId>{5C22544A-7EE6-4342-B048-85BDC9FD1C3A}</a:tableStyleId>
              </a:tblPr>
              <a:tblGrid>
                <a:gridCol w="2373982">
                  <a:extLst>
                    <a:ext uri="{9D8B030D-6E8A-4147-A177-3AD203B41FA5}">
                      <a16:colId xmlns:a16="http://schemas.microsoft.com/office/drawing/2014/main" val="2617036325"/>
                    </a:ext>
                  </a:extLst>
                </a:gridCol>
              </a:tblGrid>
              <a:tr h="379303">
                <a:tc>
                  <a:txBody>
                    <a:bodyPr/>
                    <a:lstStyle/>
                    <a:p>
                      <a:r>
                        <a:rPr lang="en-IN" dirty="0">
                          <a:solidFill>
                            <a:schemeClr val="tx1"/>
                          </a:solidFill>
                        </a:rPr>
                        <a:t>class 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498049998"/>
                  </a:ext>
                </a:extLst>
              </a:tr>
              <a:tr h="1150186">
                <a:tc>
                  <a:txBody>
                    <a:bodyPr/>
                    <a:lstStyle/>
                    <a:p>
                      <a:r>
                        <a:rPr lang="en-IN" dirty="0"/>
                        <a:t>int employeeId;</a:t>
                      </a:r>
                    </a:p>
                    <a:p>
                      <a:r>
                        <a:rPr lang="en-IN" dirty="0"/>
                        <a:t>String employeeName;</a:t>
                      </a:r>
                    </a:p>
                    <a:p>
                      <a:r>
                        <a:rPr lang="en-IN" dirty="0"/>
                        <a:t>String dateOfBirth;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985622364"/>
                  </a:ext>
                </a:extLst>
              </a:tr>
              <a:tr h="619331">
                <a:tc>
                  <a:txBody>
                    <a:bodyPr/>
                    <a:lstStyle/>
                    <a:p>
                      <a:r>
                        <a:rPr lang="en-IN" dirty="0"/>
                        <a:t>//getter and setter methods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40611097"/>
                  </a:ext>
                </a:extLst>
              </a:tr>
            </a:tbl>
          </a:graphicData>
        </a:graphic>
      </p:graphicFrame>
      <p:graphicFrame>
        <p:nvGraphicFramePr>
          <p:cNvPr id="17" name="Table 16">
            <a:extLst>
              <a:ext uri="{FF2B5EF4-FFF2-40B4-BE49-F238E27FC236}">
                <a16:creationId xmlns:a16="http://schemas.microsoft.com/office/drawing/2014/main" id="{46FE8C06-762E-1D39-D460-94D9256AAC76}"/>
              </a:ext>
            </a:extLst>
          </p:cNvPr>
          <p:cNvGraphicFramePr>
            <a:graphicFrameLocks noGrp="1"/>
          </p:cNvGraphicFramePr>
          <p:nvPr>
            <p:extLst>
              <p:ext uri="{D42A27DB-BD31-4B8C-83A1-F6EECF244321}">
                <p14:modId xmlns:p14="http://schemas.microsoft.com/office/powerpoint/2010/main" val="2980668652"/>
              </p:ext>
            </p:extLst>
          </p:nvPr>
        </p:nvGraphicFramePr>
        <p:xfrm>
          <a:off x="8390828" y="1179405"/>
          <a:ext cx="2373982" cy="2169569"/>
        </p:xfrm>
        <a:graphic>
          <a:graphicData uri="http://schemas.openxmlformats.org/drawingml/2006/table">
            <a:tbl>
              <a:tblPr firstRow="1" bandRow="1">
                <a:tableStyleId>{5C22544A-7EE6-4342-B048-85BDC9FD1C3A}</a:tableStyleId>
              </a:tblPr>
              <a:tblGrid>
                <a:gridCol w="2373982">
                  <a:extLst>
                    <a:ext uri="{9D8B030D-6E8A-4147-A177-3AD203B41FA5}">
                      <a16:colId xmlns:a16="http://schemas.microsoft.com/office/drawing/2014/main" val="631329369"/>
                    </a:ext>
                  </a:extLst>
                </a:gridCol>
              </a:tblGrid>
              <a:tr h="379303">
                <a:tc>
                  <a:txBody>
                    <a:bodyPr/>
                    <a:lstStyle/>
                    <a:p>
                      <a:r>
                        <a:rPr lang="en-IN" dirty="0">
                          <a:solidFill>
                            <a:schemeClr val="tx1"/>
                          </a:solidFill>
                        </a:rPr>
                        <a:t>class 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895239638"/>
                  </a:ext>
                </a:extLst>
              </a:tr>
              <a:tr h="1150186">
                <a:tc>
                  <a:txBody>
                    <a:bodyPr/>
                    <a:lstStyle/>
                    <a:p>
                      <a:r>
                        <a:rPr lang="en-IN" dirty="0"/>
                        <a:t>int employeeId;</a:t>
                      </a:r>
                    </a:p>
                    <a:p>
                      <a:r>
                        <a:rPr lang="en-IN" dirty="0"/>
                        <a:t>String employeeName;</a:t>
                      </a:r>
                    </a:p>
                    <a:p>
                      <a:r>
                        <a:rPr lang="en-IN" dirty="0"/>
                        <a:t>String dateOfBirth;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689126820"/>
                  </a:ext>
                </a:extLst>
              </a:tr>
              <a:tr h="619331">
                <a:tc>
                  <a:txBody>
                    <a:bodyPr/>
                    <a:lstStyle/>
                    <a:p>
                      <a:r>
                        <a:rPr lang="en-IN" dirty="0"/>
                        <a:t>//getter and setter methods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78170576"/>
                  </a:ext>
                </a:extLst>
              </a:tr>
            </a:tbl>
          </a:graphicData>
        </a:graphic>
      </p:graphicFrame>
      <p:graphicFrame>
        <p:nvGraphicFramePr>
          <p:cNvPr id="18" name="Table 18">
            <a:extLst>
              <a:ext uri="{FF2B5EF4-FFF2-40B4-BE49-F238E27FC236}">
                <a16:creationId xmlns:a16="http://schemas.microsoft.com/office/drawing/2014/main" id="{FB83B892-95A4-1CCA-8819-B3A4BC025727}"/>
              </a:ext>
            </a:extLst>
          </p:cNvPr>
          <p:cNvGraphicFramePr>
            <a:graphicFrameLocks noGrp="1"/>
          </p:cNvGraphicFramePr>
          <p:nvPr>
            <p:extLst>
              <p:ext uri="{D42A27DB-BD31-4B8C-83A1-F6EECF244321}">
                <p14:modId xmlns:p14="http://schemas.microsoft.com/office/powerpoint/2010/main" val="1979852536"/>
              </p:ext>
            </p:extLst>
          </p:nvPr>
        </p:nvGraphicFramePr>
        <p:xfrm>
          <a:off x="4805522" y="4125293"/>
          <a:ext cx="2795601" cy="741680"/>
        </p:xfrm>
        <a:graphic>
          <a:graphicData uri="http://schemas.openxmlformats.org/drawingml/2006/table">
            <a:tbl>
              <a:tblPr firstRow="1" bandRow="1">
                <a:tableStyleId>{21E4AEA4-8DFA-4A89-87EB-49C32662AFE0}</a:tableStyleId>
              </a:tblPr>
              <a:tblGrid>
                <a:gridCol w="2795601">
                  <a:extLst>
                    <a:ext uri="{9D8B030D-6E8A-4147-A177-3AD203B41FA5}">
                      <a16:colId xmlns:a16="http://schemas.microsoft.com/office/drawing/2014/main" val="726215999"/>
                    </a:ext>
                  </a:extLst>
                </a:gridCol>
              </a:tblGrid>
              <a:tr h="370840">
                <a:tc>
                  <a:txBody>
                    <a:bodyPr/>
                    <a:lstStyle/>
                    <a:p>
                      <a:r>
                        <a:rPr lang="en-IN" dirty="0"/>
                        <a:t>service</a:t>
                      </a:r>
                    </a:p>
                  </a:txBody>
                  <a:tcPr/>
                </a:tc>
                <a:extLst>
                  <a:ext uri="{0D108BD9-81ED-4DB2-BD59-A6C34878D82A}">
                    <a16:rowId xmlns:a16="http://schemas.microsoft.com/office/drawing/2014/main" val="3053593722"/>
                  </a:ext>
                </a:extLst>
              </a:tr>
              <a:tr h="370840">
                <a:tc>
                  <a:txBody>
                    <a:bodyPr/>
                    <a:lstStyle/>
                    <a:p>
                      <a:r>
                        <a:rPr lang="en-IN" dirty="0"/>
                        <a:t>getEmployeeByEmployeeId</a:t>
                      </a:r>
                    </a:p>
                  </a:txBody>
                  <a:tcPr/>
                </a:tc>
                <a:extLst>
                  <a:ext uri="{0D108BD9-81ED-4DB2-BD59-A6C34878D82A}">
                    <a16:rowId xmlns:a16="http://schemas.microsoft.com/office/drawing/2014/main" val="1446934732"/>
                  </a:ext>
                </a:extLst>
              </a:tr>
            </a:tbl>
          </a:graphicData>
        </a:graphic>
      </p:graphicFrame>
      <p:graphicFrame>
        <p:nvGraphicFramePr>
          <p:cNvPr id="19" name="Table 18">
            <a:extLst>
              <a:ext uri="{FF2B5EF4-FFF2-40B4-BE49-F238E27FC236}">
                <a16:creationId xmlns:a16="http://schemas.microsoft.com/office/drawing/2014/main" id="{FCAE336C-9297-7E26-D0A8-B97D05EC830D}"/>
              </a:ext>
            </a:extLst>
          </p:cNvPr>
          <p:cNvGraphicFramePr>
            <a:graphicFrameLocks noGrp="1"/>
          </p:cNvGraphicFramePr>
          <p:nvPr>
            <p:extLst>
              <p:ext uri="{D42A27DB-BD31-4B8C-83A1-F6EECF244321}">
                <p14:modId xmlns:p14="http://schemas.microsoft.com/office/powerpoint/2010/main" val="4193785319"/>
              </p:ext>
            </p:extLst>
          </p:nvPr>
        </p:nvGraphicFramePr>
        <p:xfrm>
          <a:off x="8390828" y="4065696"/>
          <a:ext cx="2795601" cy="741680"/>
        </p:xfrm>
        <a:graphic>
          <a:graphicData uri="http://schemas.openxmlformats.org/drawingml/2006/table">
            <a:tbl>
              <a:tblPr firstRow="1" bandRow="1">
                <a:tableStyleId>{21E4AEA4-8DFA-4A89-87EB-49C32662AFE0}</a:tableStyleId>
              </a:tblPr>
              <a:tblGrid>
                <a:gridCol w="2795601">
                  <a:extLst>
                    <a:ext uri="{9D8B030D-6E8A-4147-A177-3AD203B41FA5}">
                      <a16:colId xmlns:a16="http://schemas.microsoft.com/office/drawing/2014/main" val="1553410533"/>
                    </a:ext>
                  </a:extLst>
                </a:gridCol>
              </a:tblGrid>
              <a:tr h="370840">
                <a:tc>
                  <a:txBody>
                    <a:bodyPr/>
                    <a:lstStyle/>
                    <a:p>
                      <a:r>
                        <a:rPr lang="en-IN" dirty="0"/>
                        <a:t>service</a:t>
                      </a:r>
                    </a:p>
                  </a:txBody>
                  <a:tcPr/>
                </a:tc>
                <a:extLst>
                  <a:ext uri="{0D108BD9-81ED-4DB2-BD59-A6C34878D82A}">
                    <a16:rowId xmlns:a16="http://schemas.microsoft.com/office/drawing/2014/main" val="515137869"/>
                  </a:ext>
                </a:extLst>
              </a:tr>
              <a:tr h="370840">
                <a:tc>
                  <a:txBody>
                    <a:bodyPr/>
                    <a:lstStyle/>
                    <a:p>
                      <a:r>
                        <a:rPr lang="en-IN" dirty="0"/>
                        <a:t>getEmployeeByEmployeeId</a:t>
                      </a:r>
                    </a:p>
                  </a:txBody>
                  <a:tcPr/>
                </a:tc>
                <a:extLst>
                  <a:ext uri="{0D108BD9-81ED-4DB2-BD59-A6C34878D82A}">
                    <a16:rowId xmlns:a16="http://schemas.microsoft.com/office/drawing/2014/main" val="441916316"/>
                  </a:ext>
                </a:extLst>
              </a:tr>
            </a:tbl>
          </a:graphicData>
        </a:graphic>
      </p:graphicFrame>
      <p:cxnSp>
        <p:nvCxnSpPr>
          <p:cNvPr id="21" name="Straight Arrow Connector 20">
            <a:extLst>
              <a:ext uri="{FF2B5EF4-FFF2-40B4-BE49-F238E27FC236}">
                <a16:creationId xmlns:a16="http://schemas.microsoft.com/office/drawing/2014/main" id="{243D3610-44EB-D601-6349-3B7165236E36}"/>
              </a:ext>
            </a:extLst>
          </p:cNvPr>
          <p:cNvCxnSpPr/>
          <p:nvPr/>
        </p:nvCxnSpPr>
        <p:spPr>
          <a:xfrm>
            <a:off x="6096000" y="3409667"/>
            <a:ext cx="0" cy="71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AAB613-C137-7204-8747-57DD3B365E1B}"/>
              </a:ext>
            </a:extLst>
          </p:cNvPr>
          <p:cNvCxnSpPr>
            <a:cxnSpLocks/>
          </p:cNvCxnSpPr>
          <p:nvPr/>
        </p:nvCxnSpPr>
        <p:spPr>
          <a:xfrm>
            <a:off x="9367285" y="3348974"/>
            <a:ext cx="0" cy="716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D9398A6-9240-C8EE-EF84-B19964F92F52}"/>
              </a:ext>
            </a:extLst>
          </p:cNvPr>
          <p:cNvCxnSpPr/>
          <p:nvPr/>
        </p:nvCxnSpPr>
        <p:spPr>
          <a:xfrm flipH="1">
            <a:off x="7601123" y="4436536"/>
            <a:ext cx="789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16CB046-B343-E13A-15C9-BFD3D8A6B32B}"/>
              </a:ext>
            </a:extLst>
          </p:cNvPr>
          <p:cNvSpPr txBox="1"/>
          <p:nvPr/>
        </p:nvSpPr>
        <p:spPr>
          <a:xfrm>
            <a:off x="7072458" y="3640223"/>
            <a:ext cx="192102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Using restTemplet </a:t>
            </a:r>
          </a:p>
        </p:txBody>
      </p:sp>
    </p:spTree>
    <p:extLst>
      <p:ext uri="{BB962C8B-B14F-4D97-AF65-F5344CB8AC3E}">
        <p14:creationId xmlns:p14="http://schemas.microsoft.com/office/powerpoint/2010/main" val="12073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150854" y="1232241"/>
            <a:ext cx="11745761" cy="484940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The back-end development project involves creating a database table with three columns (EmployeeID, EmployeeName, DateOfBirth).</a:t>
            </a:r>
          </a:p>
          <a:p>
            <a:pPr marL="342900" indent="-342900" algn="just">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writing Java code to query a single record based on EmployeeID, and deploying the code to an application server such as Tomcat or WebLogic using Jenkins. </a:t>
            </a:r>
            <a:endParaRPr lang="en-US" sz="1600" dirty="0">
              <a:solidFill>
                <a:srgbClr val="37415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The Java code should be modified to expose a web service that accepts a single EmployeeID and returns all three fields of that Employee. </a:t>
            </a:r>
          </a:p>
          <a:p>
            <a:pPr marL="342900" indent="-342900" algn="just">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The web service should print a log file with a date-timestamp for every time it is called, and the log file should be rotated if its size exceeds 1 MB. </a:t>
            </a:r>
          </a:p>
          <a:p>
            <a:pPr marL="342900" indent="-342900" algn="just">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The web service should be changed from HTTP to HTTPS using a</a:t>
            </a:r>
          </a:p>
          <a:p>
            <a:pPr algn="just">
              <a:lnSpc>
                <a:spcPct val="150000"/>
              </a:lnSpc>
            </a:pPr>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self-signed certificate, and a CURL command and a Java client</a:t>
            </a:r>
          </a:p>
          <a:p>
            <a:pPr algn="just">
              <a:lnSpc>
                <a:spcPct val="150000"/>
              </a:lnSpc>
            </a:pPr>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program should be written to call the web service. </a:t>
            </a:r>
          </a:p>
          <a:p>
            <a:pPr marL="342900" indent="-342900" algn="just">
              <a:lnSpc>
                <a:spcPct val="150000"/>
              </a:lnSpc>
              <a:buFont typeface="Wingdings" panose="05000000000000000000" pitchFamily="2" charset="2"/>
              <a:buChar char="Ø"/>
            </a:pPr>
            <a:r>
              <a:rPr lang="en-US" sz="1600" b="0" i="0" dirty="0">
                <a:solidFill>
                  <a:srgbClr val="374151"/>
                </a:solidFill>
                <a:effectLst/>
                <a:latin typeface="Times New Roman" panose="02020603050405020304" pitchFamily="18" charset="0"/>
                <a:cs typeface="Times New Roman" panose="02020603050405020304" pitchFamily="18" charset="0"/>
              </a:rPr>
              <a:t>The DateOfBirth field should be encrypted using </a:t>
            </a:r>
          </a:p>
          <a:p>
            <a:pPr algn="just">
              <a:lnSpc>
                <a:spcPct val="150000"/>
              </a:lnSpc>
            </a:pPr>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AES-256, and the client program should be updated </a:t>
            </a:r>
          </a:p>
          <a:p>
            <a:pPr algn="just">
              <a:lnSpc>
                <a:spcPct val="150000"/>
              </a:lnSpc>
            </a:pPr>
            <a:r>
              <a:rPr lang="en-US" sz="1600" dirty="0">
                <a:solidFill>
                  <a:srgbClr val="374151"/>
                </a:solidFill>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to decrypt the encrypted value.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080" name="Picture 8" descr="33 HR Software in India | Simplify Your HR Tasks With HRMS">
            <a:extLst>
              <a:ext uri="{FF2B5EF4-FFF2-40B4-BE49-F238E27FC236}">
                <a16:creationId xmlns:a16="http://schemas.microsoft.com/office/drawing/2014/main" id="{50740EBF-C508-98B1-4652-9B55C6B4A4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45" t="13887" r="24418" b="-1"/>
          <a:stretch/>
        </p:blipFill>
        <p:spPr bwMode="auto">
          <a:xfrm>
            <a:off x="7251702" y="3733014"/>
            <a:ext cx="4940298" cy="312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pic>
        <p:nvPicPr>
          <p:cNvPr id="3" name="Picture 2">
            <a:extLst>
              <a:ext uri="{FF2B5EF4-FFF2-40B4-BE49-F238E27FC236}">
                <a16:creationId xmlns:a16="http://schemas.microsoft.com/office/drawing/2014/main" id="{CFF21828-9B82-DB8C-1BDE-35E260B8966E}"/>
              </a:ext>
            </a:extLst>
          </p:cNvPr>
          <p:cNvPicPr>
            <a:picLocks noChangeAspect="1"/>
          </p:cNvPicPr>
          <p:nvPr/>
        </p:nvPicPr>
        <p:blipFill>
          <a:blip r:embed="rId4"/>
          <a:stretch>
            <a:fillRect/>
          </a:stretch>
        </p:blipFill>
        <p:spPr>
          <a:xfrm>
            <a:off x="147203" y="1041743"/>
            <a:ext cx="5908219" cy="3138741"/>
          </a:xfrm>
          <a:prstGeom prst="rect">
            <a:avLst/>
          </a:prstGeom>
        </p:spPr>
      </p:pic>
      <p:pic>
        <p:nvPicPr>
          <p:cNvPr id="10" name="Picture 9">
            <a:extLst>
              <a:ext uri="{FF2B5EF4-FFF2-40B4-BE49-F238E27FC236}">
                <a16:creationId xmlns:a16="http://schemas.microsoft.com/office/drawing/2014/main" id="{28F4EE63-95FC-87ED-397A-B209A5DFF529}"/>
              </a:ext>
            </a:extLst>
          </p:cNvPr>
          <p:cNvPicPr>
            <a:picLocks noChangeAspect="1"/>
          </p:cNvPicPr>
          <p:nvPr/>
        </p:nvPicPr>
        <p:blipFill>
          <a:blip r:embed="rId5"/>
          <a:stretch>
            <a:fillRect/>
          </a:stretch>
        </p:blipFill>
        <p:spPr>
          <a:xfrm>
            <a:off x="5573440" y="3262361"/>
            <a:ext cx="6446455" cy="3424679"/>
          </a:xfrm>
          <a:prstGeom prst="rect">
            <a:avLst/>
          </a:prstGeom>
        </p:spPr>
      </p:pic>
    </p:spTree>
    <p:extLst>
      <p:ext uri="{BB962C8B-B14F-4D97-AF65-F5344CB8AC3E}">
        <p14:creationId xmlns:p14="http://schemas.microsoft.com/office/powerpoint/2010/main" val="375509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FFD1F-4BF9-3BA9-F7BF-2D7BD5A9F86A}"/>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3" name="Straight Connector 2">
            <a:extLst>
              <a:ext uri="{FF2B5EF4-FFF2-40B4-BE49-F238E27FC236}">
                <a16:creationId xmlns:a16="http://schemas.microsoft.com/office/drawing/2014/main" id="{5DF884FF-D86B-6389-659B-C10D74BB5FF7}"/>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FA02B03-364D-4BC8-2E90-9EC317B3254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5" name="TextBox 4">
            <a:extLst>
              <a:ext uri="{FF2B5EF4-FFF2-40B4-BE49-F238E27FC236}">
                <a16:creationId xmlns:a16="http://schemas.microsoft.com/office/drawing/2014/main" id="{8A6D53F8-712E-B72E-CA29-B8E012EBD7C4}"/>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pic>
        <p:nvPicPr>
          <p:cNvPr id="15" name="Picture 14">
            <a:extLst>
              <a:ext uri="{FF2B5EF4-FFF2-40B4-BE49-F238E27FC236}">
                <a16:creationId xmlns:a16="http://schemas.microsoft.com/office/drawing/2014/main" id="{1FD3A4FB-0A78-F329-B39F-EDC710DC184D}"/>
              </a:ext>
            </a:extLst>
          </p:cNvPr>
          <p:cNvPicPr>
            <a:picLocks noChangeAspect="1"/>
          </p:cNvPicPr>
          <p:nvPr/>
        </p:nvPicPr>
        <p:blipFill rotWithShape="1">
          <a:blip r:embed="rId4"/>
          <a:srcRect l="19728" r="32754" b="17931"/>
          <a:stretch/>
        </p:blipFill>
        <p:spPr>
          <a:xfrm>
            <a:off x="-1357" y="1468165"/>
            <a:ext cx="5455991" cy="5005987"/>
          </a:xfrm>
          <a:prstGeom prst="rect">
            <a:avLst/>
          </a:prstGeom>
        </p:spPr>
      </p:pic>
      <p:pic>
        <p:nvPicPr>
          <p:cNvPr id="17" name="Picture 16">
            <a:extLst>
              <a:ext uri="{FF2B5EF4-FFF2-40B4-BE49-F238E27FC236}">
                <a16:creationId xmlns:a16="http://schemas.microsoft.com/office/drawing/2014/main" id="{DAA8E629-EE35-F917-0038-5F4CC429B764}"/>
              </a:ext>
            </a:extLst>
          </p:cNvPr>
          <p:cNvPicPr>
            <a:picLocks noChangeAspect="1"/>
          </p:cNvPicPr>
          <p:nvPr/>
        </p:nvPicPr>
        <p:blipFill>
          <a:blip r:embed="rId5"/>
          <a:stretch>
            <a:fillRect/>
          </a:stretch>
        </p:blipFill>
        <p:spPr>
          <a:xfrm>
            <a:off x="5118847" y="1197589"/>
            <a:ext cx="6669741" cy="3543300"/>
          </a:xfrm>
          <a:prstGeom prst="rect">
            <a:avLst/>
          </a:prstGeom>
        </p:spPr>
      </p:pic>
      <p:pic>
        <p:nvPicPr>
          <p:cNvPr id="19" name="Picture 18">
            <a:extLst>
              <a:ext uri="{FF2B5EF4-FFF2-40B4-BE49-F238E27FC236}">
                <a16:creationId xmlns:a16="http://schemas.microsoft.com/office/drawing/2014/main" id="{1BE8EBC0-9A9B-ECA4-5389-9DFBD7CC42D0}"/>
              </a:ext>
            </a:extLst>
          </p:cNvPr>
          <p:cNvPicPr>
            <a:picLocks noChangeAspect="1"/>
          </p:cNvPicPr>
          <p:nvPr/>
        </p:nvPicPr>
        <p:blipFill>
          <a:blip r:embed="rId6"/>
          <a:stretch>
            <a:fillRect/>
          </a:stretch>
        </p:blipFill>
        <p:spPr>
          <a:xfrm>
            <a:off x="6230471" y="3616669"/>
            <a:ext cx="5477435" cy="2909888"/>
          </a:xfrm>
          <a:prstGeom prst="rect">
            <a:avLst/>
          </a:prstGeom>
        </p:spPr>
      </p:pic>
    </p:spTree>
    <p:extLst>
      <p:ext uri="{BB962C8B-B14F-4D97-AF65-F5344CB8AC3E}">
        <p14:creationId xmlns:p14="http://schemas.microsoft.com/office/powerpoint/2010/main" val="3853538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268</TotalTime>
  <Words>1235</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Söhne</vt:lpstr>
      <vt:lpstr>Söhne Mono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Neha Dangat</cp:lastModifiedBy>
  <cp:revision>3</cp:revision>
  <dcterms:created xsi:type="dcterms:W3CDTF">2023-04-15T11:22:40Z</dcterms:created>
  <dcterms:modified xsi:type="dcterms:W3CDTF">2023-04-28T13:50:09Z</dcterms:modified>
</cp:coreProperties>
</file>