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1" r:id="rId5"/>
    <p:sldId id="272" r:id="rId6"/>
    <p:sldId id="273" r:id="rId7"/>
    <p:sldId id="270" r:id="rId8"/>
    <p:sldId id="263" r:id="rId9"/>
    <p:sldId id="260"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5DBF5A53-DEF5-4776-9774-5595AB746EE0}" srcId="{DA7D0D47-941A-4E90-A8C9-1BC23F98B0E9}" destId="{9EAD06F8-FABE-43D5-919E-A10C347A0BB3}" srcOrd="4" destOrd="0" parTransId="{11B47052-1EE3-40F8-A745-F978F529D30A}" sibTransId="{DEA2219B-A436-4D5F-87CE-C26D3B3FCD7A}"/>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3B53D00B-7A41-4E41-89A3-CE90BEF64EEC}" srcId="{DA7D0D47-941A-4E90-A8C9-1BC23F98B0E9}" destId="{65D476E5-9F40-4D58-8999-B602D1EC245E}" srcOrd="6" destOrd="0" parTransId="{9319B468-6782-45A8-9D6B-2194444F47B2}" sibTransId="{6D559A66-CECD-4E3B-ABB9-E739F0E85395}"/>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FF5C2F0C-24C6-48D4-9878-B1A55812749B}" srcId="{DA7D0D47-941A-4E90-A8C9-1BC23F98B0E9}" destId="{E74D1812-5660-4F93-97AD-35A104ED8F5C}" srcOrd="2" destOrd="0" parTransId="{09CF62A9-4587-42CC-9DFC-E38532C55D1B}" sibTransId="{60D463AC-5031-4A2F-9999-AEC8B3AA1A01}"/>
    <dgm:cxn modelId="{82ECDEF1-1700-4CA2-B2F8-ADE186F097C4}" type="presOf" srcId="{BD4F5DE4-1CB7-4AE6-9F54-C8E00A659DFE}" destId="{DEA41B82-6E90-4349-AD1B-B9B98F11E069}" srcOrd="0" destOrd="0" presId="urn:microsoft.com/office/officeart/2005/8/layout/default"/>
    <dgm:cxn modelId="{C2A799F9-0F93-49DD-9204-07AD1013C847}" type="presOf" srcId="{65D476E5-9F40-4D58-8999-B602D1EC245E}" destId="{04506B76-3E30-4CD8-8F67-F8597089510D}"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D8FBF167-0BE6-46B1-B1AC-B89EF22040F0}" type="presOf" srcId="{9EAD06F8-FABE-43D5-919E-A10C347A0BB3}" destId="{1C4681E6-90A5-43A5-AF1D-054F12F18D4F}"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72A2290D-34F4-4EE1-8F2A-97C6BDE56382}" type="presOf" srcId="{DA7D0D47-941A-4E90-A8C9-1BC23F98B0E9}" destId="{1905D24B-D380-4979-986A-4CC763A3ABBA}" srcOrd="0" destOrd="0" presId="urn:microsoft.com/office/officeart/2005/8/layout/default"/>
    <dgm:cxn modelId="{835FBE2C-B697-4F57-86A2-E3CC14651C1A}" type="presOf" srcId="{36FE9671-A017-4AF2-97BD-13559F0DD70F}" destId="{F2CA87C4-7BF9-425D-90B0-5D45FDABD5BF}" srcOrd="0" destOrd="0" presId="urn:microsoft.com/office/officeart/2005/8/layout/default"/>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7D26E30-F0AE-47FF-A275-42A978481391}"/>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11E3DC-1DD5-4713-8E4B-27B491A13B72}"/>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742176-7B18-45DA-A582-2E0B93A27FC6}"/>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4B4FD3-55C6-4233-82EC-643EE7C4D42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76E5E1-2EE8-4A7F-BD1C-1E4A830CD5A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D894365-66B7-4D17-BEA7-76B435D8A89C}"/>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0E340B1-FB27-46EB-AA7B-3BC20D9BB7B4}"/>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8" name="Footer Placeholder 7">
            <a:extLst>
              <a:ext uri="{FF2B5EF4-FFF2-40B4-BE49-F238E27FC236}">
                <a16:creationId xmlns="" xmlns:a16="http://schemas.microsoft.com/office/drawing/2014/main"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39BE235-0A77-4007-8E51-B7533A470979}"/>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4" name="Footer Placeholder 3">
            <a:extLst>
              <a:ext uri="{FF2B5EF4-FFF2-40B4-BE49-F238E27FC236}">
                <a16:creationId xmlns="" xmlns:a16="http://schemas.microsoft.com/office/drawing/2014/main"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0415F0-37C0-4850-AEDE-601A7B0E07F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3" name="Footer Placeholder 2">
            <a:extLst>
              <a:ext uri="{FF2B5EF4-FFF2-40B4-BE49-F238E27FC236}">
                <a16:creationId xmlns="" xmlns:a16="http://schemas.microsoft.com/office/drawing/2014/main"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46910F6-A697-4C21-A616-704346753F9C}"/>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1A8F40F-77BA-4BE7-A1CA-531F21DBB954}"/>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86197D16-FE75-4A0E-A0C9-28C0F04A43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 xmlns:a16="http://schemas.microsoft.com/office/drawing/2014/main" id="{FA8FCEC6-4B30-4FF2-8B32-504BEAEA3A1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 xmlns:a16="http://schemas.microsoft.com/office/drawing/2014/main"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 xmlns:a16="http://schemas.microsoft.com/office/drawing/2014/main"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 xmlns:a16="http://schemas.microsoft.com/office/drawing/2014/main"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 xmlns:a16="http://schemas.microsoft.com/office/drawing/2014/main"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 xmlns:a16="http://schemas.microsoft.com/office/drawing/2014/main"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 xmlns:a16="http://schemas.microsoft.com/office/drawing/2014/main"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1AEB8A9-B768-4E30-BA55-D919E66873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 xmlns:a16="http://schemas.microsoft.com/office/drawing/2014/main"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 xmlns:a16="http://schemas.microsoft.com/office/drawing/2014/main"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 xmlns:a16="http://schemas.microsoft.com/office/drawing/2014/main"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 xmlns:a16="http://schemas.microsoft.com/office/drawing/2014/main" id="{FBC3EAFD-A275-4F9B-8F62-72B6678F35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 xmlns:a16="http://schemas.microsoft.com/office/drawing/2014/main" id="{06E64A6D-2B9F-4AAD-AB42-A61BAF01AC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 xmlns:a16="http://schemas.microsoft.com/office/drawing/2014/main"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 xmlns:a16="http://schemas.microsoft.com/office/drawing/2014/main" id="{C51881DD-AD85-41BE-8A49-C2FB45800E1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 xmlns:a16="http://schemas.microsoft.com/office/drawing/2014/main" id="{9AD20FE8-ED02-4CDE-83B1-A1436305C3D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 xmlns:a16="http://schemas.microsoft.com/office/drawing/2014/main"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 xmlns:a16="http://schemas.microsoft.com/office/drawing/2014/main"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 xmlns:a16="http://schemas.microsoft.com/office/drawing/2014/main"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Users\Administrator\Downloads\UML.png"/>
          <p:cNvPicPr/>
          <p:nvPr/>
        </p:nvPicPr>
        <p:blipFill>
          <a:blip r:embed="rId2">
            <a:extLst>
              <a:ext uri="{28A0092B-C50C-407E-A947-70E740481C1C}">
                <a14:useLocalDpi xmlns:a14="http://schemas.microsoft.com/office/drawing/2010/main" val="0"/>
              </a:ext>
            </a:extLst>
          </a:blip>
          <a:srcRect/>
          <a:stretch>
            <a:fillRect/>
          </a:stretch>
        </p:blipFill>
        <p:spPr bwMode="auto">
          <a:xfrm>
            <a:off x="824248" y="126856"/>
            <a:ext cx="10303098" cy="6731143"/>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01541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66" y="253795"/>
            <a:ext cx="11735934" cy="6250244"/>
          </a:xfrm>
          <a:prstGeom prst="rect">
            <a:avLst/>
          </a:prstGeom>
        </p:spPr>
      </p:pic>
    </p:spTree>
    <p:extLst>
      <p:ext uri="{BB962C8B-B14F-4D97-AF65-F5344CB8AC3E}">
        <p14:creationId xmlns:p14="http://schemas.microsoft.com/office/powerpoint/2010/main" val="48178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9932" cy="6858000"/>
          </a:xfrm>
          <a:prstGeom prst="rect">
            <a:avLst/>
          </a:prstGeom>
        </p:spPr>
      </p:pic>
    </p:spTree>
    <p:extLst>
      <p:ext uri="{BB962C8B-B14F-4D97-AF65-F5344CB8AC3E}">
        <p14:creationId xmlns:p14="http://schemas.microsoft.com/office/powerpoint/2010/main" val="280877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 xmlns:a16="http://schemas.microsoft.com/office/drawing/2014/main"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 xmlns:a16="http://schemas.microsoft.com/office/drawing/2014/main"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FA67CD3-AB4E-4A7A-BEB8-53C445D8C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 xmlns:a16="http://schemas.microsoft.com/office/drawing/2014/main" id="{07CF545F-9C2E-4446-97CD-AD92990C2B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 xmlns:a16="http://schemas.microsoft.com/office/drawing/2014/main" id="{339C8D78-A644-462F-B674-F440635E5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 xmlns:a16="http://schemas.microsoft.com/office/drawing/2014/main"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 xmlns:a16="http://schemas.microsoft.com/office/drawing/2014/main"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266</TotalTime>
  <Words>367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LOAN MANAGEMENT SYSTEM</vt:lpstr>
      <vt:lpstr>Problem Statement</vt:lpstr>
      <vt:lpstr>PowerPoint Presentation</vt:lpstr>
      <vt:lpstr>PowerPoint Presentation</vt:lpstr>
      <vt:lpstr>PowerPoint Presentation</vt:lpstr>
      <vt:lpstr>PowerPoint Presentation</vt:lpstr>
      <vt:lpstr>                Swim Lane Activity Diagram</vt:lpstr>
      <vt:lpstr>Assumptions and Scope of project </vt:lpstr>
      <vt:lpstr>         TECHNOLOGIES AND FRAMEWORKS</vt:lpstr>
      <vt:lpstr>Salient features of the project</vt:lpstr>
      <vt:lpstr>                   APPLICATION ARCHITECTURE</vt:lpstr>
      <vt:lpstr>Class Diagram</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39</cp:revision>
  <dcterms:created xsi:type="dcterms:W3CDTF">2019-01-08T03:40:34Z</dcterms:created>
  <dcterms:modified xsi:type="dcterms:W3CDTF">2019-01-11T06:44:45Z</dcterms:modified>
</cp:coreProperties>
</file>